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8" r:id="rId4"/>
    <p:sldId id="309" r:id="rId5"/>
    <p:sldId id="310" r:id="rId6"/>
    <p:sldId id="311" r:id="rId7"/>
    <p:sldId id="305" r:id="rId8"/>
    <p:sldId id="30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8"/>
            <p14:sldId id="309"/>
            <p14:sldId id="310"/>
            <p14:sldId id="311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8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Понятие и типы организационных структур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Организация как </a:t>
            </a:r>
            <a:r>
              <a:rPr lang="ru-RU" sz="2400" b="1" dirty="0" smtClean="0"/>
              <a:t>система</a:t>
            </a:r>
            <a:br>
              <a:rPr lang="ru-RU" sz="2400" b="1" dirty="0" smtClean="0"/>
            </a:br>
            <a:r>
              <a:rPr lang="ru-RU" sz="2400" b="1" dirty="0" smtClean="0"/>
              <a:t>- Свойства </a:t>
            </a:r>
            <a:r>
              <a:rPr lang="ru-RU" sz="2400" b="1" dirty="0"/>
              <a:t>системы </a:t>
            </a:r>
            <a:r>
              <a:rPr lang="ru-RU" sz="2400" b="1" dirty="0" smtClean="0"/>
              <a:t>управления</a:t>
            </a:r>
            <a:br>
              <a:rPr lang="ru-RU" sz="2400" b="1" dirty="0" smtClean="0"/>
            </a:br>
            <a:r>
              <a:rPr lang="ru-RU" sz="2400" b="1" dirty="0" smtClean="0"/>
              <a:t>- Понятие </a:t>
            </a:r>
            <a:r>
              <a:rPr lang="ru-RU" sz="2400" b="1" dirty="0"/>
              <a:t>организационной </a:t>
            </a:r>
            <a:r>
              <a:rPr lang="ru-RU" sz="2400" b="1" dirty="0" smtClean="0"/>
              <a:t>структуры</a:t>
            </a:r>
            <a:br>
              <a:rPr lang="ru-RU" sz="2400" b="1" dirty="0" smtClean="0"/>
            </a:br>
            <a:r>
              <a:rPr lang="ru-RU" sz="2400" b="1" dirty="0" smtClean="0"/>
              <a:t>- Понятие </a:t>
            </a:r>
            <a:r>
              <a:rPr lang="ru-RU" sz="2400" b="1" dirty="0"/>
              <a:t>информационной структуры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Виды </a:t>
            </a:r>
            <a:r>
              <a:rPr lang="ru-RU" sz="2400" b="1" dirty="0"/>
              <a:t>организационных структур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Свойства системы управления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Практически любые системы управления являются сложными, их характеризуют следующие свойства:</a:t>
            </a:r>
          </a:p>
          <a:p>
            <a:r>
              <a:rPr lang="ru-RU" dirty="0"/>
              <a:t>-большое число элементов;</a:t>
            </a:r>
          </a:p>
          <a:p>
            <a:r>
              <a:rPr lang="ru-RU" dirty="0"/>
              <a:t>-между элементами циркулируют не только вещество и энергия, но и сигналы (информация);</a:t>
            </a:r>
          </a:p>
          <a:p>
            <a:r>
              <a:rPr lang="ru-RU" dirty="0"/>
              <a:t>-наличие нескольких, в том числе противоречивых, целей;</a:t>
            </a:r>
          </a:p>
          <a:p>
            <a:r>
              <a:rPr lang="ru-RU" dirty="0"/>
              <a:t>-несколько уровней и способов достижения;</a:t>
            </a:r>
          </a:p>
          <a:p>
            <a:r>
              <a:rPr lang="ru-RU" dirty="0"/>
              <a:t>-несовпадение интересов групп субъектов;</a:t>
            </a:r>
          </a:p>
          <a:p>
            <a:r>
              <a:rPr lang="ru-RU" dirty="0"/>
              <a:t>-наличие элементов, функционирующих в условиях неопределенности;</a:t>
            </a:r>
            <a:br>
              <a:rPr lang="ru-RU" dirty="0"/>
            </a:br>
            <a:r>
              <a:rPr lang="ru-RU" dirty="0"/>
              <a:t>невозможность одному наблюдателю одновременно охватить и описать количественно взаимосвязи между </a:t>
            </a:r>
            <a:r>
              <a:rPr lang="ru-RU" dirty="0" smtClean="0"/>
              <a:t>элементами</a:t>
            </a:r>
          </a:p>
          <a:p>
            <a:pPr marL="0" indent="0">
              <a:buNone/>
            </a:pPr>
            <a:r>
              <a:rPr lang="ru-RU" dirty="0" smtClean="0"/>
              <a:t>Для </a:t>
            </a:r>
            <a:r>
              <a:rPr lang="ru-RU" dirty="0"/>
              <a:t>исследования сложных систем применяют декомпозицию - разделение системы на части (подсистемы), которые могут рассматриваться как самостоятельные объекты.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8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Понятие организационной структуры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Можно дать следующее определение: </a:t>
            </a:r>
            <a:r>
              <a:rPr lang="ru-RU" b="1" dirty="0"/>
              <a:t>организационная структура</a:t>
            </a:r>
            <a:r>
              <a:rPr lang="ru-RU" dirty="0"/>
              <a:t> (</a:t>
            </a:r>
            <a:r>
              <a:rPr lang="ru-RU" dirty="0" err="1"/>
              <a:t>оргструктура</a:t>
            </a:r>
            <a:r>
              <a:rPr lang="ru-RU" dirty="0"/>
              <a:t>) системы управления - это целостная совокупность соединенных между собой информационными связями элементов объекта и органа управления. Организационная структура управления отражает строение системы управления, содержанием которой являются функции управления.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89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Понятие информационной структуры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Информационная структура управления призвана отражать развитие производства и возникающие в связи с этим новые функции и задачи управления, которые в силу уже сложившихся связей, закрепленных соответствующими нормами, могут вступать в противоречие с действующей организационной структурой. </a:t>
            </a:r>
          </a:p>
          <a:p>
            <a:pPr algn="just"/>
            <a:r>
              <a:rPr lang="ru-RU" dirty="0"/>
              <a:t>            Информационная структура управления, таким образом, характеризует внутреннее строение и взаимосвязь функций и задач управления с производственными процессами; количественная формализация этих взаимосвязей определяет в значительной степени управляемость производственных процессов. Совершенствование организационных структур осуществляется посредством совершенствования информационных структур управления.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5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Виды организационных структур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 практике управления сложилась следующая система видов </a:t>
            </a:r>
            <a:r>
              <a:rPr lang="ru-RU" dirty="0" err="1"/>
              <a:t>отрганизационных</a:t>
            </a:r>
            <a:r>
              <a:rPr lang="ru-RU" dirty="0"/>
              <a:t> структур:</a:t>
            </a:r>
          </a:p>
          <a:p>
            <a:r>
              <a:rPr lang="ru-RU" b="1" dirty="0"/>
              <a:t>Линейная структура</a:t>
            </a:r>
            <a:endParaRPr lang="ru-RU" dirty="0"/>
          </a:p>
          <a:p>
            <a:r>
              <a:rPr lang="ru-RU" b="1" dirty="0"/>
              <a:t>Линейно-функциональная </a:t>
            </a:r>
            <a:r>
              <a:rPr lang="ru-RU" b="1" dirty="0" smtClean="0"/>
              <a:t>структура</a:t>
            </a:r>
          </a:p>
          <a:p>
            <a:r>
              <a:rPr lang="ru-RU" b="1" dirty="0"/>
              <a:t>Программно-целевые структуры</a:t>
            </a:r>
            <a:endParaRPr lang="ru-RU" dirty="0"/>
          </a:p>
          <a:p>
            <a:r>
              <a:rPr lang="ru-RU" b="1" dirty="0"/>
              <a:t>Матричная </a:t>
            </a:r>
            <a:r>
              <a:rPr lang="ru-RU" b="1" dirty="0" smtClean="0"/>
              <a:t>структура</a:t>
            </a:r>
          </a:p>
          <a:p>
            <a:r>
              <a:rPr lang="ru-RU" b="1" dirty="0"/>
              <a:t>Матрично-штабная структура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47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1.Чем характеризуется </a:t>
            </a:r>
            <a:r>
              <a:rPr lang="ru-RU" b="1" dirty="0"/>
              <a:t>организация как система?</a:t>
            </a:r>
            <a:endParaRPr lang="ru-RU" dirty="0"/>
          </a:p>
          <a:p>
            <a:r>
              <a:rPr lang="ru-RU" b="1" dirty="0"/>
              <a:t>2.</a:t>
            </a:r>
            <a:r>
              <a:rPr lang="ru-RU" dirty="0"/>
              <a:t> Свойства системы управления </a:t>
            </a:r>
          </a:p>
          <a:p>
            <a:r>
              <a:rPr lang="ru-RU" dirty="0"/>
              <a:t>3.</a:t>
            </a:r>
            <a:r>
              <a:rPr lang="ru-RU" b="1" dirty="0"/>
              <a:t> Что такое декомпозиция</a:t>
            </a:r>
            <a:endParaRPr lang="ru-RU" dirty="0"/>
          </a:p>
          <a:p>
            <a:r>
              <a:rPr lang="ru-RU" dirty="0"/>
              <a:t>4.Что такое организационная структура  системы управления?</a:t>
            </a:r>
          </a:p>
          <a:p>
            <a:r>
              <a:rPr lang="ru-RU" dirty="0"/>
              <a:t>5.Что характеризует информационная структура управления?</a:t>
            </a:r>
          </a:p>
          <a:p>
            <a:r>
              <a:rPr lang="ru-RU" dirty="0"/>
              <a:t>6.Перечислить виды организационных структур</a:t>
            </a:r>
          </a:p>
          <a:p>
            <a:r>
              <a:rPr lang="ru-RU" dirty="0"/>
              <a:t>7.Сущность линейной структуры управления</a:t>
            </a:r>
          </a:p>
          <a:p>
            <a:r>
              <a:rPr lang="ru-RU" dirty="0"/>
              <a:t>8.Что является доминирующим принципом построения линейной структуры?</a:t>
            </a:r>
          </a:p>
          <a:p>
            <a:r>
              <a:rPr lang="ru-RU" dirty="0"/>
              <a:t>9.Каковы недостатки линейной структуры?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10.Сущность линейно-функциональной структуры </a:t>
            </a:r>
          </a:p>
          <a:p>
            <a:r>
              <a:rPr lang="ru-RU" dirty="0"/>
              <a:t>11.Недостатки линейно-функциональной структуры  </a:t>
            </a:r>
          </a:p>
          <a:p>
            <a:r>
              <a:rPr lang="ru-RU" dirty="0"/>
              <a:t>12. Сущность программно-целевых структур</a:t>
            </a:r>
          </a:p>
          <a:p>
            <a:r>
              <a:rPr lang="ru-RU" dirty="0"/>
              <a:t>13.Сущность структур, построенных по проектному принципу</a:t>
            </a:r>
          </a:p>
          <a:p>
            <a:r>
              <a:rPr lang="ru-RU" dirty="0"/>
              <a:t>14. Недостаток проектной организации  управления</a:t>
            </a:r>
          </a:p>
          <a:p>
            <a:r>
              <a:rPr lang="ru-RU" dirty="0"/>
              <a:t>15.Чем характеризуется матричный подход?</a:t>
            </a:r>
          </a:p>
          <a:p>
            <a:r>
              <a:rPr lang="ru-RU" dirty="0"/>
              <a:t>16.Что является главным принципом организации матричной структуры?</a:t>
            </a:r>
          </a:p>
          <a:p>
            <a:r>
              <a:rPr lang="ru-RU" dirty="0"/>
              <a:t>17.В чем преимущество матричной формы организации управления?</a:t>
            </a:r>
          </a:p>
          <a:p>
            <a:r>
              <a:rPr lang="ru-RU" dirty="0"/>
              <a:t>18.Сущность матрично-штабной  структуры управления</a:t>
            </a:r>
          </a:p>
          <a:p>
            <a:r>
              <a:rPr lang="ru-RU" dirty="0"/>
              <a:t>19.Отличительная особенность матрично-штабной  структуры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2754</TotalTime>
  <Words>353</Words>
  <Application>Microsoft Office PowerPoint</Application>
  <PresentationFormat>Произвольный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Crop</vt:lpstr>
      <vt:lpstr>Лекция 8</vt:lpstr>
      <vt:lpstr>Вопросы:  - Организация как система - Свойства системы управления - Понятие организационной структуры - Понятие информационной структуры - Виды организационных структур  </vt:lpstr>
      <vt:lpstr>Свойства системы управления</vt:lpstr>
      <vt:lpstr>Понятие организационной структуры </vt:lpstr>
      <vt:lpstr>Понятие информационной структуры</vt:lpstr>
      <vt:lpstr>Виды организационных структур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36</cp:revision>
  <dcterms:created xsi:type="dcterms:W3CDTF">2021-01-27T16:38:45Z</dcterms:created>
  <dcterms:modified xsi:type="dcterms:W3CDTF">2022-11-01T11:06:30Z</dcterms:modified>
</cp:coreProperties>
</file>