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270" r:id="rId6"/>
    <p:sldId id="271" r:id="rId7"/>
    <p:sldId id="266" r:id="rId8"/>
    <p:sldId id="272" r:id="rId9"/>
    <p:sldId id="273" r:id="rId10"/>
    <p:sldId id="277" r:id="rId11"/>
    <p:sldId id="278" r:id="rId12"/>
    <p:sldId id="279" r:id="rId13"/>
    <p:sldId id="281" r:id="rId14"/>
    <p:sldId id="28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660"/>
  </p:normalViewPr>
  <p:slideViewPr>
    <p:cSldViewPr>
      <p:cViewPr>
        <p:scale>
          <a:sx n="60" d="100"/>
          <a:sy n="60" d="100"/>
        </p:scale>
        <p:origin x="-1638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428604"/>
            <a:ext cx="8247579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ҒТР-</a:t>
            </a:r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ың </a:t>
            </a:r>
            <a:endParaRPr lang="kk-KZ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Экологиялық, экономикалық әлеуметтік зардаптары </a:t>
            </a:r>
            <a:endParaRPr lang="kk-KZ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зардаптары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4678" y="5857892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4034" name="Picture 2" descr="http://cs402330.vk.me/v402330136/49c0/5yLaIuHBzP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7416157" cy="4714908"/>
          </a:xfrm>
          <a:prstGeom prst="rect">
            <a:avLst/>
          </a:prstGeom>
          <a:noFill/>
        </p:spPr>
      </p:pic>
      <p:pic>
        <p:nvPicPr>
          <p:cNvPr id="44036" name="Picture 4" descr="http://cs402330.vk.me/v402330136/49e0/2IAfDmRAcM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91125" y="428604"/>
            <a:ext cx="3952875" cy="5753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Фуцзянь провинциясындағы балық қырғыны</a:t>
            </a:r>
            <a:endParaRPr lang="ru-RU" dirty="0"/>
          </a:p>
        </p:txBody>
      </p:sp>
      <p:pic>
        <p:nvPicPr>
          <p:cNvPr id="43010" name="Picture 2" descr="http://cs309531.vk.me/v309531136/3c94/Vqmhe1B8Js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8643999" cy="4929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6" name="Picture 2" descr="http://cs419317.vk.me/v419317136/35de/X65TCpGCk6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264770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6082" name="Picture 2" descr="http://cs406328.vk.me/v406328136/928e/oX4oHFCDgq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14356"/>
            <a:ext cx="8540973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/>
          <a:lstStyle/>
          <a:p>
            <a:r>
              <a:rPr lang="ru-RU" dirty="0" smtClean="0"/>
              <a:t>ҚКП ОК мен ҚХР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кеңесінің құжатында </a:t>
            </a:r>
            <a:r>
              <a:rPr lang="ru-RU" dirty="0" smtClean="0"/>
              <a:t>2006-2020 </a:t>
            </a:r>
            <a:r>
              <a:rPr lang="ru-RU" dirty="0" err="1" smtClean="0"/>
              <a:t>жылдарға арналған орташа</a:t>
            </a:r>
            <a:r>
              <a:rPr lang="ru-RU" dirty="0" smtClean="0"/>
              <a:t> </a:t>
            </a:r>
            <a:r>
              <a:rPr lang="ru-RU" dirty="0" err="1" smtClean="0"/>
              <a:t>және ұзақ мерзімді</a:t>
            </a:r>
            <a:r>
              <a:rPr lang="ru-RU" dirty="0" smtClean="0"/>
              <a:t> </a:t>
            </a:r>
            <a:r>
              <a:rPr lang="ru-RU" dirty="0" err="1" smtClean="0"/>
              <a:t>ғылыми-техникалық </a:t>
            </a:r>
            <a:r>
              <a:rPr lang="ru-RU" dirty="0" smtClean="0"/>
              <a:t>даму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бағдарламасын жүзеге асыру</a:t>
            </a:r>
            <a:r>
              <a:rPr lang="ru-RU" dirty="0" smtClean="0"/>
              <a:t> </a:t>
            </a:r>
            <a:r>
              <a:rPr lang="ru-RU" dirty="0" err="1" smtClean="0"/>
              <a:t>жолдары</a:t>
            </a:r>
            <a:r>
              <a:rPr lang="ru-RU" dirty="0" smtClean="0"/>
              <a:t> </a:t>
            </a:r>
            <a:r>
              <a:rPr lang="ru-RU" dirty="0" err="1" smtClean="0"/>
              <a:t>айтылған</a:t>
            </a:r>
            <a:r>
              <a:rPr lang="ru-RU" dirty="0" smtClean="0"/>
              <a:t>. </a:t>
            </a:r>
            <a:r>
              <a:rPr lang="ru-RU" dirty="0" err="1" smtClean="0"/>
              <a:t>Құжат ғылыми-техникалық жүйе реформасын</a:t>
            </a:r>
            <a:r>
              <a:rPr lang="ru-RU" dirty="0" smtClean="0"/>
              <a:t> </a:t>
            </a:r>
            <a:r>
              <a:rPr lang="ru-RU" dirty="0" err="1" smtClean="0"/>
              <a:t>тереңдету бойынша</a:t>
            </a:r>
            <a:r>
              <a:rPr lang="ru-RU" dirty="0" smtClean="0"/>
              <a:t> </a:t>
            </a:r>
            <a:r>
              <a:rPr lang="ru-RU" dirty="0" err="1" smtClean="0"/>
              <a:t>әрекеттерді күшейтіп, ұлттық </a:t>
            </a:r>
            <a:r>
              <a:rPr lang="ru-RU" dirty="0" smtClean="0"/>
              <a:t>инновация </a:t>
            </a:r>
            <a:r>
              <a:rPr lang="ru-RU" dirty="0" err="1" smtClean="0"/>
              <a:t>жүйесін құруды жеделдетуге</a:t>
            </a:r>
            <a:r>
              <a:rPr lang="ru-RU" dirty="0" smtClean="0"/>
              <a:t> </a:t>
            </a:r>
            <a:r>
              <a:rPr lang="ru-RU" dirty="0" err="1" smtClean="0"/>
              <a:t>шақырады</a:t>
            </a:r>
            <a:r>
              <a:rPr lang="ru-RU" dirty="0" smtClean="0"/>
              <a:t>. Б</a:t>
            </a:r>
            <a:r>
              <a:rPr lang="kk-KZ" dirty="0" smtClean="0"/>
              <a:t>ұл Қытайдың онсыз да ақсаған экологиясын құрдымға ұшарату ықтималдығы аса жоғары.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7200" b="1" dirty="0" smtClean="0">
                <a:latin typeface="Times New Roman" pitchFamily="18" charset="0"/>
                <a:cs typeface="Times New Roman" pitchFamily="18" charset="0"/>
              </a:rPr>
              <a:t>ҒТР деген не?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 smtClean="0"/>
              <a:t>Ғылыми-техникалық </a:t>
            </a:r>
            <a:r>
              <a:rPr lang="ru-RU" b="1" dirty="0" smtClean="0"/>
              <a:t>революция</a:t>
            </a:r>
            <a:r>
              <a:rPr lang="ru-RU" dirty="0" smtClean="0"/>
              <a:t> – </a:t>
            </a:r>
            <a:r>
              <a:rPr lang="ru-RU" dirty="0" err="1" smtClean="0"/>
              <a:t>ғылымды өндірістік дамудың жетекші</a:t>
            </a:r>
            <a:r>
              <a:rPr lang="ru-RU" dirty="0" smtClean="0"/>
              <a:t> </a:t>
            </a:r>
            <a:r>
              <a:rPr lang="ru-RU" dirty="0" err="1" smtClean="0"/>
              <a:t>факторына</a:t>
            </a:r>
            <a:r>
              <a:rPr lang="ru-RU" dirty="0" smtClean="0"/>
              <a:t> </a:t>
            </a:r>
            <a:r>
              <a:rPr lang="ru-RU" dirty="0" err="1" smtClean="0"/>
              <a:t>айналдыру</a:t>
            </a:r>
            <a:r>
              <a:rPr lang="ru-RU" dirty="0" smtClean="0"/>
              <a:t> </a:t>
            </a:r>
            <a:r>
              <a:rPr lang="ru-RU" dirty="0" err="1" smtClean="0"/>
              <a:t>арқылы өндіргіш күштерді түбегейлі өзгертіп</a:t>
            </a:r>
            <a:r>
              <a:rPr lang="ru-RU" dirty="0" smtClean="0"/>
              <a:t>, </a:t>
            </a:r>
            <a:r>
              <a:rPr lang="ru-RU" dirty="0" err="1" smtClean="0"/>
              <a:t>сапалық жағынан түлету</a:t>
            </a:r>
            <a:r>
              <a:rPr lang="ru-RU" dirty="0" smtClean="0"/>
              <a:t>. 20 </a:t>
            </a:r>
            <a:r>
              <a:rPr lang="ru-RU" dirty="0" err="1" smtClean="0"/>
              <a:t>ғ-дың </a:t>
            </a:r>
            <a:r>
              <a:rPr lang="ru-RU" dirty="0" smtClean="0"/>
              <a:t>40-жылдарынан </a:t>
            </a:r>
            <a:r>
              <a:rPr lang="ru-RU" dirty="0" err="1" smtClean="0"/>
              <a:t>басталған ғылыми-техникалық </a:t>
            </a:r>
            <a:r>
              <a:rPr lang="ru-RU" dirty="0" smtClean="0"/>
              <a:t>революция </a:t>
            </a:r>
            <a:r>
              <a:rPr lang="ru-RU" dirty="0" err="1" smtClean="0"/>
              <a:t>барысында</a:t>
            </a:r>
            <a:r>
              <a:rPr lang="ru-RU" dirty="0" smtClean="0"/>
              <a:t> </a:t>
            </a:r>
            <a:r>
              <a:rPr lang="ru-RU" dirty="0" err="1" smtClean="0"/>
              <a:t>ғылымның өндіргіш күшке айналу</a:t>
            </a:r>
            <a:r>
              <a:rPr lang="ru-RU" dirty="0" smtClean="0"/>
              <a:t> </a:t>
            </a:r>
            <a:r>
              <a:rPr lang="ru-RU" dirty="0" err="1" smtClean="0"/>
              <a:t>үрдісі қарқын алып</a:t>
            </a:r>
            <a:r>
              <a:rPr lang="ru-RU" dirty="0" smtClean="0"/>
              <a:t>, </a:t>
            </a:r>
            <a:r>
              <a:rPr lang="ru-RU" dirty="0" err="1" smtClean="0"/>
              <a:t>елеулі</a:t>
            </a:r>
            <a:r>
              <a:rPr lang="ru-RU" dirty="0" smtClean="0"/>
              <a:t> </a:t>
            </a:r>
            <a:r>
              <a:rPr lang="ru-RU" dirty="0" err="1" smtClean="0"/>
              <a:t>нәтижелерге қол жетті</a:t>
            </a:r>
            <a:r>
              <a:rPr lang="ru-RU" dirty="0" smtClean="0"/>
              <a:t>: </a:t>
            </a:r>
            <a:r>
              <a:rPr lang="ru-RU" dirty="0" err="1" smtClean="0"/>
              <a:t>ең бастысы</a:t>
            </a:r>
            <a:r>
              <a:rPr lang="ru-RU" dirty="0" smtClean="0"/>
              <a:t>, </a:t>
            </a:r>
            <a:r>
              <a:rPr lang="ru-RU" dirty="0" err="1" smtClean="0"/>
              <a:t>еңбектің жай-ахуалы</a:t>
            </a:r>
            <a:r>
              <a:rPr lang="ru-RU" dirty="0" smtClean="0"/>
              <a:t>, </a:t>
            </a:r>
            <a:r>
              <a:rPr lang="ru-RU" dirty="0" err="1" smtClean="0"/>
              <a:t>сипаты</a:t>
            </a:r>
            <a:r>
              <a:rPr lang="ru-RU" dirty="0" smtClean="0"/>
              <a:t> мен </a:t>
            </a:r>
            <a:r>
              <a:rPr lang="ru-RU" dirty="0" err="1" smtClean="0"/>
              <a:t>мазмұны</a:t>
            </a:r>
            <a:r>
              <a:rPr lang="ru-RU" dirty="0" smtClean="0"/>
              <a:t>, </a:t>
            </a:r>
            <a:r>
              <a:rPr lang="ru-RU" dirty="0" err="1" smtClean="0"/>
              <a:t>өндіргіш күштердің</a:t>
            </a:r>
            <a:r>
              <a:rPr lang="ru-RU" dirty="0" smtClean="0"/>
              <a:t>, </a:t>
            </a:r>
            <a:r>
              <a:rPr lang="ru-RU" dirty="0" err="1" smtClean="0"/>
              <a:t>еңбек бөлінісінің құрылымы өзгеріске ұшырап</a:t>
            </a:r>
            <a:r>
              <a:rPr lang="ru-RU" dirty="0" smtClean="0"/>
              <a:t>, </a:t>
            </a:r>
            <a:r>
              <a:rPr lang="ru-RU" dirty="0" err="1" smtClean="0"/>
              <a:t>еңбек өнімділігі күрт өсті</a:t>
            </a:r>
            <a:r>
              <a:rPr lang="ru-RU" dirty="0" smtClean="0"/>
              <a:t>,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арқылы қоғам өмірінің өзге салалары</a:t>
            </a:r>
            <a:r>
              <a:rPr lang="ru-RU" dirty="0" smtClean="0"/>
              <a:t>, </a:t>
            </a:r>
            <a:r>
              <a:rPr lang="ru-RU" dirty="0" err="1" smtClean="0"/>
              <a:t>әсіресе</a:t>
            </a:r>
            <a:r>
              <a:rPr lang="ru-RU" dirty="0" smtClean="0"/>
              <a:t>, </a:t>
            </a:r>
            <a:r>
              <a:rPr lang="ru-RU" dirty="0" err="1" smtClean="0"/>
              <a:t>адамдардың</a:t>
            </a:r>
            <a:r>
              <a:rPr lang="ru-RU" dirty="0" smtClean="0"/>
              <a:t> </a:t>
            </a:r>
            <a:r>
              <a:rPr lang="ru-RU" dirty="0" err="1" smtClean="0"/>
              <a:t>мәдениеті</a:t>
            </a:r>
            <a:r>
              <a:rPr lang="ru-RU" dirty="0" smtClean="0"/>
              <a:t>, </a:t>
            </a:r>
            <a:r>
              <a:rPr lang="ru-RU" dirty="0" err="1" smtClean="0"/>
              <a:t>тұрмысы</a:t>
            </a:r>
            <a:r>
              <a:rPr lang="ru-RU" dirty="0" smtClean="0"/>
              <a:t>, </a:t>
            </a:r>
            <a:r>
              <a:rPr lang="ru-RU" dirty="0" err="1" smtClean="0"/>
              <a:t>психологиясы</a:t>
            </a:r>
            <a:r>
              <a:rPr lang="ru-RU" dirty="0" smtClean="0"/>
              <a:t> </a:t>
            </a:r>
            <a:r>
              <a:rPr lang="ru-RU" dirty="0" err="1" smtClean="0"/>
              <a:t>жетіліп</a:t>
            </a:r>
            <a:r>
              <a:rPr lang="ru-RU" dirty="0" smtClean="0"/>
              <a:t>, </a:t>
            </a:r>
            <a:r>
              <a:rPr lang="ru-RU" dirty="0" err="1" smtClean="0"/>
              <a:t>табиғатпен қарым-қатынасы айқындала түсті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cheb.ruc.su/upload/iblock/2b7/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4500594" cy="550072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785794"/>
            <a:ext cx="4572032" cy="5786478"/>
          </a:xfrm>
        </p:spPr>
        <p:txBody>
          <a:bodyPr>
            <a:normAutofit/>
          </a:bodyPr>
          <a:lstStyle/>
          <a:p>
            <a:pPr algn="ct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Қазірде ғылыми-техникалық революцияның салдарынан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туындаған кейбір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зардаптар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ұлттық, тіпті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құрлықтық шеңберден шығып, көптеген елдің күш біріктіруін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халықар.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деңгейде реттеуді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қажетсінеді.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Мыс.,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табиғи ортаның ластануымен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күресу, ғарыш серіктері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арқылы байланысу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әлемдік мұхит ресурстарын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игеру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компьютерлік-технол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желілер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қауіпсіздігін қамтамасыз ету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т.с.с.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мәселелер 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өзара ынтымақтастық ахуалын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орнатып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ғыл.-тех.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жетістіктер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айырбасына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ашуға әр түрлі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деңгейіндегі мемлекеттердің мүдделілігі артып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4114800" cy="621737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Соңғы </a:t>
            </a:r>
            <a:r>
              <a:rPr lang="ru-RU" dirty="0" smtClean="0"/>
              <a:t>20 </a:t>
            </a:r>
            <a:r>
              <a:rPr lang="ru-RU" dirty="0" err="1" smtClean="0"/>
              <a:t>жылда</a:t>
            </a:r>
            <a:r>
              <a:rPr lang="ru-RU" dirty="0" smtClean="0"/>
              <a:t> </a:t>
            </a:r>
            <a:r>
              <a:rPr lang="ru-RU" dirty="0" err="1" smtClean="0"/>
              <a:t>Қытайда </a:t>
            </a:r>
            <a:r>
              <a:rPr lang="ru-RU" dirty="0" smtClean="0"/>
              <a:t>ҒТР </a:t>
            </a:r>
            <a:r>
              <a:rPr lang="ru-RU" dirty="0" err="1" smtClean="0"/>
              <a:t>орын</a:t>
            </a:r>
            <a:r>
              <a:rPr lang="ru-RU" dirty="0" smtClean="0"/>
              <a:t> </a:t>
            </a:r>
            <a:r>
              <a:rPr lang="ru-RU" dirty="0" err="1" smtClean="0"/>
              <a:t>алып</a:t>
            </a:r>
            <a:r>
              <a:rPr lang="ru-RU" dirty="0" smtClean="0"/>
              <a:t> </a:t>
            </a:r>
            <a:r>
              <a:rPr lang="ru-RU" dirty="0" err="1" smtClean="0"/>
              <a:t>өнеркәсіптің дамуы</a:t>
            </a:r>
            <a:r>
              <a:rPr lang="ru-RU" dirty="0" smtClean="0"/>
              <a:t> </a:t>
            </a:r>
            <a:r>
              <a:rPr lang="ru-RU" dirty="0" err="1" smtClean="0"/>
              <a:t>арқасында қоршаған ортаға келетін</a:t>
            </a:r>
            <a:r>
              <a:rPr lang="ru-RU" dirty="0" smtClean="0"/>
              <a:t> </a:t>
            </a:r>
            <a:r>
              <a:rPr lang="ru-RU" dirty="0" err="1" smtClean="0"/>
              <a:t>зиян</a:t>
            </a:r>
            <a:r>
              <a:rPr lang="ru-RU" dirty="0" smtClean="0"/>
              <a:t> </a:t>
            </a:r>
            <a:r>
              <a:rPr lang="ru-RU" dirty="0" err="1" smtClean="0"/>
              <a:t>апатты</a:t>
            </a:r>
            <a:r>
              <a:rPr lang="ru-RU" dirty="0" smtClean="0"/>
              <a:t> </a:t>
            </a:r>
            <a:r>
              <a:rPr lang="ru-RU" dirty="0" err="1" smtClean="0"/>
              <a:t>деңгейге жетті</a:t>
            </a:r>
            <a:r>
              <a:rPr lang="ru-RU" dirty="0" smtClean="0"/>
              <a:t>. </a:t>
            </a:r>
            <a:r>
              <a:rPr lang="ru-RU" dirty="0" err="1" smtClean="0"/>
              <a:t>Дерлік</a:t>
            </a:r>
            <a:r>
              <a:rPr lang="ru-RU" dirty="0" smtClean="0"/>
              <a:t> </a:t>
            </a:r>
            <a:r>
              <a:rPr lang="ru-RU" dirty="0" err="1" smtClean="0"/>
              <a:t>бүкіл дүние жүзінде шығарылатын тауарлардың </a:t>
            </a:r>
            <a:r>
              <a:rPr lang="ru-RU" dirty="0" smtClean="0"/>
              <a:t>30 % </a:t>
            </a:r>
            <a:r>
              <a:rPr lang="ru-RU" dirty="0" err="1" smtClean="0"/>
              <a:t>өндіруші </a:t>
            </a:r>
            <a:r>
              <a:rPr lang="ru-RU" dirty="0" smtClean="0"/>
              <a:t>ҚХР </a:t>
            </a:r>
            <a:r>
              <a:rPr lang="ru-RU" dirty="0" err="1" smtClean="0"/>
              <a:t>екені</a:t>
            </a:r>
            <a:r>
              <a:rPr lang="ru-RU" dirty="0" smtClean="0"/>
              <a:t> </a:t>
            </a:r>
            <a:r>
              <a:rPr lang="ru-RU" dirty="0" err="1" smtClean="0"/>
              <a:t>мәлім</a:t>
            </a:r>
            <a:r>
              <a:rPr lang="ru-RU" dirty="0" smtClean="0"/>
              <a:t>. 2008 </a:t>
            </a:r>
            <a:r>
              <a:rPr lang="ru-RU" dirty="0" err="1" smtClean="0"/>
              <a:t>жылдағы экономикалық дағдарысқа қарамастан қытай экономикасы</a:t>
            </a:r>
            <a:r>
              <a:rPr lang="ru-RU" dirty="0" smtClean="0"/>
              <a:t> </a:t>
            </a:r>
            <a:r>
              <a:rPr lang="ru-RU" dirty="0" err="1" smtClean="0"/>
              <a:t>өсіп келеді</a:t>
            </a:r>
            <a:r>
              <a:rPr lang="ru-RU" dirty="0" smtClean="0"/>
              <a:t>. </a:t>
            </a:r>
            <a:r>
              <a:rPr lang="ru-RU" dirty="0" err="1" smtClean="0"/>
              <a:t>Бірақ </a:t>
            </a:r>
            <a:r>
              <a:rPr lang="ru-RU" dirty="0" smtClean="0"/>
              <a:t>осы </a:t>
            </a:r>
            <a:r>
              <a:rPr lang="ru-RU" dirty="0" err="1" smtClean="0"/>
              <a:t>экономикалық ғажап үшін олар</a:t>
            </a:r>
            <a:r>
              <a:rPr lang="ru-RU" dirty="0" smtClean="0"/>
              <a:t> </a:t>
            </a:r>
            <a:r>
              <a:rPr lang="ru-RU" dirty="0" err="1" smtClean="0"/>
              <a:t>қандай құрбандықтарға баруда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35842" name="Picture 2" descr="http://cs323524.vk.me/v323524136/ad45/VNEa68o6RV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1999" y="3071810"/>
            <a:ext cx="4572001" cy="3786190"/>
          </a:xfrm>
          <a:prstGeom prst="rect">
            <a:avLst/>
          </a:prstGeom>
          <a:noFill/>
        </p:spPr>
      </p:pic>
      <p:sp>
        <p:nvSpPr>
          <p:cNvPr id="35844" name="AutoShape 4" descr="data:image/jpeg;base64,/9j/4AAQSkZJRgABAQAAAQABAAD/2wCEAAkGBxQTEhQUExQWFRQXGCEbGRgYGR0fHxofIR4gIB0gHRwaHyogGxomIB4bIjEhJSkrLi4uICAzODMsNygtLisBCgoKDg0OGxAQGy8kICY0NTcvMjAtLCw0MDIsLCwsLC44LCwsLCwvLywsLCwvLCwsLCwsLCwsLCwsLCwsLCwsLP/AABEIALMBGgMBIgACEQEDEQH/xAAbAAACAgMBAAAAAAAAAAAAAAAFBgMEAAIHAf/EAEEQAAIBAgQEBAQEBQIEBQUAAAECEQMhAAQSMQVBUWEGEyJxMoGRoRQjQrEHUsHR8GLhFSQzcjRTgpOyFkPC0vH/xAAaAQADAQEBAQAAAAAAAAAAAAACAwQBBQAG/8QANREAAQQBAwEECQQCAgMAAAAAAQACAxEhBBIxQRMiUWEFMnGBkaGxwfAUM9HhI/FCYjRScv/aAAwDAQACEQMRAD8Anr0GdfSYcEFWH6WFwfblHQ4mTMozaQw1kmV2II3/AL2/pjK+UasadWkwU0nPnoP0tBEjqhk+0/Rc8UcEe+YoE6wdTKOcC5XoY3HP902T3gqmMjvY489fot+H52qCWDTV1AMrwRJmwSQQfiAgg2vhgpZYLV8wNqp1VHlta8D1K1rOvNcJFLNVPM1GskvpAJCyxEabRe8bb88MPAKlXKmotUGpQ/6jK/xoTuynbUAZ7gkYX2oJAVr/AEe9jCTWPNFM3mtgiTqYKC2145C7WPtgVnM55aDKZpCNYZVemCQUPwkA3gXB3MAYg4zxw6KikMFRZ1LzYSyiJssSDHY8sVKfDKj5EZgutR6S+aENNhpUQSEqLBkKo330nYicHuJUwiY2rGD+WmXwyVFF1VQ9ZdlknUk6Swm8ATK8iO+F3O5yvl66aR5lF0IUFSQ1PnTdewIEextyMiroNOuoNLTC1Atisssx/oJ1C4m8HeMVON51BQoopJreadAAv6HK1CTy3PvbAVdhUMc2OQbvVOD7EH8QGlXISnqpgKAKROrSWN4MyRcb3iMMPAs41SlTUhWZamtgGJPpUTZjCrf53OBGc4eKrpUpsgdWC+po9ViNU2H9cTVVqqWpmKZUKXK6TBDWIMGxUxbqOmAbe6lXP2TogRyBjzyreZ4u7ZzRL00pWKoQSxOzXsRGwM79cVeKcYZs15bNJXTDSDq5Egi2kiCByk4i49SLvlaa1/N811ALHVoJKjoDp9QIHUHrgDnuFVKWZcVGAIJUMBKkAlRebSATF+8Yp2lztrTa5zWMHfeNg9vutOXDsjlM1kvMCMop2I9WpbEggmSdiYO+14vJx1FFHMUtr0mHsWVfsV+4xQ8E50ef5bGVamVY29OogTHZmX7Y9/iTlatJ6Jn0sDSaNtQOof3v/LgpGuFgtql6F4e9nfvOPqr3DXpZDy2CtVpVVkyV1KQLwBKmxU3AMi+2LPi3JlstTzKEFKLCpYxYjSD2N9/+7pipmsjl6eWyrGp+YVJETb+YEDkTAJPT6y8JpSrZSqY8xW8ljYG8+WeonSw77c8ThxFkJ8rGvLdx9t+3+EDzOXD1vMhSHSSJkmwBJt9Y5k4tNk6i8PBpoWoF2c1CdJWCIGmb6h6wdtM7GMVM7Qam1EOh8xKhV0YAAoREi999xsRgrWNcZGqlGHVlRVUH1F9arKrsBEiBzHbGMa4HvAi1Zq5Yi1sbCC1vP55KqmfpVMvTNYxUoyiyYkN8Jnqhnfk2L9HN1ay0ArVVh0DvpM6SCQxaSYkLB2v8sLnAMg6iu9amWdAFFBwYaSGkjpIv2BnBPg+tjVpGoWqVFIUSVpLU3poqD0qLFZicNbi9yh1G07QyiAfHpyivHskPxDVKRLVargsdIMQFDTBELYn5jthdyGZzNdKwAQUxUnQIl5e7LbYRq3uAYFsX8yKmVy4pVKnpV/XE6erAc2iR02btgrwXiuUKxSp16bASPi07Gz3Nt4kCCRjzBdoZu6G5yftwg2STMUWcVEC03bUWMECDMC9jeJ6Tge2Zar+aFCorhJN5J9Sk6tjCzHa2J+M55z55DA01KrqI5sslVF9vUxPK3bGvhfOlVNdA1tmhl3BupgT1ke3MjAVnCskI2bn1fQfC1YyuWOg0wBpcM+kfykFiZJ5yTbb2wP8AEvDnTyarOr02UooX9OiLHrZpnn+5anxClRZRpc1Q6u7A2gghwb7eqw6zin4py8rQWnWDUgIJCqp1XkqIggjSL9DjHVdLId8Z3VgZVfhWYNKnTrKpeHKlRIkEEbjYWaW2EfQ/neLmaTNTp1fST5YJYSRFwVFwAfcHAvLUqop1UUsaemmoMDYxUNwbMG9M9yMaJVZih0/DAudt+hkwCTbHh3QQkyH9Q8OIRakHBVz6qpdajoNlAVgBHK4I36YrNmKlOsA7AMwDVGt1MU0kEACDJg7jpYjlaNORXBhVO/6vhANjsxUkW3EYD1vPGYcZka/KUhSo+NRJVog2IOokdeWCL9ospTNOZnEM/Pz+E0DMr5bEppNNiGaZDCxBHeDt+84W82DVKFhHnOFSeSC5I/7p+g74OZ5Fr+SKeoUJY1ZIF4Uge5nfax2wB4pxjzYq0AQtHVoZl9LWAkAbLtcxMjDBZCmNNf7fkivFeNU6LpSCtUqNEKoHpBsCSSABIMDtjzKcW8+BTDCBewgXNm+QB+vvhXOYNer+IcaEKqxBCtcACFPISJvyM88FclxMVaT0sqDOxY7AkXJNoNvb3xu8LBp3BWPPDNWqM5FGmxA72EgfP9xikc5mW9S0xpNx6eR2xnFqKKMtlVaVkNUPMyYH19Vuww0imBbSw+WPBC6gASMdEueEOIk6npn84AEgiVYEXVvcz3vgwePUXeFBQxdSfhaYZQegOF3gbHK5g0CCEcyJtpPQz02xuOH0q2drUqco6+8EuJLA7btsenOYCA4kW1dOWCOObZMMEYr5oz4crilVr00UMrMWaHWIOlgIY3WCRYH5YGZHMMK1WmrArrYJBmEOwn/TIHywQ4T4JLMznyy6glkc6l1mNJiPg+I23gDrgR4jo1MtnAykVfMOhlkLOo7KRdYMEGLGBffAuyUyLaA6jdj8v6qHMZfyxRd2KrmKbaj/ACMDqSbXAOkEe+PPDefHmFIARQAZYgJAmwj1D4hGxnB7xJwR8xSoguaRomSQQwf3kBg+8EyCDc9FXjvBQj01SoQKqsy6vVrqUzBQaRAGlpBNgDHLBFuPNIhmAAY4Yvn89yK5Ljq1qgy5UBTKA9VIj6jdflitx/NeXnBroinVRSCAToYmCziIkPAPW98Cctw8muQjojogkuRp1EEML/P2w0cTy7ZzL/mKUzeVgPzLUjcGRZtJIYH+Uk4zgAp5cx07mVg/W1YzGeyQy/m1KYaoyKAAJ1sPQCRsTEDV74rZ3gtf8I8OtSpmGpCdJXy9LeZpJJOoejcXsBFxi/keA0czlKYepoXzbFTf0gLsbfEwJnti3kv+XDpVrLC1VIa5JWVaYuApAEgH+bnGPB23KncwvG0E4QOhlCtSmWINVaQAVBI+IMrMSBoYHWbX9Ivvir4zac3TJsr6SFBEKFWLHa5UzHXDbn8zQTNFoGhrtouC2iBf2Awq+JT5lZAqj4fyyukstQNBUkGdBUCbyN8VxTta/cMYUj4HvZsOc/JHE4H5Qp1FDeU5UVLTpn9akCR025jEXjPh+YrJSoEjzapBDmYAUEawfaB/6jgrS405H4VSjvp0AGfUyrIJPOT6SOdz7geAZl0ojU+oBA8MD+UwdSdBYD06Xae5PQHC/wBU8245NUfNF+la2mkUOR+eal4lRQ0MvSY+WZ0Bltrdag9DEfEDa3bF7xXm6RyNB3VvxKsFpgCA7Ms6iRtpUFrbkRzjAzhFYmkyOwD5dtcP8NVW0g+zBgrA8sFs7UWplxUq+o0a9IzAYgMCseqJPrFz/bChJwK4+6c+KhYPX6JT4XxtKuZ1Zw/l+qSROibzbcb+0zywy8SKplZQlqfqUMLfC4dGn+YESLc8COD/AIenxKotUwlQoQxWArkKxtJ0gtfny5Yv8RVVGcy6kEJRZ5kaRuw7EhVBkRsMYZHWM8cKsNj3NLmcjI6HpaU8hn9df1SBUKhyt2IkDc3LQN8MXgtdJZ6QLuWmCL29QUncEifbvNhXhLgoeu9UjWKYXSJgFjBIaL3God4xZ4N5tHNVEVvRV+EDYqzGPmpAwQkoHzQzxh0hoUG9On54Jk8RcOFQ5jzVloDU3VrQRKyuzDdSYmTgBkuD11pK5J0lyKigkwv6SRy9UdbHE/F+LD8OalSoAxZVABIBKkHewIBUWnr3wV8PcQZ6T1W11Cya3JIKABrIApGlrkgrzPSZKqYbUo6EEZ+KXfEeVJy9MAAJNR25TqbSLRuAp3/mG+JsrUL5RQSArVFpzEGNRJEdoa/fF7xbl6p00wFFImC4PxTdbDYEX7nfAfjXFKaJSo05K0ySxj9QgC/P9RJHXANt3ComLdrS4jr9VtmD5tR6TwCKkFgQCFXcSbWO09ce+JeA06SUXoO3lNOpahDwfSdSxuCCPngjwXhi56i9UFVqpViuvNkYESD1kgT2OB4TVVC1QtOmtEukHVDHSCTq+LaPp2wHqt81VJIZJf8AqOfzzQ+nxZ1/KVoWpCnqAgPPkxBMnv2xPV4iihNN6oceibQVO49oGKOe4lSWmFppAkhZux6knvH7YqikBXU21kDUAZMxJnkN4jtghgJW0uksCh1+Cas5lg2WqVWqFGGkAxqEEMotO8gX7YrZrNNWoUHBLPTJpaQCWqCJSw6DUD2jG3HKxpLTpowY16SwJsFgtJsYglTI20titmsgtDKpXoVGqujKrixVlbVqhQodSoXUGmI5yLaG7uUl0nZMFDJv4cK9Qy7aKhq16tN1AVqYXSpn0EXvZQp1dcReG+APWWqjHy/ywCHaAVIEAC0WiRyvabYmo1tdWpVJ9RdaokkhVRRAuZ9RXn1+ZEcUzwVWghbFifn+5Yn743faUISMHlWePtTp+gsKzCwVCdJgbSLkdh+1sWuAZypXIpF00KLhUAGkFYEKBcX++84TsvkFqFWeqdcWExueoHS/vgr4LqvRGYYQ4UkLqMawGWYvOwJtg+BaWdzn7R8UYr+S3EswtQtAo7gmx0Azba23theq+I8zqOipCT6QQpIHKSRcxgvka/l5l66nU1TYEAmbSNo0gCB264Lv4fAJAdIFhAEfK+2BJ8EwFjO68WhdXxNRqAJm/wDqpAFQGDUQjZu+x1dsSnj9JM9rIYUatNR5kn0su4kEysxexHY3wC4IlOhm2/EMjSAF1gNB6aWIwez9Giq06qKQlRoKFNIBiRpBAiIIkWNu+AI2BPjcJ5BG7ABNZ48q/CnmtkWqIa9PNeZ6bFSARa6Myb7yJE25zOOS080fNdncTSbUdILKDM3IHpE/1wfy2cafOQ+mmCegdVJJB6zeJm8YK+GqiZMBKTMaGYLFDpDb3KvPMfCRuRfGDOSvGQwPcxucqvW8Sh6+Xo04MSXqRr1A7KoNo697d8GjlKRqeQ/p1/mUWZSoVyIsDyIaJB58iMB8r4PFSrUXLJpamZAYxAchisjeogJgnkR/LiD8BmoVTTACswRi4bWoJ0o2xU3u176doGCe7dlIbGGkAfygzVK2TzDU2DU2BBMgEnnMj4lPUb/bBoeIgmapPq1FAAXO7Agel+8H9ueLor0OIU6SVqhSspilWImeqVO4P+0ThW4XQ8msocla9OpU8zUAwBkgaRufc4AcJ7ntkJcRn5I3Uq6RRFJFu7jSRMRpZZB5ROLHEK/mVV+CSi6tEab3i1jvNrXwUz1ejmEpVSwZlsrKqlqZZCCpKE2n9J5Mp5YCZTML+JIARlUwASCBsBINiJJkE9uWMIC2OQ0SBn+fylVGaV9NYGFNRgFjcdeW2mLYI57MJR0mnoaoKxBIudRMAsFsvpO25veThYzlIUa9QsZR1lWHPrHSGJEG9sPHgXPIcvSoaC6MCKgBEE+mSR76jJkze2+NoLZSWtBb1CC8ayaZV6Wbp1ncmoS6sIKs0tK9VmRHK2CD8Or1qdXMhFWlUV2KB5cKQWJC6bieUzE4ROKVQ5KqzMoYgyw9Sz6SI7w0nD34P4n5gFMvYLAp6W1MUJMCDpB39R2+mNIASP8AIacen2QHOKTllLVi9VGAjy1ErqWV1AamCyCJmJO2Ci8UQZfMhnjUV0RzZWWN+VoPzwH47nKtXLeYy1KNSkwR0MjUrTpJECGWNJgQZHTG3hThtGtS/PBLMZDirp0BmgELMGCVO18bg5Xi0txyifFckDl/OpgPVRgzMaks4DAP6TYkag3pAj7YOcM4SuVrjMtUpsaxTUsyEAQDSLwQZY3+mFQ8ROWpvTqBFqhypZFhqnUuxJ9JF47/ACxr4bFDM5hzVLhVAE09zpEkxBJgSfljLvhaWbGgv68BS5+qcnmMwKMgPVKhFkTewHKAbW2jEj5M0moV6jMtZnAdApCgaraTaBZuxjAbxRl3oZ11YswR9YY/rDCQfp98Q0eL16zLR1saYuNUb3gxsNzfHtuEyR2QW3WPenilnlRlZlJfzSw0gErO5HpPWJAwM41mqYqV8xCFagU3N9RVZAUGJLT1xtxDJqi5eqTAAOzTqOkMJhjvJBHUREXwO4TxZ6mdLFZakAKVMQIk+qBYTHcb74KJ7RuDheEM2nfsbKCBZ95TFwTj1OtQWgxBLnySbEoYLU3E8lIgj2wP4fkqCitRchSFZSWEaWWIJZjAk6gcUvFtYnidPRGvQprBSCQRIOorbVp0/wC+NuLs2azTBGXS6IXk28xrcyAIK6iep+ggUcIXgFgJFqTwO35+kOyeYCsg8mDAT1vv3GJ+K0NeXdaIUNT0o1/U0klpZr8vvgdlUOWzFISGGgP6eTBrg99tiReeeD2dC06z+WdXxEGYEN+ZfuBb5nrjCawqHHtTvaKAH0oJKzXCalHQzA+selo9OoC6z/ML+8Yo8NyDu2vUQNRIAEzDQSbzvht45mC+WKVIT4WW4uVYkwAT6iDEiLEzzws0nkgKJ2EBoPYCdyT++GNNFJl3yxndwCmbOcOHlo0hamWY0qnTS51ITOwBLgjuoxJSAomn61Gr1BUEK3P62Bt/NftNToHL0mzZqCoCAtenpOkqxIEVASA6ss3ANxYYqZDNU6odWOpNYfSbaT/Mum2oQFPIj5jAGwjZT2E/+v3W2cR/JzFShTLSAzRHpv6yRMn4ZmNmHTAvj2SrU9AEBZWncekEgFXk/EG9R7MrDB3imYegUYK5FSkw9JtPrWCscvQZ98RcJ8Wa0GUzB1TcMunUoBmD/Mo6TaMa2kALw1zx7FT4dw/LjzVeqS1NSpDbBoaIAm8xEgLyxHls4ppkMyrHpkDcwbhRFrDniPj+anN5imYIViYUmLmQSRvIM8sDa1ZDUWkKBraILQStzykfIfXBmyUlmxrbur9qsZFpqErMcxNo+8EwNu+GFctUItTqR/nbASuPK1AJ5Sj9MzHz6+95xE3iZiTZvrjAUWzfkJmel+HLAKsHcMqvsAJGqQZAv8hywOzwoVMvZ2IVyy6YKgEQVWCREjYdOwGGjgFDK5lkZZpVlMhSQUqemIEiI56RG22+F7heSNfy6ZpqjA2VLE9bwfVudJEW3F8Lc7Co00e2Tc7gcofX4oKeRqIwEhYSOYJG1rjn7YF8OoZs5SpUQkDVrKQvIE6lHxAjtyxd4l4TzC+eNIK0mE7+qWhQoAu5n4Rywx8HyeYytBsxVFSjpgqjf/c/0eWAWlrRMGe2CY6h4oddGC+2mhz7z1QDLeJhUGWfVpq07s5sxJ3hoJIBvc46fwXLozM1NdXmAuutidVyWUHkykm3QjlEcX8TrrzDOlN6YqHUKZQqRtMCLyZPzw4eD+N1TR8kT5iOHQ81K779VmfnjHCsoMuYK6dVFU4Y9TiGZpUdSIiKQIEhwq+WCDeCs3j6TgB4gSolWSJOpwpaCToYq0xzBB+2OiedUyvEMzWqCDV0PThbNFNQyydgGBB6WPTAH+LlcPWyrqgQFGaLSZYEzG/vjMJsEjgar1lJ4a4hGXRqzDShLAe3/wCRI29sKGXapqYkwWuWJgTv8XvGJ2zXnPlqIBWl+sLz07z1B72k46b4m4RlcxlHp0loJWWkTTKKFJOmQtolSJG1jBxpFhZHMYJHCrFrmtHgtfM03rrTdqSklnF9t2A3I3vGDHhSp5LBgHgTKg2fezXus3iO2Cf8PeKN5VKlSTWlwx1aYErBYTcb2W574scRyYo1DTC6QsCPYYXMSG4Vmga2aQtkHS8Y8PllCcxwOnVNkVD1UAW5yBb54JZPIGiyMjXT4be9t9r7YuZdNI74t8JyZrVVQc9z0HM4kMrq5XSnZFRc4YCE53hvmioHYsKkah1g6uUEXvY4EJwFKLKtOTPIsY7SIvBuJJ2w++KskKdaEEKVBHyt/TCx5DFyxtyE/wBBjzZXeKCJkM7A8tGUBzfhA1Nqhm52nqT+5OClDw6tBlNBnpIQCQxDMxuCwJEQRyiN+RwZ4dmxRqByCxXYTF+4F47YtcbzhzFWUphRYKYOphytMfbA/qJA6uiCXTNdKLZiub/tLHGuBedV1iqNAVVCtuFH+rmee257YDjwk6NrFVIG3xX97Xw3plouZPfG1QA2gHDBM4Jh0sRAHRLPFeHvVNJUqEqFAZQGMNzILdRA7Ymp8Jhixp62I9TVDcxtsQBGGGNIxFXzKoLm/Qb4ztHFGIIxgBJnGszV81mVFQkQVUBewIjewj5Yr5PMXggwI/VpP1G3++DHFENWYWCpsecHYntyJ227yENiQw9QsQf8kYoY/CTLpgbANWvKmZLVIBgA+nmBsOe9ueCmbrwCikt1ncyb/XbAepRUkHT8gT/ecE6LOFJWkFXmZafrqk41zuqGPTAd08KbiuVQ5cOEax+Mcp5ETcnlPsMBkoGm6k7A27/2wU4dxRk81DGiqIYRMQQZBN5sOeBOXpHMZl1JPlqQByFzYknYdThjMlS6moIjWbwPmbKN1wxyjCmGNN10HXU29WqQWJJUHl3PXFLhVHQsypJYXE3i53i3L6408QZaplqIh9dF7gTJRgYdD7GD88EPCnARm6DN57Uqhui+UX23uDMMZO2174MtJvK5xmjbGAAdxGfmrHjDOrVpFSSKqV3AAsGU3YkdiAR7nCtwTJAk1WMtMKOg2+vbFnP03NaoK0qUYh+zcwO5I/ryxFkFj4vhJkk/5vjB3QnmIvY2hdJl8UU0L5bN86iaagG7MmlY6fDGLHh3hC1KK+aNDtVLOwjnHxMTBuJ588QZSGy3l1ULAuHQc7AjaJgjcWwFznHNBd9pgIP3IHIwDj1kpLIQQc1XJRPxDkaUFR5kAyukE6j3L7gX+GB22wAOVYcj9Rg14f4Gc0pfM5jyhbSDDb7agSLdhiOr4ezoYxSZhJhhEHuJMwcbRRdrG1oa2/h/tX/C1N2pFBpLQOYsQdSkdTt2w15jIPmGkU/w2bENM+mrHNGB9FX33xz3w3xF6YYqypA5iZIG1we2HDP8T/LZ/Pd4pGorQoKGPSCAZAB2B374x9eCTGZWPOaJTdRzddTWRQNRZCSRLEEKDawkQcLnFuHVqdenWr5hqhKqkEFlDkeuFEcwABH6oxf4FxKrWpvVP/U0qde1wBFhvtf3ONeK8X/5zyq66qbUg0KSNLai2qByOn/AcBdcLIjuJse1U+NCjncvMkugDU3C6dLAetCy/FN7XscInBeLAMtRdQeAZJ/WCDYDa84sHib1C51PB1GnTiYmYFt4HXDL4f8ADNDLhfxFM1zVUwSJFrwkfqIIG9z9isHkp9OgsFvPKY/EGbp5jI0s0ioKqmGj9KsRrgbCSlMTExIG5wB8T8J/F0MtXBMUlZH/AJRcb9CeuCvCVp5cZmmw1UQmrS1/RYkG+4Ux8sLvinP1suHoZRwctWj0FdTLqH6Tub7DfAbsrYGG+6Lqz7v6VLI5Lz//AA1FNAsrFoqNy1aogT3mQb7xhl8Fmo1WtQqaEKoUdmA8xd7apiwMg3Ee+AvgvNuujLimAwUo6uoB2EFpBsInbF/ilIfiqtQCWYKr8gSq6ZUD5ddhjZXhFpdPJM/aT7V74c4euXrL5K6zsgJtPLlb35YucSr+dmKlXkW9I9hE/ace8HqgZatV0kN5gpKTMi01Lf8Ab6etziCTYxBO3t1/ztiaVx2145XbiY0SOc0cd37n89qJcLzqIw8yktVZvMz8hMH2Ix0Xh1OnoV6aKgYTZQDfrGOTLWeWVABazETeR1t9ueDi8czGgKarWMzafqAJHaPrhJZQyuZq9O7Uv/x8dTZpOfHalBFD1kD3gekE9Yk7YRuI5qm59NJaa9pk+/L7YKZ7jYr5cpUEVFIII2a8H2ME4AacLDcpno/SmMHfdg+OFFqH6R89sWMjmvLdXKhoIN55HkARf3xC2CHA6dEvNYkBfVNoMHaIkz2xpGF0ZnNEZJF+xR8W4ma7yVVY2idp2N4+2KL7Wxe4wtMVCKQ9HWZmf29sUWE48AsgDRGNooeCojIlzLN8gMW6OURdhfqd8SKMRZ6rpQxc8v8ABg08kkqtxIhIqfy2I/mU8u8f3wGrcO851n0KfgbmRyE8yOU4M5fIiAX9R6G4g48o0wC1F/hN0Pb/AGOCBrheq8KnS4KVj4CRb4fi9xyPcH5YlzeWApmQIi5GJ6me8v0t6iOe2of3wK4vnS8aQQvPue8Y8LJW7toQPNQNtsVqdE6vQJLkAjVEiDsf5ul8Wqqk2AJOIstuPfFQNKGRgeCCrnifSMrSVUDMHg6bDTcNIN9TFVOqOvfFvhOfZvJCOKQDiA6hwJtZSwE98D89mZU0ygFw03kTtHKI998Q0swyaSBdTY/thgdS536Qltjr8kU41l2rZupdbtAWZYwAupu5AEljiHOcP/Cw1SkWk+hpBSe8c/e2NOB5vT+Zo8w+Zf0htrgEFh6TzvgxxDiIqZOtTUojvUViC17GTpUmSJgWmPlgmgclL1E72nso8AfFAaPiB1qM2zCVHaRBP0nFHP5Y+fTemfSbx/LIMi/+RGIqeTNVyKQLxyAJP2FsXspli23KZ7Rv+2MNtNp8TIpWGJpzz8Ff4XmYdBUpuyhpmm5VgfcR02J5YNHitb9LIo5A6zA5CdYn3wOWvAFMN6VuW2k9T7bdr4Hv4gpAkCmzAGJnfvGCBwoJI3byBkjlaZ+gzFYpsCLCLk/Id9sX/DvEQmqnUAAg+iNz1M2UC/fDB4PqotCkWOo1GJaN1IHxFif+22IP4h8ITRRzVMkvq01DYat4awAmREwN8KrG1NdqC+USOHuRbhlcChVIN4BjtIn7TjTjeXBztGoxhHyxHzUkx8w2BvhfiS1UqIPS5pFR76SAR88CuK+J6dfLUEu+bDqKSqIDK1vUdh/ftONa0k4SJTscd2P7Vajw+pXrNQpzTFOzsguW1QII5WJ+mOpnM1BR/Dim3neUfJcxDHRaSbBhIuJxzWllc/kvza9Pyab28wHUFJ21x+m++C+Y48aFHLM9dKtTzBo8pQAoVb64ZhN+s3FoGDLaFBekmdM/ef8ASqcQ4nSy1Or5qOAyGkyKy6pb0tBjSCJJ2i2LvB/DPlsKvnmsjj8iRGnu3RwCVjYb3tFXx9wn8UtPMUFmlUvVjam/U9Ax57TvvjzwxxQ1AiISIkEg7Pya+3L3jGNIApep/rA0EH4oxo16lV1KsX9KtcgnneeWJVzWfzBarl1ZqaRrYzIgxMHl2HIH5EvGWUauis0+tQ4cQYhY1EbgGOW2D/hbjNHL0KVIVGUlWk61AMCSwMeppItf2wDaOSFRq2uaWlpoEDj5ojwLKo+VpPVcEgkurGBJ/UR12tzwOzdQM9tuXt2HLEOcqIv4iqEIVIYLzUkibbAyTPSMCeCcZL1CSACWhR2AmO+2FOAuuir04eYi5pt3A8r6o9VULYct/fHgxoTNzjwnE7nbja6cMQjYGDopYx4xxHPfGofApu1MXDsvlvJZqh/MCGQpmAbAwbahO04DLSkkLcdTbqfYbHniDVifJZlUqKzXSQGHYkfsYP1HPGMZ3slSmN8Qe+yeuVGVx5i7xlVFSEkCNjykk8vfFDBEUaT4nb2B3iticRvjY4o5qoQd9Pfp3I5jr2xia0WrVOf86H+xxrmKWoD+Zbj+2IMvnJnUApFmHQ8j3Q8ji7ONWcZQ56mokeWGABYzM27dBz6/PGj8ZXT6qZg8rR98T0sk2oVCbSdIHMTN+08u2KPHcsfj5WEdP9sMoWApYHve0vPuVHM8TAM06SIevP8AsML+WzInSTpYWBOxxeq4iyOWDVQSurT6o6xt8pjFDQAkz7i2wapNWaZPITXl08wKo1frYgEWa0ct5AgzYYSvxDNfbsDg54r42xQ0FBlruSIiRIAA7H6RvgNkaakqrNoXm0TGNIoWkaNz6IPCnoVBp0yVM7zE4J8U4NRZVNBnDhFFUkdbyOY3AE7/AL1cpkxDtZgskE2st5g8zaB3xiZs1GHqMItgeY79QOXy6Y0E9F6VjC5xq/7Rzw/VSkk0H0EEAKRZhfUddwWtzE74Xs9xeM5nHGzEWBtqj1H3ufnjX8Nopu9JQp2kn9uU4FplGYmHRmNyNVzPyw0kELmwDs5Q+6q0w8BemKVY1gCrU2F+RItHeYwCTPwANAMc4H9sVWSoIRpA6H/L48OVPT7jGEAqmK4xY6rrmS8DtSLANTrZUqWVKqhmVgvpFwVb/uge2K/F8oc7kAABSAK+XTUj1Q0noJI1Qo54r+HPGjwKVR9VIgiWBLLbaRc2+eKtPhbrWFBSWRyPLqEmwIJEncCASCOmFOccUih0oMjmvcBXzUnhfgKnSAYanWD9GgKZXed1UEdz3wErZSll+KBtSnSgnSvwt8JY9WaGabfFhr4Tx3zVCVElw8CoL6oMSSP3xzLxU1X8ZWe4fzWnvDEAdxAA+WGRAnA6qbWvBcSRQaV2ZuOUKhahUZKiEBRTZvU4dRI0Rtfr9Mc24jkitM0KaswpuQDva8Gf0zAmYv1wwcIz2ZywQ1qRVSkhn1iRuAQLM3QNtzwBzPEDSrPWoFqbPuF3MX9jI3B6c5wIaC7aTSog3xxulY3d/HWvNE8pmquUpujVFajUUxPO0bcmB3E4PeEvCT+YHLChrOoIymT8hZbAWJwL4L4ky2do+RWVlZHUqSqwHJkN6VEAmxBmRODHDPHgUQqVMzmdWkoAVVGG6liCSR2EYfDE23bzkKPV6xzomtibzyfp/aG+JfDFXIMlRqnn0iYkekrvYrNh0IOI/C1Z/MDKQtMSx+KANzsReBsbHphh43natfLeZmHoiGDLTp7FD6SGJBbUCQTB3AxW4JwOhWp6dTgP/KxX9t/nOEvDQ7u8Kpk5fpg2U94HgBQ5LJVK1LNlwQrI8nq1ysHvbAXgPDBT8t2Q1HZGqIkgK7QAqa/0szFR1vsNwW4nw2pl2amtRmoufjtC9VP+oi0jkTO2LOXr0ClI1mSGgXUi49S7DSSCAQ1mtvyxkxj3gNRaX9RHpXOB58PZlEOD8K87L+dVqhaxE6EVVpj/AE6VEwOpJPUnAysCrFWBBGLmXrVamYY09J8twW8shSwJILEX1d/ed8R8YUvUe8kHeZ2788Tz0cp/oyR1ljjY+iE0qrVq/kUSoIgu7zpWdgI3Y+4jFrivDXoMAzKwaYZZgxuIOxEi2KHD3/D1qjEA+ZsTyOmP6C2DubzpfLuKgWzqyuNJLiILSAPVEgggH9z7s2uZjlOOpli1NOPdv5INQrSQAJJxpnaZdkS4UtDGeY3HywLzHGEoZjyzq1JU0zEX3WD3t9cdAq5rKZjLvVpaVqwpZCIaQY1ATBEEiR/TGNiLRZRavVskcI4jYNWR0yl3P5taNJqjTpRZjn0AHfYYrcEfNZpDUp0V0iYWbmO5gY34zkvOy9Wn/MtvcXH3Axt4S4ktJFpK7K0GIUekBSZLMdpj742JrSM8pWvfNGRsNBTZWtrUNEHmDyPMYoZ6sFaTYDfBDP56iHLhwnmQ8MQDJAmRyvfCN43zLNVo0UPxmZFwZsPeN8CyPc/b0VZ1Rh0/anJofEo7k85SqVFFNw7LsB+pf1I3+m9jyxezTMibnawNyJ/TPMWN+wx7wzIUUQNTUtmHIDM2x5WUAAT0HTABeLGqrszFXWoUgbMATFuTAA/XDnRNHC5zNZLKadQwePJEvFHiD8NSpBQS5QAdATLT7wRbuPnHwvgeezSa1qqh/wDLdhB6SIiDtip4mzlGr5BOkFAmq3xMthPyIHywx8I43MgUEChREEgsZBkMGBW4v/kmwADhTz9qA2nEChQH9JeyvEwpnyAtRSVYEn0sDDW2FwRbFvg9AMxqEBdbbDYCb/1OKHiGtTGYrshENVJiZiTeTzvPOcTV88AGVFsVKr2mxP0/fA0Lwq3mUwtY7koBxfOa671LnW5KgbmT6R9MMY8C5n8P+IUI8DU1NWllETtF4HKcB+CFTmZiWQSCdgbggzzv++HvhedXQjOj04ZjKqVCgrzbUUqLY2sVuTvdoAPKk1GpkjfUZwlXgyl6NZVUszUSFCiSSSCY62nC+wIPMEfIjBbwsa9IedS1WZVXoxLgEEbwAf8AIOJa7VKuZenUanE6jU0y0MSVFjYkQ0E7EHngS0nhURTtj3dr19+fBK/GGqMEALG5G/M7fscE/DPCqTAjM1HSJjQbCbS0fthi8ReEvIormEqiogPqkQQeR+uAuVzQ0uGphpEbb3BmQcOaSBS52pbHK8vZ8EPy6FddGo8hG9LEcosBzM2+uD1GrT0rvsOuAHEM4rV2cABAQAvYAD3v/XEn/EqP/kn/AN1sATmwqIYbaGPdVKOlqpPB2P35g/vhq8NZoVsxSWoxAMIINxEkKDPpSTJHyG+AXGH1LYXDEdx1+hjEXhrNr5y+ZdVYMYJ5G8RfpgW25tlO1sbI39w8Lpvh/hVOlUKAKQpIkEkH64PcIegrENTUvUdjqIGx9S3wtZlPw1JjTM02T8s9o2PcDCtkuPebSpEVIqJuCbztg2UBa5kznyE31OV2DMVUZHRvWvT/AD98c74jTTKnMU7GnVggsL7WA+c7/bBXJcRpmQ1RnKJrkEhVgGQSLwQb7xhQ8YZxXrMzqQwChVnYG946GRA6YRL/AJMFdH0aza4tPq+HmOCoylJQXpIV1kavcdPqcCqVasM5m6lOyLVYltr6rgHmd7f3xL/xbWE5BYkDoOmG7JZFai+XSpFlAv0vcltySd53OK9NFuBBKj1ryyQPqhfRDqC+dkXUtURlMU2YnTqBLxpAgAj06oO9zYYp8B4u9N1V5UBr9fqLg+0HHSOEcOGXTSoIQqVYH6g/Uke0TtjmWXoVMxVZqY1Q2qBEwW3A3buRMbmMHLEI2i+UmEmd7nNHdCcxxSnL06kOlVoptvqMAwB8UrIljyE9cL3FMsXRaa2hrXPptG+/PDbxbhSUqbVWMFNTGQQfWRqAPMk+nlY89sJf/F6bxqIR1NhMek8tRP8AkYikbuyOV3fRcjWNcHmm+aL5HiWZpVfOLhn0hbgQ0Wgt1AiGN+uDFXjNDNU2qpCVlEunUbE+43kYWc1xukuTZlYectUekmZUyJ/1XiYM4Sv+JHVIJW14mD9bjljCwnBSYjEKkYaN/EX/AAm/P8QmtTDT5c28v4gZvc2n7YN5/PpWCg61cSBqYEki5LEADYxthP4HU8xtbmFB6TeZmOcbx7YZON0qVFCzRCwFZTJc7i0xNzcbR9NYNoWa17JJRVrTxR4QqPTbN0HaqxVW8uJgqFuBvJ0i/wD/AHGnhVilZaNQ+pqGgz1In94xa8H+MWVmkE095mSvXuRzNrYY+N+Haee0ZjJvTp5lbibK43hgNjP6o7HkRrrcACoY6iJ8/slPj3FKuXUjyoO1zee69cBuHZhqYetIU0wWAvc/6YIm8SNsWfGeZzVXM0/PoFDTu+n1KzKIFxz3t2xPxJR5DEkALeeytcH5AH64WGhtBd0gzMc92AB86s+7+FUyPhStmPW1TQWBYTEsARe9zv259Ma//TKpmgleoQ9ATKAaTNx8QmTOGTw5TrVaiNQq0VhYioJ57C/pHPngR/E+oozKilUmpoCVQOWmNHzIJ+2HHyXJje5zi12fywV7V44EOvVLU19Cm5ZhZR/WeQwpcPy7vl6tRiQ6VC0RvMFj7Xn69caIhBNjPPDf4Q4O70zV+GKogtIkKjG1xbWUn298DwKCeYxHcr/cB5pGSqCDLDfrh18CUld2DuyoqFz6iAIIAMfMn5YMcY4HQqf+KVmewDCZCgekE7XOpuvq3iMDkyWVoCEQtNvWdVukAAETyIODJFYUfbucaI+Ch4PlkNU1KZRFogpSYqYeJGtwJLE6o9rcsbDJ+Sqgaaj7y1liT+kSx579MetxBkJYKsbepoj5CT05YC8S4wzxIKnUBNNz16fXpjBtKqPbtt1EBR8KyNepVCqV0lj69XoN7EG0g8jg7xrhFdQuXzFUhDJpNqkSAJ1WE3Pv98Zk+L5aiaXm0kNxDksIUESCVBEe4xY8cVqS0aIpVGP5zsAxBgXBCkCWWWBBPQbXww8LnMDu1znOUd8McVyuXyys4VWpKVqAeoOBIWJ5mWAIjfCXxDjwruajJoUsdKgkaQd5I3Ji7HtsAANszK8PYAD8ysid9mbaOw54p5rIeR5az+ay6mDRpjYR1uGvN4BtjLVBYDZ8ymXi+by1TJZwUnfS+kqpIIF1+Ft29j0OE7I1/LXUb9uRnr98MyZajWy2hwfP1zI2AiLgctre+FfOZSq9VqNKmzsliEBMdye9sAXFxoKqCJkMfavHstY3EywgpSK9CgxIEy/MLPOB/vgJnqNSmzJUVqbDkwIP0PXrimD3OCEaCXWknAv4Jl8R1AGg6lqj4lKkfWeffngbwymdXmfpH3J5e2Om+P8AhNTN5RawpHzkc/yhikkGYtsA1v8AbHPFX0Qv6bEHcHv3wINNoI2VqJTI4f3+dU3+HOP0zTbL5kFqREDqPmLg98LfG/CooVC2XL1EC65iSoHM6REDrGBGSrRVUM+hGMFiCdPeBc46n4eyq1Ajh6TNTEa6Lakdejo0Mrkc4g3+WkFuQpmCLc7cPZ5FIXCuJsjaiBqAs2xttcAkHuIxrxmu1Wr5kGCYI3heUnt198NPE/DtKKpoTHmDSzEjSDIKQDeDEHeIHuG4mopUXT9TKYPMncfQyPpgd3eAKvigaYXyRn/YzSD8QyNSgV0sJfbb574O8A8QGhUDMGJS43v/AH54F+H+G087nSC7GigBG8sABblAMH22747o/C8vUoGiaICOuiYUaYFgOYO5EYeyTsvauNqZDqHHZhvQJD8SeONVFwhEuLAAzpYQBJtJncewmJK9wbKZlGp10qU6ZUzABJA5idja3TC+3BKqZpsux9VKrGs7EGIt1Mg/PDpUprRQIraj1/f2xuol3kUmaRnZQO3Xk4H1W3jTxPXrZZVqFFBMnTu+nax5Tf5DAP8AhxkaNao1TMSQDFzAnqT0uBgJ4jz5qPfYDSPYf4Thi/hnR10q6JTV6qkEBogBjBa5A9I5HvhbcNRTsy1g4HI802/xI4LQ/AtWy9NdVMjWFNokSSOo/accarGNsdi4tXqijW0sGLiwIkfqMkRsP5cc5HBFA/OcqBuFF+1z/bGAgcpsGmkeDsXvhriHqp09My3X/blvgx46rLTp5ZdMlvMNvdQJnl2HfGvBMnlaVMVgW8wE6SzbDbYQJidxjxczSzOcpNqBRFCAkGA0ksYtzMfLGirtKl7QOoYIQ1MtUo+UzUSoqkBTqDKSbiYII9j3weZ3yiCsruGDCY2gmNumGTjfD6bZM1DU1eV6wCm5RhsdVpFr7ye+E/jvFzVpVHA06gBpG30226YTK47wG8K3RN3RSdoLNc9VcreJDUd2Zg06TI58iffbA3N5suDpaEYeob772wu0WmwNjH7g4L8PI53A5dRt+5GNc2iuhBKXxiPpSNeHMktStTnbn9D/AGwU495SZiVRJP6ovZOuAtA+WZUtpPTaOvtGPOI5kwD7x7EW+w++AJsotPpBES4m15nONvMA7AT9P98M3CeM+VlglZZuHJN+9/qMJfC8nrqgHYXPeLYavFGVdMuIHqYEv1VUYapn/U1P5YIKTWyGV7YVrV4yczX06axpG8UisjlMNYKB9hhf8SZ0JmTTp+jSqhhe7Aeo3vBn7Y84PnfLcPJ9h/lsU/E/GUzNZmYLrmzatOnoNiT7YNrdxpS/+PchwOl9fgtDmC5JPOP8+2NUbSQcaD0uUNtipJEMOxBg/wC4xJpuJ54FzS00V0I5WaiO2m0f4LWQOocAoTHI27gggj6HviLivAmqZkVKbzTc6QHb4Ive1qcRtN/fEWTUCDEgEWM3+lxzx0ocCpqqXILaijWIhyDG24AAnvjweVFPCzTgXyfokakwVaFOoCB5y1SSLFdJA9wZ+2NfEFVs1mfRTUebpTW4B0jlH8kDeBOM8WA0XGkCQSrEGQCIgCdohrjczihwPiTUSairrq30TcL3jr+0Y8CSmdm2JnaO56D2qtQo1VqPSU/CxplwfSGneTFjFicNPAczTpMtCmHR1YGo1J1LNMXIYEN7g3mINsK9KqahZib25AX9hb/Di8goONVSkxqgjSwAsRz1Aho39JkXwxtKPVPe+r6Jg/iTV8zJUqtXynqa4p1EEalY7MDfa5B5jHMj7DBTi/FzVRKRRl8tibntb08ueBmNRaeOgbXUMr4h0ZdzmaiFihWnQTe4iT0+eOc8bLM5qoIPMDmO/U4I5Twdnmpeddv9Ov1H6iJxLwGlRrUKrVXZaykhKaxcgWmReTa0RBwDgI+/drIdRG8GGnC8jxv3IPwoO7K+X1Cqptp3Bjl3icNvBPEnEldpmsVp6/KqC7L1QgTtJv0jfFrwhw9abuHK+XUC66Zt61+Flb9LzN7cr46NU8N0S1PMBSaqQNYMFhM+qPS0dYnvjRIDdcLNVE5rg2TDh4dUqcE8vO+btSY20qZ0sDvGxE8uk4QPGuXr0cx5VVYIHpIuGB5r/k4ZfGWaHD86gpgKran9Ig+ppv1AOoe2HXw74roZhIdlMiCGi/1wJwdy8yd7GFgPdK4l4Tz7ZTMhnDJJgEjY8iZx17hWcap5rVGRaQfzC5LGVAm0wtIgxsSTERzwmeOMsq6lYAodRRxciGIUE94Nvnywk5jMHy41EqO55bW2wYHaDcUM0LYTtYbFWPuEd4pn6mbzdRqEsWb03gwBAAk9BMYo57iFRPTVDB7qVaxHWRhy/hXklVVqvc7wImCIE32ucGP4zcH83LHMaClSgwEiPWhIB2vAJBk7XwXdDtqmMsrmhxPHRcpSkKxF4A++GTwpnDla0pI1CLf1+u+Frg+UrEgqhKCZPL74Z8k5X0hZqNaSfsAMA80aC7OlibPEXvFE8lPHGaxXLJUIXTV/UP0mZg9zA+hwgVW/FV/LphnJiAv0+knfBDjnHHGRbLj9Tifry6GeeDH8M8utLLefNMFiCxY3ubACNo74wN/5FRHVObGIWCvE+KV/EnhKtQGhgyzcEmVYf0OA3DqHlkFbsDc47n4uy5zOUrIHRmQhqemxjeD7raR745Dw2mpaGtYEGJAPIlYusSNuYPLG9oh00DpST1R2vxJWynlhSCY1ySZAMgAEkATe0crYV84gVTo2OwvF9iP98H+LU/LpgmG8y4IgC3TaDcbjpgHw/iLUn1AB1EghhKsrfEp7Ec/pgGkOyF0msEMW0EWbpF+F+GKYGlmLgmi1OoliUeQ3pMrz53lfqJRNFRlPIlT7i37gY6XwPyRladSjTmmpAAYyUGqQkj4tLbTfuZwheN1pZc1NOo1alYshmFVJJNokmSBJP+5EbnYUWm1Igad/RW+GVaIpVhVZgwH5VrX3BsQbja27YscG4atd9LEQsllJgmdoPUW9472Ukr+coCErUF4BPq+X+Tho8GkCozEiVQSCOZ5Rz2OPO05Zm0UfpUShzRYPT+EVreHmoOk6fgKsykkMylie4kEDYbdsNlHhC5qgo1KHamaZUm8E09RHI/8ATke5wJ4nxBWy0lvWahDf9q3ItuCY773xXfxnR/DqUpeXUpA6QpLLJnT6jeJJPbAqcue9wN5JSZxWkErVFUAIGbTExpkxc32tfFfgXhTVpqVQ7ajMKDa/UCJ53IxSzeZc+qbnDDw3PVPyyheLGEN5tFiIP9MGwkcKr0gGvAHgifjDh4NFKmXpAGiwpVVgHSNW5WZjURc98L2X41pWrTVVKPIk7ienI9R0OG3iXies+WzQ0OfMgJKDXJgEsFta9/YRyxy7MI9OAyss7agRP1x5wDxtKm0w7K3EYNfJObAJl3qQDpW0Xk3i87ydsNPC+OVaeXYvp0UVkseUkAffHOPDVZKvmUqpY/CVAJFw2x/0kb87CO73+H15LOKDE0/2YE/tgGs24KLW6ntiHN/PFK+S4muYpvTqvJMtq3IO89JnFjhI0UqpEQlM3O9wR9STiatwammWNRd1PqEco+2BHDKhag8GATF94Bn+33wTmhrSQVrJ5NVKxj20R9FHlq5UkRIO/wAsGfxiIuoDSALljv8A2GKtbhOkBvNQj5jFHPIXUJPpYiT25/2wsG8LrSwMjBmIsjI+y8zXGqVUMvl6o2fYgk8jHU7c+mKJy/8AqGLuV4EnrlDpUSTMgDqemJBwzK9W/wDcH/74qDGBfPS6zUvdZI+C6XWz7JofUDTqLMG0Hop2j74X8xm6TLVIVVrFlPpEatwT79flgblc9WKhBUy9NC0aYapUYSJljOn9vlgVm88db6YGrf8Aa3S8m3bCXNwqNE49sCOiL1mESzADub/KMW8n4xq0hAZiAR6gbEcwVIIv1Ed5wkpUYN62JU/qiY9xvHLElPiKD4UDd3M/YWjAhhbxkLpzyxan9wbXfP8AsLtuXrZPitDy6yK/SbMh6qwuD++FzM+CU4d5ppVS6V6bU1FQAtTJEFgRAJuOQ2xzzhfF6lNy1MhDvC7ffDvlvGbV0pqwDVlOzLqEEgTA5gxhlUuG5pY6rQbxutWslOll6bMgJDXESshSPqxJvvhJ4hwavSSGjrAOOu+JeIUVp0wCoqp6XCjrLAx2wpcUYVVRgRBMfM2/cRhYmc01WF1YPR8M8O/cb8PBaeFfETih5VE6bjUpNxfkY6du2HXxi05OozEh6tMJB59zMEk7SbgTGOa5DIHWQoAneZj7QZ9sEeP8WqOKOUULJuAswDtLEkktAPywVhzqCmfpHxM3ycD5+XvUB4mTTAX0Lp+EYrUOKilUDHkDb3BH9cNvDv4XFlVqlVri8crWjCVn6H4XMhKo1rTqD5jr77fMYNsbSTtWP9KSloa9tA4/AreYpVs0wAGnVcKN/djyGDHBqugjLiq2pWX8xFAII3UCpY7kSd8XMlxRFcFAqCZXVIDG3xMOXxbgja2KnEcy+ZrlmSmqhiJUAlrbGoB6xY6SfvhZdXKezT9tiNuPPqnzNUf+Wqg1qlRjT9VRioff4ZSAImIGER+ECmCykuAOo1WHtf7e2C754mmtNFCqBBAMzzv22NsLXiHiDAaB6f5v6R1GE2XOXU08H6WIufyhNbNNXzFOnyJgA7fMfLbHT834OSplvyYWsF9Iayt1Ftj06Y5XwU/no5N4OOt5DjlJ1qHSNNEK4ZyfitqG5PO3LD3CgAF8/K4vkLz1K574R4hUVKlDXpmppZW5Hr9Rih474bUTNLTckgtCudtJiP3/AHx5Wqr+Kq1lMJXqMQP5fUSJ9/64ueLOLefToKP+pTUyfmY+0YK6fYWshJjLXeH3sfFF/B3hJ0qhkVGbSSrVDAsJNgZv1xf41wpaObosPS1aiQ6r8OpIuOlj87dcB+C8WbWjCoEIE+tGcfJQw+9uuJaOZL5xDJNNUIQTsDe32+mBJdyUDY252jAV3jGWWnRpPeWLzPbT/c4zgfEsvSV6dVFdKyHWNpi4uLyNwdwemCf8R6arw9HH6Kg26MCD99P0xzPK5gVGB5KIHz3/AKYzbglMhAkc1l5Kt1ALwIF4BvA5CfbFnhgeQIkC89PsZGPaOWLkAAknYAST7AXJxtQzTACnsFmbRF9jO1+WA3eC7roWONPRvPcQ00/i9RG/+e0YE1uPs6lWVWU7giZ+uKfE6xM9OXfvgXlswAZbYET9ceYyxaGbUtjIa3ATtR4RRp0kZUAqC5IJAuOgt9cWKufCZStN9ZVAAY3N/sDgIeJM6tpaVVSzHoB/XlGBJ4nVq6ULAopJCmAJMCSbYZRXDcC42mrhC02dKfmOdVI6qLJv8Vp3mBY4SKefNqYBAW0EQet+874ePCQBq0xADn1EbkqvKTzkg9tOKninQ4q1EorLMo1NBdYJLaTvHL2MXjBY6o42uY7Bz9krPWYgAkmJj540yp9V8XOFZBq9Raa84k9BOJOK5EpVqGlSqikpsaimY2ljpG5/cY9wqZe9i8qxlcy9NCFmTYmRBHcER9J+WLqcQIA9H74F5UCx2i8bjFjza7+oMIa9+98Y5/glwaAusvx4dVRo1m0gSYIv3xrTPPGYzBP4Wej/AFnLHwKz1mEWnfGYzGR8pmv9X4KfLVSCIO9jhi8ON+bU7KsdvV/sMZjMH0XPlKtfxScrmC62by0EjoZn9zfC5wyuxpVATaJjvI/tjMZhZ/bCr0ZInr/r9im3LGdM84n5lJ/+bfXAjhd+KMTuEt29I2+pxmMwuHk+xdH0x+w3/wCh9CuteG+I1HdVZyVNINFtySJxyj+IqD/iNcctS2/9M/vjMZh0Prn2L5ub1R7V5vmCDtrUR2nBULFJx/LrjtpJK/Q4zGYkevuIevvV1f0nrH7A/uThK8QuZPv/AFx7jMFD6yR6R/8AHKlo0VEQIgSMGKDnyKhk3UzB3jaRz+eMxmKGrg6oDeR5BKuUQMCGuNZxLSxmMx6XkpmlH+Nh8kRyYmlVn9Okr21GD8iOW2DeUpgVmgfDU0DsoQQPtjMZgXcBMAy/2H6BHf4qMf8AhVPvUQHvYn+mOYZEQojoMZjMF/w965+k/eJ8k3eEMwwrU2BuGgbbGxt7E4ocZcnM1STc1W/+Rx7jMR0O2Ps+5XQ0ri57ifBU+I/ERynAZ6Y81ByJX7xjzGYqh4S/SHAT7xzhlKnS4iEXSKYpaYJtJSed9+eEjLMQ1v8ANsZjMMbypmmgaRXI5hkrIysQQBBHvhh4yZeqCBekG2HxRM9r4zGYVIuhpv3/AHfZCeHZhqVLVTOlmmWETYmIJuPlik+fquYeo7CYgsdv8JxmMxp4SYf3VLmBCtH8v7k/2GBozLiwYwMe4zGR8KnWuIcK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6" name="AutoShape 6" descr="data:image/jpeg;base64,/9j/4AAQSkZJRgABAQAAAQABAAD/2wCEAAkGBxQTEhQUExQWFRQXGCEbGRgYGR0fHxofIR4gIB0gHRwaHyogGxomIB4bIjEhJSkrLi4uICAzODMsNygtLisBCgoKDg0OGxAQGy8kICY0NTcvMjAtLCw0MDIsLCwsLC44LCwsLCwvLywsLCwvLCwsLCwsLCwsLCwsLCwsLCwsLP/AABEIALMBGgMBIgACEQEDEQH/xAAbAAACAgMBAAAAAAAAAAAAAAAFBgMEAAIHAf/EAEEQAAIBAgQEBAQEBQIEBQUAAAECEQMhAAQSMQVBUWEGEyJxMoGRoRQjQrEHUsHR8GLhFSQzcjRTgpOyFkPC0vH/xAAaAQADAQEBAQAAAAAAAAAAAAACAwQBBQAG/8QANREAAQQBAwEECQQCAgMAAAAAAQACAxEhBBIxQRMiUWEFMnGBkaGxwfAUM9HhI/FCYjRScv/aAAwDAQACEQMRAD8Anr0GdfSYcEFWH6WFwfblHQ4mTMozaQw1kmV2II3/AL2/pjK+UasadWkwU0nPnoP0tBEjqhk+0/Rc8UcEe+YoE6wdTKOcC5XoY3HP902T3gqmMjvY489fot+H52qCWDTV1AMrwRJmwSQQfiAgg2vhgpZYLV8wNqp1VHlta8D1K1rOvNcJFLNVPM1GskvpAJCyxEabRe8bb88MPAKlXKmotUGpQ/6jK/xoTuynbUAZ7gkYX2oJAVr/AEe9jCTWPNFM3mtgiTqYKC2145C7WPtgVnM55aDKZpCNYZVemCQUPwkA3gXB3MAYg4zxw6KikMFRZ1LzYSyiJssSDHY8sVKfDKj5EZgutR6S+aENNhpUQSEqLBkKo330nYicHuJUwiY2rGD+WmXwyVFF1VQ9ZdlknUk6Swm8ATK8iO+F3O5yvl66aR5lF0IUFSQ1PnTdewIEextyMiroNOuoNLTC1Atisssx/oJ1C4m8HeMVON51BQoopJreadAAv6HK1CTy3PvbAVdhUMc2OQbvVOD7EH8QGlXISnqpgKAKROrSWN4MyRcb3iMMPAs41SlTUhWZamtgGJPpUTZjCrf53OBGc4eKrpUpsgdWC+po9ViNU2H9cTVVqqWpmKZUKXK6TBDWIMGxUxbqOmAbe6lXP2TogRyBjzyreZ4u7ZzRL00pWKoQSxOzXsRGwM79cVeKcYZs15bNJXTDSDq5Egi2kiCByk4i49SLvlaa1/N811ALHVoJKjoDp9QIHUHrgDnuFVKWZcVGAIJUMBKkAlRebSATF+8Yp2lztrTa5zWMHfeNg9vutOXDsjlM1kvMCMop2I9WpbEggmSdiYO+14vJx1FFHMUtr0mHsWVfsV+4xQ8E50ef5bGVamVY29OogTHZmX7Y9/iTlatJ6Jn0sDSaNtQOof3v/LgpGuFgtql6F4e9nfvOPqr3DXpZDy2CtVpVVkyV1KQLwBKmxU3AMi+2LPi3JlstTzKEFKLCpYxYjSD2N9/+7pipmsjl6eWyrGp+YVJETb+YEDkTAJPT6y8JpSrZSqY8xW8ljYG8+WeonSw77c8ThxFkJ8rGvLdx9t+3+EDzOXD1vMhSHSSJkmwBJt9Y5k4tNk6i8PBpoWoF2c1CdJWCIGmb6h6wdtM7GMVM7Qam1EOh8xKhV0YAAoREi999xsRgrWNcZGqlGHVlRVUH1F9arKrsBEiBzHbGMa4HvAi1Zq5Yi1sbCC1vP55KqmfpVMvTNYxUoyiyYkN8Jnqhnfk2L9HN1ay0ArVVh0DvpM6SCQxaSYkLB2v8sLnAMg6iu9amWdAFFBwYaSGkjpIv2BnBPg+tjVpGoWqVFIUSVpLU3poqD0qLFZicNbi9yh1G07QyiAfHpyivHskPxDVKRLVargsdIMQFDTBELYn5jthdyGZzNdKwAQUxUnQIl5e7LbYRq3uAYFsX8yKmVy4pVKnpV/XE6erAc2iR02btgrwXiuUKxSp16bASPi07Gz3Nt4kCCRjzBdoZu6G5yftwg2STMUWcVEC03bUWMECDMC9jeJ6Tge2Zar+aFCorhJN5J9Sk6tjCzHa2J+M55z55DA01KrqI5sslVF9vUxPK3bGvhfOlVNdA1tmhl3BupgT1ke3MjAVnCskI2bn1fQfC1YyuWOg0wBpcM+kfykFiZJ5yTbb2wP8AEvDnTyarOr02UooX9OiLHrZpnn+5anxClRZRpc1Q6u7A2gghwb7eqw6zin4py8rQWnWDUgIJCqp1XkqIggjSL9DjHVdLId8Z3VgZVfhWYNKnTrKpeHKlRIkEEbjYWaW2EfQ/neLmaTNTp1fST5YJYSRFwVFwAfcHAvLUqop1UUsaemmoMDYxUNwbMG9M9yMaJVZih0/DAudt+hkwCTbHh3QQkyH9Q8OIRakHBVz6qpdajoNlAVgBHK4I36YrNmKlOsA7AMwDVGt1MU0kEACDJg7jpYjlaNORXBhVO/6vhANjsxUkW3EYD1vPGYcZka/KUhSo+NRJVog2IOokdeWCL9ospTNOZnEM/Pz+E0DMr5bEppNNiGaZDCxBHeDt+84W82DVKFhHnOFSeSC5I/7p+g74OZ5Fr+SKeoUJY1ZIF4Uge5nfax2wB4pxjzYq0AQtHVoZl9LWAkAbLtcxMjDBZCmNNf7fkivFeNU6LpSCtUqNEKoHpBsCSSABIMDtjzKcW8+BTDCBewgXNm+QB+vvhXOYNer+IcaEKqxBCtcACFPISJvyM88FclxMVaT0sqDOxY7AkXJNoNvb3xu8LBp3BWPPDNWqM5FGmxA72EgfP9xikc5mW9S0xpNx6eR2xnFqKKMtlVaVkNUPMyYH19Vuww0imBbSw+WPBC6gASMdEueEOIk6npn84AEgiVYEXVvcz3vgwePUXeFBQxdSfhaYZQegOF3gbHK5g0CCEcyJtpPQz02xuOH0q2drUqco6+8EuJLA7btsenOYCA4kW1dOWCOObZMMEYr5oz4crilVr00UMrMWaHWIOlgIY3WCRYH5YGZHMMK1WmrArrYJBmEOwn/TIHywQ4T4JLMznyy6glkc6l1mNJiPg+I23gDrgR4jo1MtnAykVfMOhlkLOo7KRdYMEGLGBffAuyUyLaA6jdj8v6qHMZfyxRd2KrmKbaj/ACMDqSbXAOkEe+PPDefHmFIARQAZYgJAmwj1D4hGxnB7xJwR8xSoguaRomSQQwf3kBg+8EyCDc9FXjvBQj01SoQKqsy6vVrqUzBQaRAGlpBNgDHLBFuPNIhmAAY4Yvn89yK5Ljq1qgy5UBTKA9VIj6jdflitx/NeXnBroinVRSCAToYmCziIkPAPW98Cctw8muQjojogkuRp1EEML/P2w0cTy7ZzL/mKUzeVgPzLUjcGRZtJIYH+Uk4zgAp5cx07mVg/W1YzGeyQy/m1KYaoyKAAJ1sPQCRsTEDV74rZ3gtf8I8OtSpmGpCdJXy9LeZpJJOoejcXsBFxi/keA0czlKYepoXzbFTf0gLsbfEwJnti3kv+XDpVrLC1VIa5JWVaYuApAEgH+bnGPB23KncwvG0E4QOhlCtSmWINVaQAVBI+IMrMSBoYHWbX9Ivvir4zac3TJsr6SFBEKFWLHa5UzHXDbn8zQTNFoGhrtouC2iBf2Awq+JT5lZAqj4fyyukstQNBUkGdBUCbyN8VxTta/cMYUj4HvZsOc/JHE4H5Qp1FDeU5UVLTpn9akCR025jEXjPh+YrJSoEjzapBDmYAUEawfaB/6jgrS405H4VSjvp0AGfUyrIJPOT6SOdz7geAZl0ojU+oBA8MD+UwdSdBYD06Xae5PQHC/wBU8245NUfNF+la2mkUOR+eal4lRQ0MvSY+WZ0Bltrdag9DEfEDa3bF7xXm6RyNB3VvxKsFpgCA7Ms6iRtpUFrbkRzjAzhFYmkyOwD5dtcP8NVW0g+zBgrA8sFs7UWplxUq+o0a9IzAYgMCseqJPrFz/bChJwK4+6c+KhYPX6JT4XxtKuZ1Zw/l+qSROibzbcb+0zywy8SKplZQlqfqUMLfC4dGn+YESLc8COD/AIenxKotUwlQoQxWArkKxtJ0gtfny5Yv8RVVGcy6kEJRZ5kaRuw7EhVBkRsMYZHWM8cKsNj3NLmcjI6HpaU8hn9df1SBUKhyt2IkDc3LQN8MXgtdJZ6QLuWmCL29QUncEifbvNhXhLgoeu9UjWKYXSJgFjBIaL3God4xZ4N5tHNVEVvRV+EDYqzGPmpAwQkoHzQzxh0hoUG9On54Jk8RcOFQ5jzVloDU3VrQRKyuzDdSYmTgBkuD11pK5J0lyKigkwv6SRy9UdbHE/F+LD8OalSoAxZVABIBKkHewIBUWnr3wV8PcQZ6T1W11Cya3JIKABrIApGlrkgrzPSZKqYbUo6EEZ+KXfEeVJy9MAAJNR25TqbSLRuAp3/mG+JsrUL5RQSArVFpzEGNRJEdoa/fF7xbl6p00wFFImC4PxTdbDYEX7nfAfjXFKaJSo05K0ySxj9QgC/P9RJHXANt3ComLdrS4jr9VtmD5tR6TwCKkFgQCFXcSbWO09ce+JeA06SUXoO3lNOpahDwfSdSxuCCPngjwXhi56i9UFVqpViuvNkYESD1kgT2OB4TVVC1QtOmtEukHVDHSCTq+LaPp2wHqt81VJIZJf8AqOfzzQ+nxZ1/KVoWpCnqAgPPkxBMnv2xPV4iihNN6oceibQVO49oGKOe4lSWmFppAkhZux6knvH7YqikBXU21kDUAZMxJnkN4jtghgJW0uksCh1+Cas5lg2WqVWqFGGkAxqEEMotO8gX7YrZrNNWoUHBLPTJpaQCWqCJSw6DUD2jG3HKxpLTpowY16SwJsFgtJsYglTI20titmsgtDKpXoVGqujKrixVlbVqhQodSoXUGmI5yLaG7uUl0nZMFDJv4cK9Qy7aKhq16tN1AVqYXSpn0EXvZQp1dcReG+APWWqjHy/ywCHaAVIEAC0WiRyvabYmo1tdWpVJ9RdaokkhVRRAuZ9RXn1+ZEcUzwVWghbFifn+5Yn743faUISMHlWePtTp+gsKzCwVCdJgbSLkdh+1sWuAZypXIpF00KLhUAGkFYEKBcX++84TsvkFqFWeqdcWExueoHS/vgr4LqvRGYYQ4UkLqMawGWYvOwJtg+BaWdzn7R8UYr+S3EswtQtAo7gmx0Azba23theq+I8zqOipCT6QQpIHKSRcxgvka/l5l66nU1TYEAmbSNo0gCB264Lv4fAJAdIFhAEfK+2BJ8EwFjO68WhdXxNRqAJm/wDqpAFQGDUQjZu+x1dsSnj9JM9rIYUatNR5kn0su4kEysxexHY3wC4IlOhm2/EMjSAF1gNB6aWIwez9Giq06qKQlRoKFNIBiRpBAiIIkWNu+AI2BPjcJ5BG7ABNZ48q/CnmtkWqIa9PNeZ6bFSARa6Myb7yJE25zOOS080fNdncTSbUdILKDM3IHpE/1wfy2cafOQ+mmCegdVJJB6zeJm8YK+GqiZMBKTMaGYLFDpDb3KvPMfCRuRfGDOSvGQwPcxucqvW8Sh6+Xo04MSXqRr1A7KoNo697d8GjlKRqeQ/p1/mUWZSoVyIsDyIaJB58iMB8r4PFSrUXLJpamZAYxAchisjeogJgnkR/LiD8BmoVTTACswRi4bWoJ0o2xU3u176doGCe7dlIbGGkAfygzVK2TzDU2DU2BBMgEnnMj4lPUb/bBoeIgmapPq1FAAXO7Agel+8H9ueLor0OIU6SVqhSspilWImeqVO4P+0ThW4XQ8msocla9OpU8zUAwBkgaRufc4AcJ7ntkJcRn5I3Uq6RRFJFu7jSRMRpZZB5ROLHEK/mVV+CSi6tEab3i1jvNrXwUz1ejmEpVSwZlsrKqlqZZCCpKE2n9J5Mp5YCZTML+JIARlUwASCBsBINiJJkE9uWMIC2OQ0SBn+fylVGaV9NYGFNRgFjcdeW2mLYI57MJR0mnoaoKxBIudRMAsFsvpO25veThYzlIUa9QsZR1lWHPrHSGJEG9sPHgXPIcvSoaC6MCKgBEE+mSR76jJkze2+NoLZSWtBb1CC8ayaZV6Wbp1ncmoS6sIKs0tK9VmRHK2CD8Or1qdXMhFWlUV2KB5cKQWJC6bieUzE4ROKVQ5KqzMoYgyw9Sz6SI7w0nD34P4n5gFMvYLAp6W1MUJMCDpB39R2+mNIASP8AIacen2QHOKTllLVi9VGAjy1ErqWV1AamCyCJmJO2Ci8UQZfMhnjUV0RzZWWN+VoPzwH47nKtXLeYy1KNSkwR0MjUrTpJECGWNJgQZHTG3hThtGtS/PBLMZDirp0BmgELMGCVO18bg5Xi0txyifFckDl/OpgPVRgzMaks4DAP6TYkag3pAj7YOcM4SuVrjMtUpsaxTUsyEAQDSLwQZY3+mFQ8ROWpvTqBFqhypZFhqnUuxJ9JF47/ACxr4bFDM5hzVLhVAE09zpEkxBJgSfljLvhaWbGgv68BS5+qcnmMwKMgPVKhFkTewHKAbW2jEj5M0moV6jMtZnAdApCgaraTaBZuxjAbxRl3oZ11YswR9YY/rDCQfp98Q0eL16zLR1saYuNUb3gxsNzfHtuEyR2QW3WPenilnlRlZlJfzSw0gErO5HpPWJAwM41mqYqV8xCFagU3N9RVZAUGJLT1xtxDJqi5eqTAAOzTqOkMJhjvJBHUREXwO4TxZ6mdLFZakAKVMQIk+qBYTHcb74KJ7RuDheEM2nfsbKCBZ95TFwTj1OtQWgxBLnySbEoYLU3E8lIgj2wP4fkqCitRchSFZSWEaWWIJZjAk6gcUvFtYnidPRGvQprBSCQRIOorbVp0/wC+NuLs2azTBGXS6IXk28xrcyAIK6iep+ggUcIXgFgJFqTwO35+kOyeYCsg8mDAT1vv3GJ+K0NeXdaIUNT0o1/U0klpZr8vvgdlUOWzFISGGgP6eTBrg99tiReeeD2dC06z+WdXxEGYEN+ZfuBb5nrjCawqHHtTvaKAH0oJKzXCalHQzA+selo9OoC6z/ML+8Yo8NyDu2vUQNRIAEzDQSbzvht45mC+WKVIT4WW4uVYkwAT6iDEiLEzzws0nkgKJ2EBoPYCdyT++GNNFJl3yxndwCmbOcOHlo0hamWY0qnTS51ITOwBLgjuoxJSAomn61Gr1BUEK3P62Bt/NftNToHL0mzZqCoCAtenpOkqxIEVASA6ss3ANxYYqZDNU6odWOpNYfSbaT/Mum2oQFPIj5jAGwjZT2E/+v3W2cR/JzFShTLSAzRHpv6yRMn4ZmNmHTAvj2SrU9AEBZWncekEgFXk/EG9R7MrDB3imYegUYK5FSkw9JtPrWCscvQZ98RcJ8Wa0GUzB1TcMunUoBmD/Mo6TaMa2kALw1zx7FT4dw/LjzVeqS1NSpDbBoaIAm8xEgLyxHls4ppkMyrHpkDcwbhRFrDniPj+anN5imYIViYUmLmQSRvIM8sDa1ZDUWkKBraILQStzykfIfXBmyUlmxrbur9qsZFpqErMcxNo+8EwNu+GFctUItTqR/nbASuPK1AJ5Sj9MzHz6+95xE3iZiTZvrjAUWzfkJmel+HLAKsHcMqvsAJGqQZAv8hywOzwoVMvZ2IVyy6YKgEQVWCREjYdOwGGjgFDK5lkZZpVlMhSQUqemIEiI56RG22+F7heSNfy6ZpqjA2VLE9bwfVudJEW3F8Lc7Co00e2Tc7gcofX4oKeRqIwEhYSOYJG1rjn7YF8OoZs5SpUQkDVrKQvIE6lHxAjtyxd4l4TzC+eNIK0mE7+qWhQoAu5n4Rywx8HyeYytBsxVFSjpgqjf/c/0eWAWlrRMGe2CY6h4oddGC+2mhz7z1QDLeJhUGWfVpq07s5sxJ3hoJIBvc46fwXLozM1NdXmAuutidVyWUHkykm3QjlEcX8TrrzDOlN6YqHUKZQqRtMCLyZPzw4eD+N1TR8kT5iOHQ81K779VmfnjHCsoMuYK6dVFU4Y9TiGZpUdSIiKQIEhwq+WCDeCs3j6TgB4gSolWSJOpwpaCToYq0xzBB+2OiedUyvEMzWqCDV0PThbNFNQyydgGBB6WPTAH+LlcPWyrqgQFGaLSZYEzG/vjMJsEjgar1lJ4a4hGXRqzDShLAe3/wCRI29sKGXapqYkwWuWJgTv8XvGJ2zXnPlqIBWl+sLz07z1B72k46b4m4RlcxlHp0loJWWkTTKKFJOmQtolSJG1jBxpFhZHMYJHCrFrmtHgtfM03rrTdqSklnF9t2A3I3vGDHhSp5LBgHgTKg2fezXus3iO2Cf8PeKN5VKlSTWlwx1aYErBYTcb2W574scRyYo1DTC6QsCPYYXMSG4Vmga2aQtkHS8Y8PllCcxwOnVNkVD1UAW5yBb54JZPIGiyMjXT4be9t9r7YuZdNI74t8JyZrVVQc9z0HM4kMrq5XSnZFRc4YCE53hvmioHYsKkah1g6uUEXvY4EJwFKLKtOTPIsY7SIvBuJJ2w++KskKdaEEKVBHyt/TCx5DFyxtyE/wBBjzZXeKCJkM7A8tGUBzfhA1Nqhm52nqT+5OClDw6tBlNBnpIQCQxDMxuCwJEQRyiN+RwZ4dmxRqByCxXYTF+4F47YtcbzhzFWUphRYKYOphytMfbA/qJA6uiCXTNdKLZiub/tLHGuBedV1iqNAVVCtuFH+rmee257YDjwk6NrFVIG3xX97Xw3plouZPfG1QA2gHDBM4Jh0sRAHRLPFeHvVNJUqEqFAZQGMNzILdRA7Ymp8Jhixp62I9TVDcxtsQBGGGNIxFXzKoLm/Qb4ztHFGIIxgBJnGszV81mVFQkQVUBewIjewj5Yr5PMXggwI/VpP1G3++DHFENWYWCpsecHYntyJ227yENiQw9QsQf8kYoY/CTLpgbANWvKmZLVIBgA+nmBsOe9ueCmbrwCikt1ncyb/XbAepRUkHT8gT/ecE6LOFJWkFXmZafrqk41zuqGPTAd08KbiuVQ5cOEax+Mcp5ETcnlPsMBkoGm6k7A27/2wU4dxRk81DGiqIYRMQQZBN5sOeBOXpHMZl1JPlqQByFzYknYdThjMlS6moIjWbwPmbKN1wxyjCmGNN10HXU29WqQWJJUHl3PXFLhVHQsypJYXE3i53i3L6408QZaplqIh9dF7gTJRgYdD7GD88EPCnARm6DN57Uqhui+UX23uDMMZO2174MtJvK5xmjbGAAdxGfmrHjDOrVpFSSKqV3AAsGU3YkdiAR7nCtwTJAk1WMtMKOg2+vbFnP03NaoK0qUYh+zcwO5I/ryxFkFj4vhJkk/5vjB3QnmIvY2hdJl8UU0L5bN86iaagG7MmlY6fDGLHh3hC1KK+aNDtVLOwjnHxMTBuJ588QZSGy3l1ULAuHQc7AjaJgjcWwFznHNBd9pgIP3IHIwDj1kpLIQQc1XJRPxDkaUFR5kAyukE6j3L7gX+GB22wAOVYcj9Rg14f4Gc0pfM5jyhbSDDb7agSLdhiOr4ezoYxSZhJhhEHuJMwcbRRdrG1oa2/h/tX/C1N2pFBpLQOYsQdSkdTt2w15jIPmGkU/w2bENM+mrHNGB9FX33xz3w3xF6YYqypA5iZIG1we2HDP8T/LZ/Pd4pGorQoKGPSCAZAB2B374x9eCTGZWPOaJTdRzddTWRQNRZCSRLEEKDawkQcLnFuHVqdenWr5hqhKqkEFlDkeuFEcwABH6oxf4FxKrWpvVP/U0qde1wBFhvtf3ONeK8X/5zyq66qbUg0KSNLai2qByOn/AcBdcLIjuJse1U+NCjncvMkugDU3C6dLAetCy/FN7XscInBeLAMtRdQeAZJ/WCDYDa84sHib1C51PB1GnTiYmYFt4HXDL4f8ADNDLhfxFM1zVUwSJFrwkfqIIG9z9isHkp9OgsFvPKY/EGbp5jI0s0ioKqmGj9KsRrgbCSlMTExIG5wB8T8J/F0MtXBMUlZH/AJRcb9CeuCvCVp5cZmmw1UQmrS1/RYkG+4Ux8sLvinP1suHoZRwctWj0FdTLqH6Tub7DfAbsrYGG+6Lqz7v6VLI5Lz//AA1FNAsrFoqNy1aogT3mQb7xhl8Fmo1WtQqaEKoUdmA8xd7apiwMg3Ee+AvgvNuujLimAwUo6uoB2EFpBsInbF/ilIfiqtQCWYKr8gSq6ZUD5ddhjZXhFpdPJM/aT7V74c4euXrL5K6zsgJtPLlb35YucSr+dmKlXkW9I9hE/ace8HqgZatV0kN5gpKTMi01Lf8Ab6etziCTYxBO3t1/ztiaVx2145XbiY0SOc0cd37n89qJcLzqIw8yktVZvMz8hMH2Ix0Xh1OnoV6aKgYTZQDfrGOTLWeWVABazETeR1t9ueDi8czGgKarWMzafqAJHaPrhJZQyuZq9O7Uv/x8dTZpOfHalBFD1kD3gekE9Yk7YRuI5qm59NJaa9pk+/L7YKZ7jYr5cpUEVFIII2a8H2ME4AacLDcpno/SmMHfdg+OFFqH6R89sWMjmvLdXKhoIN55HkARf3xC2CHA6dEvNYkBfVNoMHaIkz2xpGF0ZnNEZJF+xR8W4ma7yVVY2idp2N4+2KL7Wxe4wtMVCKQ9HWZmf29sUWE48AsgDRGNooeCojIlzLN8gMW6OURdhfqd8SKMRZ6rpQxc8v8ABg08kkqtxIhIqfy2I/mU8u8f3wGrcO851n0KfgbmRyE8yOU4M5fIiAX9R6G4g48o0wC1F/hN0Pb/AGOCBrheq8KnS4KVj4CRb4fi9xyPcH5YlzeWApmQIi5GJ6me8v0t6iOe2of3wK4vnS8aQQvPue8Y8LJW7toQPNQNtsVqdE6vQJLkAjVEiDsf5ul8Wqqk2AJOIstuPfFQNKGRgeCCrnifSMrSVUDMHg6bDTcNIN9TFVOqOvfFvhOfZvJCOKQDiA6hwJtZSwE98D89mZU0ygFw03kTtHKI998Q0swyaSBdTY/thgdS536Qltjr8kU41l2rZupdbtAWZYwAupu5AEljiHOcP/Cw1SkWk+hpBSe8c/e2NOB5vT+Zo8w+Zf0htrgEFh6TzvgxxDiIqZOtTUojvUViC17GTpUmSJgWmPlgmgclL1E72nso8AfFAaPiB1qM2zCVHaRBP0nFHP5Y+fTemfSbx/LIMi/+RGIqeTNVyKQLxyAJP2FsXspli23KZ7Rv+2MNtNp8TIpWGJpzz8Ff4XmYdBUpuyhpmm5VgfcR02J5YNHitb9LIo5A6zA5CdYn3wOWvAFMN6VuW2k9T7bdr4Hv4gpAkCmzAGJnfvGCBwoJI3byBkjlaZ+gzFYpsCLCLk/Id9sX/DvEQmqnUAAg+iNz1M2UC/fDB4PqotCkWOo1GJaN1IHxFif+22IP4h8ITRRzVMkvq01DYat4awAmREwN8KrG1NdqC+USOHuRbhlcChVIN4BjtIn7TjTjeXBztGoxhHyxHzUkx8w2BvhfiS1UqIPS5pFR76SAR88CuK+J6dfLUEu+bDqKSqIDK1vUdh/ftONa0k4SJTscd2P7Vajw+pXrNQpzTFOzsguW1QII5WJ+mOpnM1BR/Dim3neUfJcxDHRaSbBhIuJxzWllc/kvza9Pyab28wHUFJ21x+m++C+Y48aFHLM9dKtTzBo8pQAoVb64ZhN+s3FoGDLaFBekmdM/ef8ASqcQ4nSy1Or5qOAyGkyKy6pb0tBjSCJJ2i2LvB/DPlsKvnmsjj8iRGnu3RwCVjYb3tFXx9wn8UtPMUFmlUvVjam/U9Ax57TvvjzwxxQ1AiISIkEg7Pya+3L3jGNIApep/rA0EH4oxo16lV1KsX9KtcgnneeWJVzWfzBarl1ZqaRrYzIgxMHl2HIH5EvGWUauis0+tQ4cQYhY1EbgGOW2D/hbjNHL0KVIVGUlWk61AMCSwMeppItf2wDaOSFRq2uaWlpoEDj5ojwLKo+VpPVcEgkurGBJ/UR12tzwOzdQM9tuXt2HLEOcqIv4iqEIVIYLzUkibbAyTPSMCeCcZL1CSACWhR2AmO+2FOAuuir04eYi5pt3A8r6o9VULYct/fHgxoTNzjwnE7nbja6cMQjYGDopYx4xxHPfGofApu1MXDsvlvJZqh/MCGQpmAbAwbahO04DLSkkLcdTbqfYbHniDVifJZlUqKzXSQGHYkfsYP1HPGMZ3slSmN8Qe+yeuVGVx5i7xlVFSEkCNjykk8vfFDBEUaT4nb2B3iticRvjY4o5qoQd9Pfp3I5jr2xia0WrVOf86H+xxrmKWoD+Zbj+2IMvnJnUApFmHQ8j3Q8ji7ONWcZQ56mokeWGABYzM27dBz6/PGj8ZXT6qZg8rR98T0sk2oVCbSdIHMTN+08u2KPHcsfj5WEdP9sMoWApYHve0vPuVHM8TAM06SIevP8AsML+WzInSTpYWBOxxeq4iyOWDVQSurT6o6xt8pjFDQAkz7i2wapNWaZPITXl08wKo1frYgEWa0ct5AgzYYSvxDNfbsDg54r42xQ0FBlruSIiRIAA7H6RvgNkaakqrNoXm0TGNIoWkaNz6IPCnoVBp0yVM7zE4J8U4NRZVNBnDhFFUkdbyOY3AE7/AL1cpkxDtZgskE2st5g8zaB3xiZs1GHqMItgeY79QOXy6Y0E9F6VjC5xq/7Rzw/VSkk0H0EEAKRZhfUddwWtzE74Xs9xeM5nHGzEWBtqj1H3ufnjX8Nopu9JQp2kn9uU4FplGYmHRmNyNVzPyw0kELmwDs5Q+6q0w8BemKVY1gCrU2F+RItHeYwCTPwANAMc4H9sVWSoIRpA6H/L48OVPT7jGEAqmK4xY6rrmS8DtSLANTrZUqWVKqhmVgvpFwVb/uge2K/F8oc7kAABSAK+XTUj1Q0noJI1Qo54r+HPGjwKVR9VIgiWBLLbaRc2+eKtPhbrWFBSWRyPLqEmwIJEncCASCOmFOccUih0oMjmvcBXzUnhfgKnSAYanWD9GgKZXed1UEdz3wErZSll+KBtSnSgnSvwt8JY9WaGabfFhr4Tx3zVCVElw8CoL6oMSSP3xzLxU1X8ZWe4fzWnvDEAdxAA+WGRAnA6qbWvBcSRQaV2ZuOUKhahUZKiEBRTZvU4dRI0Rtfr9Mc24jkitM0KaswpuQDva8Gf0zAmYv1wwcIz2ZywQ1qRVSkhn1iRuAQLM3QNtzwBzPEDSrPWoFqbPuF3MX9jI3B6c5wIaC7aTSog3xxulY3d/HWvNE8pmquUpujVFajUUxPO0bcmB3E4PeEvCT+YHLChrOoIymT8hZbAWJwL4L4ky2do+RWVlZHUqSqwHJkN6VEAmxBmRODHDPHgUQqVMzmdWkoAVVGG6liCSR2EYfDE23bzkKPV6xzomtibzyfp/aG+JfDFXIMlRqnn0iYkekrvYrNh0IOI/C1Z/MDKQtMSx+KANzsReBsbHphh43natfLeZmHoiGDLTp7FD6SGJBbUCQTB3AxW4JwOhWp6dTgP/KxX9t/nOEvDQ7u8Kpk5fpg2U94HgBQ5LJVK1LNlwQrI8nq1ysHvbAXgPDBT8t2Q1HZGqIkgK7QAqa/0szFR1vsNwW4nw2pl2amtRmoufjtC9VP+oi0jkTO2LOXr0ClI1mSGgXUi49S7DSSCAQ1mtvyxkxj3gNRaX9RHpXOB58PZlEOD8K87L+dVqhaxE6EVVpj/AE6VEwOpJPUnAysCrFWBBGLmXrVamYY09J8twW8shSwJILEX1d/ed8R8YUvUe8kHeZ2788Tz0cp/oyR1ljjY+iE0qrVq/kUSoIgu7zpWdgI3Y+4jFrivDXoMAzKwaYZZgxuIOxEi2KHD3/D1qjEA+ZsTyOmP6C2DubzpfLuKgWzqyuNJLiILSAPVEgggH9z7s2uZjlOOpli1NOPdv5INQrSQAJJxpnaZdkS4UtDGeY3HywLzHGEoZjyzq1JU0zEX3WD3t9cdAq5rKZjLvVpaVqwpZCIaQY1ATBEEiR/TGNiLRZRavVskcI4jYNWR0yl3P5taNJqjTpRZjn0AHfYYrcEfNZpDUp0V0iYWbmO5gY34zkvOy9Wn/MtvcXH3Axt4S4ktJFpK7K0GIUekBSZLMdpj742JrSM8pWvfNGRsNBTZWtrUNEHmDyPMYoZ6sFaTYDfBDP56iHLhwnmQ8MQDJAmRyvfCN43zLNVo0UPxmZFwZsPeN8CyPc/b0VZ1Rh0/anJofEo7k85SqVFFNw7LsB+pf1I3+m9jyxezTMibnawNyJ/TPMWN+wx7wzIUUQNTUtmHIDM2x5WUAAT0HTABeLGqrszFXWoUgbMATFuTAA/XDnRNHC5zNZLKadQwePJEvFHiD8NSpBQS5QAdATLT7wRbuPnHwvgeezSa1qqh/wDLdhB6SIiDtip4mzlGr5BOkFAmq3xMthPyIHywx8I43MgUEChREEgsZBkMGBW4v/kmwADhTz9qA2nEChQH9JeyvEwpnyAtRSVYEn0sDDW2FwRbFvg9AMxqEBdbbDYCb/1OKHiGtTGYrshENVJiZiTeTzvPOcTV88AGVFsVKr2mxP0/fA0Lwq3mUwtY7koBxfOa671LnW5KgbmT6R9MMY8C5n8P+IUI8DU1NWllETtF4HKcB+CFTmZiWQSCdgbggzzv++HvhedXQjOj04ZjKqVCgrzbUUqLY2sVuTvdoAPKk1GpkjfUZwlXgyl6NZVUszUSFCiSSSCY62nC+wIPMEfIjBbwsa9IedS1WZVXoxLgEEbwAf8AIOJa7VKuZenUanE6jU0y0MSVFjYkQ0E7EHngS0nhURTtj3dr19+fBK/GGqMEALG5G/M7fscE/DPCqTAjM1HSJjQbCbS0fthi8ReEvIormEqiogPqkQQeR+uAuVzQ0uGphpEbb3BmQcOaSBS52pbHK8vZ8EPy6FddGo8hG9LEcosBzM2+uD1GrT0rvsOuAHEM4rV2cABAQAvYAD3v/XEn/EqP/kn/AN1sATmwqIYbaGPdVKOlqpPB2P35g/vhq8NZoVsxSWoxAMIINxEkKDPpSTJHyG+AXGH1LYXDEdx1+hjEXhrNr5y+ZdVYMYJ5G8RfpgW25tlO1sbI39w8Lpvh/hVOlUKAKQpIkEkH64PcIegrENTUvUdjqIGx9S3wtZlPw1JjTM02T8s9o2PcDCtkuPebSpEVIqJuCbztg2UBa5kznyE31OV2DMVUZHRvWvT/AD98c74jTTKnMU7GnVggsL7WA+c7/bBXJcRpmQ1RnKJrkEhVgGQSLwQb7xhQ8YZxXrMzqQwChVnYG946GRA6YRL/AJMFdH0aza4tPq+HmOCoylJQXpIV1kavcdPqcCqVasM5m6lOyLVYltr6rgHmd7f3xL/xbWE5BYkDoOmG7JZFai+XSpFlAv0vcltySd53OK9NFuBBKj1ryyQPqhfRDqC+dkXUtURlMU2YnTqBLxpAgAj06oO9zYYp8B4u9N1V5UBr9fqLg+0HHSOEcOGXTSoIQqVYH6g/Uke0TtjmWXoVMxVZqY1Q2qBEwW3A3buRMbmMHLEI2i+UmEmd7nNHdCcxxSnL06kOlVoptvqMAwB8UrIljyE9cL3FMsXRaa2hrXPptG+/PDbxbhSUqbVWMFNTGQQfWRqAPMk+nlY89sJf/F6bxqIR1NhMek8tRP8AkYikbuyOV3fRcjWNcHmm+aL5HiWZpVfOLhn0hbgQ0Wgt1AiGN+uDFXjNDNU2qpCVlEunUbE+43kYWc1xukuTZlYectUekmZUyJ/1XiYM4Sv+JHVIJW14mD9bjljCwnBSYjEKkYaN/EX/AAm/P8QmtTDT5c28v4gZvc2n7YN5/PpWCg61cSBqYEki5LEADYxthP4HU8xtbmFB6TeZmOcbx7YZON0qVFCzRCwFZTJc7i0xNzcbR9NYNoWa17JJRVrTxR4QqPTbN0HaqxVW8uJgqFuBvJ0i/wD/AHGnhVilZaNQ+pqGgz1In94xa8H+MWVmkE095mSvXuRzNrYY+N+Haee0ZjJvTp5lbibK43hgNjP6o7HkRrrcACoY6iJ8/slPj3FKuXUjyoO1zee69cBuHZhqYetIU0wWAvc/6YIm8SNsWfGeZzVXM0/PoFDTu+n1KzKIFxz3t2xPxJR5DEkALeeytcH5AH64WGhtBd0gzMc92AB86s+7+FUyPhStmPW1TQWBYTEsARe9zv259Ma//TKpmgleoQ9ATKAaTNx8QmTOGTw5TrVaiNQq0VhYioJ57C/pHPngR/E+oozKilUmpoCVQOWmNHzIJ+2HHyXJje5zi12fywV7V44EOvVLU19Cm5ZhZR/WeQwpcPy7vl6tRiQ6VC0RvMFj7Xn69caIhBNjPPDf4Q4O70zV+GKogtIkKjG1xbWUn298DwKCeYxHcr/cB5pGSqCDLDfrh18CUld2DuyoqFz6iAIIAMfMn5YMcY4HQqf+KVmewDCZCgekE7XOpuvq3iMDkyWVoCEQtNvWdVukAAETyIODJFYUfbucaI+Ch4PlkNU1KZRFogpSYqYeJGtwJLE6o9rcsbDJ+Sqgaaj7y1liT+kSx579MetxBkJYKsbepoj5CT05YC8S4wzxIKnUBNNz16fXpjBtKqPbtt1EBR8KyNepVCqV0lj69XoN7EG0g8jg7xrhFdQuXzFUhDJpNqkSAJ1WE3Pv98Zk+L5aiaXm0kNxDksIUESCVBEe4xY8cVqS0aIpVGP5zsAxBgXBCkCWWWBBPQbXww8LnMDu1znOUd8McVyuXyys4VWpKVqAeoOBIWJ5mWAIjfCXxDjwruajJoUsdKgkaQd5I3Ji7HtsAANszK8PYAD8ysid9mbaOw54p5rIeR5az+ay6mDRpjYR1uGvN4BtjLVBYDZ8ymXi+by1TJZwUnfS+kqpIIF1+Ft29j0OE7I1/LXUb9uRnr98MyZajWy2hwfP1zI2AiLgctre+FfOZSq9VqNKmzsliEBMdye9sAXFxoKqCJkMfavHstY3EywgpSK9CgxIEy/MLPOB/vgJnqNSmzJUVqbDkwIP0PXrimD3OCEaCXWknAv4Jl8R1AGg6lqj4lKkfWeffngbwymdXmfpH3J5e2Om+P8AhNTN5RawpHzkc/yhikkGYtsA1v8AbHPFX0Qv6bEHcHv3wINNoI2VqJTI4f3+dU3+HOP0zTbL5kFqREDqPmLg98LfG/CooVC2XL1EC65iSoHM6REDrGBGSrRVUM+hGMFiCdPeBc46n4eyq1Ajh6TNTEa6Lakdejo0Mrkc4g3+WkFuQpmCLc7cPZ5FIXCuJsjaiBqAs2xttcAkHuIxrxmu1Wr5kGCYI3heUnt198NPE/DtKKpoTHmDSzEjSDIKQDeDEHeIHuG4mopUXT9TKYPMncfQyPpgd3eAKvigaYXyRn/YzSD8QyNSgV0sJfbb574O8A8QGhUDMGJS43v/AH54F+H+G087nSC7GigBG8sABblAMH22747o/C8vUoGiaICOuiYUaYFgOYO5EYeyTsvauNqZDqHHZhvQJD8SeONVFwhEuLAAzpYQBJtJncewmJK9wbKZlGp10qU6ZUzABJA5idja3TC+3BKqZpsux9VKrGs7EGIt1Mg/PDpUprRQIraj1/f2xuol3kUmaRnZQO3Xk4H1W3jTxPXrZZVqFFBMnTu+nax5Tf5DAP8AhxkaNao1TMSQDFzAnqT0uBgJ4jz5qPfYDSPYf4Thi/hnR10q6JTV6qkEBogBjBa5A9I5HvhbcNRTsy1g4HI802/xI4LQ/AtWy9NdVMjWFNokSSOo/accarGNsdi4tXqijW0sGLiwIkfqMkRsP5cc5HBFA/OcqBuFF+1z/bGAgcpsGmkeDsXvhriHqp09My3X/blvgx46rLTp5ZdMlvMNvdQJnl2HfGvBMnlaVMVgW8wE6SzbDbYQJidxjxczSzOcpNqBRFCAkGA0ksYtzMfLGirtKl7QOoYIQ1MtUo+UzUSoqkBTqDKSbiYII9j3weZ3yiCsruGDCY2gmNumGTjfD6bZM1DU1eV6wCm5RhsdVpFr7ye+E/jvFzVpVHA06gBpG30226YTK47wG8K3RN3RSdoLNc9VcreJDUd2Zg06TI58iffbA3N5suDpaEYeob772wu0WmwNjH7g4L8PI53A5dRt+5GNc2iuhBKXxiPpSNeHMktStTnbn9D/AGwU495SZiVRJP6ovZOuAtA+WZUtpPTaOvtGPOI5kwD7x7EW+w++AJsotPpBES4m15nONvMA7AT9P98M3CeM+VlglZZuHJN+9/qMJfC8nrqgHYXPeLYavFGVdMuIHqYEv1VUYapn/U1P5YIKTWyGV7YVrV4yczX06axpG8UisjlMNYKB9hhf8SZ0JmTTp+jSqhhe7Aeo3vBn7Y84PnfLcPJ9h/lsU/E/GUzNZmYLrmzatOnoNiT7YNrdxpS/+PchwOl9fgtDmC5JPOP8+2NUbSQcaD0uUNtipJEMOxBg/wC4xJpuJ54FzS00V0I5WaiO2m0f4LWQOocAoTHI27gggj6HviLivAmqZkVKbzTc6QHb4Ive1qcRtN/fEWTUCDEgEWM3+lxzx0ocCpqqXILaijWIhyDG24AAnvjweVFPCzTgXyfokakwVaFOoCB5y1SSLFdJA9wZ+2NfEFVs1mfRTUebpTW4B0jlH8kDeBOM8WA0XGkCQSrEGQCIgCdohrjczihwPiTUSairrq30TcL3jr+0Y8CSmdm2JnaO56D2qtQo1VqPSU/CxplwfSGneTFjFicNPAczTpMtCmHR1YGo1J1LNMXIYEN7g3mINsK9KqahZib25AX9hb/Di8goONVSkxqgjSwAsRz1Aho39JkXwxtKPVPe+r6Jg/iTV8zJUqtXynqa4p1EEalY7MDfa5B5jHMj7DBTi/FzVRKRRl8tibntb08ueBmNRaeOgbXUMr4h0ZdzmaiFihWnQTe4iT0+eOc8bLM5qoIPMDmO/U4I5Twdnmpeddv9Ov1H6iJxLwGlRrUKrVXZaykhKaxcgWmReTa0RBwDgI+/drIdRG8GGnC8jxv3IPwoO7K+X1Cqptp3Bjl3icNvBPEnEldpmsVp6/KqC7L1QgTtJv0jfFrwhw9abuHK+XUC66Zt61+Flb9LzN7cr46NU8N0S1PMBSaqQNYMFhM+qPS0dYnvjRIDdcLNVE5rg2TDh4dUqcE8vO+btSY20qZ0sDvGxE8uk4QPGuXr0cx5VVYIHpIuGB5r/k4ZfGWaHD86gpgKran9Ig+ppv1AOoe2HXw74roZhIdlMiCGi/1wJwdy8yd7GFgPdK4l4Tz7ZTMhnDJJgEjY8iZx17hWcap5rVGRaQfzC5LGVAm0wtIgxsSTERzwmeOMsq6lYAodRRxciGIUE94Nvnywk5jMHy41EqO55bW2wYHaDcUM0LYTtYbFWPuEd4pn6mbzdRqEsWb03gwBAAk9BMYo57iFRPTVDB7qVaxHWRhy/hXklVVqvc7wImCIE32ucGP4zcH83LHMaClSgwEiPWhIB2vAJBk7XwXdDtqmMsrmhxPHRcpSkKxF4A++GTwpnDla0pI1CLf1+u+Frg+UrEgqhKCZPL74Z8k5X0hZqNaSfsAMA80aC7OlibPEXvFE8lPHGaxXLJUIXTV/UP0mZg9zA+hwgVW/FV/LphnJiAv0+knfBDjnHHGRbLj9Tifry6GeeDH8M8utLLefNMFiCxY3ubACNo74wN/5FRHVObGIWCvE+KV/EnhKtQGhgyzcEmVYf0OA3DqHlkFbsDc47n4uy5zOUrIHRmQhqemxjeD7raR745Dw2mpaGtYEGJAPIlYusSNuYPLG9oh00DpST1R2vxJWynlhSCY1ySZAMgAEkATe0crYV84gVTo2OwvF9iP98H+LU/LpgmG8y4IgC3TaDcbjpgHw/iLUn1AB1EghhKsrfEp7Ec/pgGkOyF0msEMW0EWbpF+F+GKYGlmLgmi1OoliUeQ3pMrz53lfqJRNFRlPIlT7i37gY6XwPyRladSjTmmpAAYyUGqQkj4tLbTfuZwheN1pZc1NOo1alYshmFVJJNokmSBJP+5EbnYUWm1Igad/RW+GVaIpVhVZgwH5VrX3BsQbja27YscG4atd9LEQsllJgmdoPUW9472Ukr+coCErUF4BPq+X+Tho8GkCozEiVQSCOZ5Rz2OPO05Zm0UfpUShzRYPT+EVreHmoOk6fgKsykkMylie4kEDYbdsNlHhC5qgo1KHamaZUm8E09RHI/8ATke5wJ4nxBWy0lvWahDf9q3ItuCY773xXfxnR/DqUpeXUpA6QpLLJnT6jeJJPbAqcue9wN5JSZxWkErVFUAIGbTExpkxc32tfFfgXhTVpqVQ7ajMKDa/UCJ53IxSzeZc+qbnDDw3PVPyyheLGEN5tFiIP9MGwkcKr0gGvAHgifjDh4NFKmXpAGiwpVVgHSNW5WZjURc98L2X41pWrTVVKPIk7ienI9R0OG3iXies+WzQ0OfMgJKDXJgEsFta9/YRyxy7MI9OAyss7agRP1x5wDxtKm0w7K3EYNfJObAJl3qQDpW0Xk3i87ydsNPC+OVaeXYvp0UVkseUkAffHOPDVZKvmUqpY/CVAJFw2x/0kb87CO73+H15LOKDE0/2YE/tgGs24KLW6ntiHN/PFK+S4muYpvTqvJMtq3IO89JnFjhI0UqpEQlM3O9wR9STiatwammWNRd1PqEco+2BHDKhag8GATF94Bn+33wTmhrSQVrJ5NVKxj20R9FHlq5UkRIO/wAsGfxiIuoDSALljv8A2GKtbhOkBvNQj5jFHPIXUJPpYiT25/2wsG8LrSwMjBmIsjI+y8zXGqVUMvl6o2fYgk8jHU7c+mKJy/8AqGLuV4EnrlDpUSTMgDqemJBwzK9W/wDcH/74qDGBfPS6zUvdZI+C6XWz7JofUDTqLMG0Hop2j74X8xm6TLVIVVrFlPpEatwT79flgblc9WKhBUy9NC0aYapUYSJljOn9vlgVm88db6YGrf8Aa3S8m3bCXNwqNE49sCOiL1mESzADub/KMW8n4xq0hAZiAR6gbEcwVIIv1Ed5wkpUYN62JU/qiY9xvHLElPiKD4UDd3M/YWjAhhbxkLpzyxan9wbXfP8AsLtuXrZPitDy6yK/SbMh6qwuD++FzM+CU4d5ppVS6V6bU1FQAtTJEFgRAJuOQ2xzzhfF6lNy1MhDvC7ffDvlvGbV0pqwDVlOzLqEEgTA5gxhlUuG5pY6rQbxutWslOll6bMgJDXESshSPqxJvvhJ4hwavSSGjrAOOu+JeIUVp0wCoqp6XCjrLAx2wpcUYVVRgRBMfM2/cRhYmc01WF1YPR8M8O/cb8PBaeFfETih5VE6bjUpNxfkY6du2HXxi05OozEh6tMJB59zMEk7SbgTGOa5DIHWQoAneZj7QZ9sEeP8WqOKOUULJuAswDtLEkktAPywVhzqCmfpHxM3ycD5+XvUB4mTTAX0Lp+EYrUOKilUDHkDb3BH9cNvDv4XFlVqlVri8crWjCVn6H4XMhKo1rTqD5jr77fMYNsbSTtWP9KSloa9tA4/AreYpVs0wAGnVcKN/djyGDHBqugjLiq2pWX8xFAII3UCpY7kSd8XMlxRFcFAqCZXVIDG3xMOXxbgja2KnEcy+ZrlmSmqhiJUAlrbGoB6xY6SfvhZdXKezT9tiNuPPqnzNUf+Wqg1qlRjT9VRioff4ZSAImIGER+ECmCykuAOo1WHtf7e2C754mmtNFCqBBAMzzv22NsLXiHiDAaB6f5v6R1GE2XOXU08H6WIufyhNbNNXzFOnyJgA7fMfLbHT834OSplvyYWsF9Iayt1Ftj06Y5XwU/no5N4OOt5DjlJ1qHSNNEK4ZyfitqG5PO3LD3CgAF8/K4vkLz1K574R4hUVKlDXpmppZW5Hr9Rih474bUTNLTckgtCudtJiP3/AHx5Wqr+Kq1lMJXqMQP5fUSJ9/64ueLOLefToKP+pTUyfmY+0YK6fYWshJjLXeH3sfFF/B3hJ0qhkVGbSSrVDAsJNgZv1xf41wpaObosPS1aiQ6r8OpIuOlj87dcB+C8WbWjCoEIE+tGcfJQw+9uuJaOZL5xDJNNUIQTsDe32+mBJdyUDY252jAV3jGWWnRpPeWLzPbT/c4zgfEsvSV6dVFdKyHWNpi4uLyNwdwemCf8R6arw9HH6Kg26MCD99P0xzPK5gVGB5KIHz3/AKYzbglMhAkc1l5Kt1ALwIF4BvA5CfbFnhgeQIkC89PsZGPaOWLkAAknYAST7AXJxtQzTACnsFmbRF9jO1+WA3eC7roWONPRvPcQ00/i9RG/+e0YE1uPs6lWVWU7giZ+uKfE6xM9OXfvgXlswAZbYET9ceYyxaGbUtjIa3ATtR4RRp0kZUAqC5IJAuOgt9cWKufCZStN9ZVAAY3N/sDgIeJM6tpaVVSzHoB/XlGBJ4nVq6ULAopJCmAJMCSbYZRXDcC42mrhC02dKfmOdVI6qLJv8Vp3mBY4SKefNqYBAW0EQet+874ePCQBq0xADn1EbkqvKTzkg9tOKninQ4q1EorLMo1NBdYJLaTvHL2MXjBY6o42uY7Bz9krPWYgAkmJj540yp9V8XOFZBq9Raa84k9BOJOK5EpVqGlSqikpsaimY2ljpG5/cY9wqZe9i8qxlcy9NCFmTYmRBHcER9J+WLqcQIA9H74F5UCx2i8bjFjza7+oMIa9+98Y5/glwaAusvx4dVRo1m0gSYIv3xrTPPGYzBP4Wej/AFnLHwKz1mEWnfGYzGR8pmv9X4KfLVSCIO9jhi8ON+bU7KsdvV/sMZjMH0XPlKtfxScrmC62by0EjoZn9zfC5wyuxpVATaJjvI/tjMZhZ/bCr0ZInr/r9im3LGdM84n5lJ/+bfXAjhd+KMTuEt29I2+pxmMwuHk+xdH0x+w3/wCh9CuteG+I1HdVZyVNINFtySJxyj+IqD/iNcctS2/9M/vjMZh0Prn2L5ub1R7V5vmCDtrUR2nBULFJx/LrjtpJK/Q4zGYkevuIevvV1f0nrH7A/uThK8QuZPv/AFx7jMFD6yR6R/8AHKlo0VEQIgSMGKDnyKhk3UzB3jaRz+eMxmKGrg6oDeR5BKuUQMCGuNZxLSxmMx6XkpmlH+Nh8kRyYmlVn9Okr21GD8iOW2DeUpgVmgfDU0DsoQQPtjMZgXcBMAy/2H6BHf4qMf8AhVPvUQHvYn+mOYZEQojoMZjMF/w965+k/eJ8k3eEMwwrU2BuGgbbGxt7E4ocZcnM1STc1W/+Rx7jMR0O2Ps+5XQ0ri57ifBU+I/ERynAZ6Y81ByJX7xjzGYqh4S/SHAT7xzhlKnS4iEXSKYpaYJtJSed9+eEjLMQ1v8ANsZjMMbypmmgaRXI5hkrIysQQBBHvhh4yZeqCBekG2HxRM9r4zGYVIuhpv3/AHfZCeHZhqVLVTOlmmWETYmIJuPlik+fquYeo7CYgsdv8JxmMxp4SYf3VLmBCtH8v7k/2GBozLiwYwMe4zGR8KnWuIcK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8" name="AutoShape 8" descr="data:image/jpeg;base64,/9j/4AAQSkZJRgABAQAAAQABAAD/2wCEAAkGBxQTEhQUExQWFRQXGCEbGRgYGR0fHxofIR4gIB0gHRwaHyogGxomIB4bIjEhJSkrLi4uICAzODMsNygtLisBCgoKDg0OGxAQGy8kICY0NTcvMjAtLCw0MDIsLCwsLC44LCwsLCwvLywsLCwvLCwsLCwsLCwsLCwsLCwsLCwsLP/AABEIALMBGgMBIgACEQEDEQH/xAAbAAACAgMBAAAAAAAAAAAAAAAFBgMEAAIHAf/EAEEQAAIBAgQEBAQEBQIEBQUAAAECEQMhAAQSMQVBUWEGEyJxMoGRoRQjQrEHUsHR8GLhFSQzcjRTgpOyFkPC0vH/xAAaAQADAQEBAQAAAAAAAAAAAAACAwQBBQAG/8QANREAAQQBAwEECQQCAgMAAAAAAQACAxEhBBIxQRMiUWEFMnGBkaGxwfAUM9HhI/FCYjRScv/aAAwDAQACEQMRAD8Anr0GdfSYcEFWH6WFwfblHQ4mTMozaQw1kmV2II3/AL2/pjK+UasadWkwU0nPnoP0tBEjqhk+0/Rc8UcEe+YoE6wdTKOcC5XoY3HP902T3gqmMjvY489fot+H52qCWDTV1AMrwRJmwSQQfiAgg2vhgpZYLV8wNqp1VHlta8D1K1rOvNcJFLNVPM1GskvpAJCyxEabRe8bb88MPAKlXKmotUGpQ/6jK/xoTuynbUAZ7gkYX2oJAVr/AEe9jCTWPNFM3mtgiTqYKC2145C7WPtgVnM55aDKZpCNYZVemCQUPwkA3gXB3MAYg4zxw6KikMFRZ1LzYSyiJssSDHY8sVKfDKj5EZgutR6S+aENNhpUQSEqLBkKo330nYicHuJUwiY2rGD+WmXwyVFF1VQ9ZdlknUk6Swm8ATK8iO+F3O5yvl66aR5lF0IUFSQ1PnTdewIEextyMiroNOuoNLTC1Atisssx/oJ1C4m8HeMVON51BQoopJreadAAv6HK1CTy3PvbAVdhUMc2OQbvVOD7EH8QGlXISnqpgKAKROrSWN4MyRcb3iMMPAs41SlTUhWZamtgGJPpUTZjCrf53OBGc4eKrpUpsgdWC+po9ViNU2H9cTVVqqWpmKZUKXK6TBDWIMGxUxbqOmAbe6lXP2TogRyBjzyreZ4u7ZzRL00pWKoQSxOzXsRGwM79cVeKcYZs15bNJXTDSDq5Egi2kiCByk4i49SLvlaa1/N811ALHVoJKjoDp9QIHUHrgDnuFVKWZcVGAIJUMBKkAlRebSATF+8Yp2lztrTa5zWMHfeNg9vutOXDsjlM1kvMCMop2I9WpbEggmSdiYO+14vJx1FFHMUtr0mHsWVfsV+4xQ8E50ef5bGVamVY29OogTHZmX7Y9/iTlatJ6Jn0sDSaNtQOof3v/LgpGuFgtql6F4e9nfvOPqr3DXpZDy2CtVpVVkyV1KQLwBKmxU3AMi+2LPi3JlstTzKEFKLCpYxYjSD2N9/+7pipmsjl6eWyrGp+YVJETb+YEDkTAJPT6y8JpSrZSqY8xW8ljYG8+WeonSw77c8ThxFkJ8rGvLdx9t+3+EDzOXD1vMhSHSSJkmwBJt9Y5k4tNk6i8PBpoWoF2c1CdJWCIGmb6h6wdtM7GMVM7Qam1EOh8xKhV0YAAoREi999xsRgrWNcZGqlGHVlRVUH1F9arKrsBEiBzHbGMa4HvAi1Zq5Yi1sbCC1vP55KqmfpVMvTNYxUoyiyYkN8Jnqhnfk2L9HN1ay0ArVVh0DvpM6SCQxaSYkLB2v8sLnAMg6iu9amWdAFFBwYaSGkjpIv2BnBPg+tjVpGoWqVFIUSVpLU3poqD0qLFZicNbi9yh1G07QyiAfHpyivHskPxDVKRLVargsdIMQFDTBELYn5jthdyGZzNdKwAQUxUnQIl5e7LbYRq3uAYFsX8yKmVy4pVKnpV/XE6erAc2iR02btgrwXiuUKxSp16bASPi07Gz3Nt4kCCRjzBdoZu6G5yftwg2STMUWcVEC03bUWMECDMC9jeJ6Tge2Zar+aFCorhJN5J9Sk6tjCzHa2J+M55z55DA01KrqI5sslVF9vUxPK3bGvhfOlVNdA1tmhl3BupgT1ke3MjAVnCskI2bn1fQfC1YyuWOg0wBpcM+kfykFiZJ5yTbb2wP8AEvDnTyarOr02UooX9OiLHrZpnn+5anxClRZRpc1Q6u7A2gghwb7eqw6zin4py8rQWnWDUgIJCqp1XkqIggjSL9DjHVdLId8Z3VgZVfhWYNKnTrKpeHKlRIkEEbjYWaW2EfQ/neLmaTNTp1fST5YJYSRFwVFwAfcHAvLUqop1UUsaemmoMDYxUNwbMG9M9yMaJVZih0/DAudt+hkwCTbHh3QQkyH9Q8OIRakHBVz6qpdajoNlAVgBHK4I36YrNmKlOsA7AMwDVGt1MU0kEACDJg7jpYjlaNORXBhVO/6vhANjsxUkW3EYD1vPGYcZka/KUhSo+NRJVog2IOokdeWCL9ospTNOZnEM/Pz+E0DMr5bEppNNiGaZDCxBHeDt+84W82DVKFhHnOFSeSC5I/7p+g74OZ5Fr+SKeoUJY1ZIF4Uge5nfax2wB4pxjzYq0AQtHVoZl9LWAkAbLtcxMjDBZCmNNf7fkivFeNU6LpSCtUqNEKoHpBsCSSABIMDtjzKcW8+BTDCBewgXNm+QB+vvhXOYNer+IcaEKqxBCtcACFPISJvyM88FclxMVaT0sqDOxY7AkXJNoNvb3xu8LBp3BWPPDNWqM5FGmxA72EgfP9xikc5mW9S0xpNx6eR2xnFqKKMtlVaVkNUPMyYH19Vuww0imBbSw+WPBC6gASMdEueEOIk6npn84AEgiVYEXVvcz3vgwePUXeFBQxdSfhaYZQegOF3gbHK5g0CCEcyJtpPQz02xuOH0q2drUqco6+8EuJLA7btsenOYCA4kW1dOWCOObZMMEYr5oz4crilVr00UMrMWaHWIOlgIY3WCRYH5YGZHMMK1WmrArrYJBmEOwn/TIHywQ4T4JLMznyy6glkc6l1mNJiPg+I23gDrgR4jo1MtnAykVfMOhlkLOo7KRdYMEGLGBffAuyUyLaA6jdj8v6qHMZfyxRd2KrmKbaj/ACMDqSbXAOkEe+PPDefHmFIARQAZYgJAmwj1D4hGxnB7xJwR8xSoguaRomSQQwf3kBg+8EyCDc9FXjvBQj01SoQKqsy6vVrqUzBQaRAGlpBNgDHLBFuPNIhmAAY4Yvn89yK5Ljq1qgy5UBTKA9VIj6jdflitx/NeXnBroinVRSCAToYmCziIkPAPW98Cctw8muQjojogkuRp1EEML/P2w0cTy7ZzL/mKUzeVgPzLUjcGRZtJIYH+Uk4zgAp5cx07mVg/W1YzGeyQy/m1KYaoyKAAJ1sPQCRsTEDV74rZ3gtf8I8OtSpmGpCdJXy9LeZpJJOoejcXsBFxi/keA0czlKYepoXzbFTf0gLsbfEwJnti3kv+XDpVrLC1VIa5JWVaYuApAEgH+bnGPB23KncwvG0E4QOhlCtSmWINVaQAVBI+IMrMSBoYHWbX9Ivvir4zac3TJsr6SFBEKFWLHa5UzHXDbn8zQTNFoGhrtouC2iBf2Awq+JT5lZAqj4fyyukstQNBUkGdBUCbyN8VxTta/cMYUj4HvZsOc/JHE4H5Qp1FDeU5UVLTpn9akCR025jEXjPh+YrJSoEjzapBDmYAUEawfaB/6jgrS405H4VSjvp0AGfUyrIJPOT6SOdz7geAZl0ojU+oBA8MD+UwdSdBYD06Xae5PQHC/wBU8245NUfNF+la2mkUOR+eal4lRQ0MvSY+WZ0Bltrdag9DEfEDa3bF7xXm6RyNB3VvxKsFpgCA7Ms6iRtpUFrbkRzjAzhFYmkyOwD5dtcP8NVW0g+zBgrA8sFs7UWplxUq+o0a9IzAYgMCseqJPrFz/bChJwK4+6c+KhYPX6JT4XxtKuZ1Zw/l+qSROibzbcb+0zywy8SKplZQlqfqUMLfC4dGn+YESLc8COD/AIenxKotUwlQoQxWArkKxtJ0gtfny5Yv8RVVGcy6kEJRZ5kaRuw7EhVBkRsMYZHWM8cKsNj3NLmcjI6HpaU8hn9df1SBUKhyt2IkDc3LQN8MXgtdJZ6QLuWmCL29QUncEifbvNhXhLgoeu9UjWKYXSJgFjBIaL3God4xZ4N5tHNVEVvRV+EDYqzGPmpAwQkoHzQzxh0hoUG9On54Jk8RcOFQ5jzVloDU3VrQRKyuzDdSYmTgBkuD11pK5J0lyKigkwv6SRy9UdbHE/F+LD8OalSoAxZVABIBKkHewIBUWnr3wV8PcQZ6T1W11Cya3JIKABrIApGlrkgrzPSZKqYbUo6EEZ+KXfEeVJy9MAAJNR25TqbSLRuAp3/mG+JsrUL5RQSArVFpzEGNRJEdoa/fF7xbl6p00wFFImC4PxTdbDYEX7nfAfjXFKaJSo05K0ySxj9QgC/P9RJHXANt3ComLdrS4jr9VtmD5tR6TwCKkFgQCFXcSbWO09ce+JeA06SUXoO3lNOpahDwfSdSxuCCPngjwXhi56i9UFVqpViuvNkYESD1kgT2OB4TVVC1QtOmtEukHVDHSCTq+LaPp2wHqt81VJIZJf8AqOfzzQ+nxZ1/KVoWpCnqAgPPkxBMnv2xPV4iihNN6oceibQVO49oGKOe4lSWmFppAkhZux6knvH7YqikBXU21kDUAZMxJnkN4jtghgJW0uksCh1+Cas5lg2WqVWqFGGkAxqEEMotO8gX7YrZrNNWoUHBLPTJpaQCWqCJSw6DUD2jG3HKxpLTpowY16SwJsFgtJsYglTI20titmsgtDKpXoVGqujKrixVlbVqhQodSoXUGmI5yLaG7uUl0nZMFDJv4cK9Qy7aKhq16tN1AVqYXSpn0EXvZQp1dcReG+APWWqjHy/ywCHaAVIEAC0WiRyvabYmo1tdWpVJ9RdaokkhVRRAuZ9RXn1+ZEcUzwVWghbFifn+5Yn743faUISMHlWePtTp+gsKzCwVCdJgbSLkdh+1sWuAZypXIpF00KLhUAGkFYEKBcX++84TsvkFqFWeqdcWExueoHS/vgr4LqvRGYYQ4UkLqMawGWYvOwJtg+BaWdzn7R8UYr+S3EswtQtAo7gmx0Azba23theq+I8zqOipCT6QQpIHKSRcxgvka/l5l66nU1TYEAmbSNo0gCB264Lv4fAJAdIFhAEfK+2BJ8EwFjO68WhdXxNRqAJm/wDqpAFQGDUQjZu+x1dsSnj9JM9rIYUatNR5kn0su4kEysxexHY3wC4IlOhm2/EMjSAF1gNB6aWIwez9Giq06qKQlRoKFNIBiRpBAiIIkWNu+AI2BPjcJ5BG7ABNZ48q/CnmtkWqIa9PNeZ6bFSARa6Myb7yJE25zOOS080fNdncTSbUdILKDM3IHpE/1wfy2cafOQ+mmCegdVJJB6zeJm8YK+GqiZMBKTMaGYLFDpDb3KvPMfCRuRfGDOSvGQwPcxucqvW8Sh6+Xo04MSXqRr1A7KoNo697d8GjlKRqeQ/p1/mUWZSoVyIsDyIaJB58iMB8r4PFSrUXLJpamZAYxAchisjeogJgnkR/LiD8BmoVTTACswRi4bWoJ0o2xU3u176doGCe7dlIbGGkAfygzVK2TzDU2DU2BBMgEnnMj4lPUb/bBoeIgmapPq1FAAXO7Agel+8H9ueLor0OIU6SVqhSspilWImeqVO4P+0ThW4XQ8msocla9OpU8zUAwBkgaRufc4AcJ7ntkJcRn5I3Uq6RRFJFu7jSRMRpZZB5ROLHEK/mVV+CSi6tEab3i1jvNrXwUz1ejmEpVSwZlsrKqlqZZCCpKE2n9J5Mp5YCZTML+JIARlUwASCBsBINiJJkE9uWMIC2OQ0SBn+fylVGaV9NYGFNRgFjcdeW2mLYI57MJR0mnoaoKxBIudRMAsFsvpO25veThYzlIUa9QsZR1lWHPrHSGJEG9sPHgXPIcvSoaC6MCKgBEE+mSR76jJkze2+NoLZSWtBb1CC8ayaZV6Wbp1ncmoS6sIKs0tK9VmRHK2CD8Or1qdXMhFWlUV2KB5cKQWJC6bieUzE4ROKVQ5KqzMoYgyw9Sz6SI7w0nD34P4n5gFMvYLAp6W1MUJMCDpB39R2+mNIASP8AIacen2QHOKTllLVi9VGAjy1ErqWV1AamCyCJmJO2Ci8UQZfMhnjUV0RzZWWN+VoPzwH47nKtXLeYy1KNSkwR0MjUrTpJECGWNJgQZHTG3hThtGtS/PBLMZDirp0BmgELMGCVO18bg5Xi0txyifFckDl/OpgPVRgzMaks4DAP6TYkag3pAj7YOcM4SuVrjMtUpsaxTUsyEAQDSLwQZY3+mFQ8ROWpvTqBFqhypZFhqnUuxJ9JF47/ACxr4bFDM5hzVLhVAE09zpEkxBJgSfljLvhaWbGgv68BS5+qcnmMwKMgPVKhFkTewHKAbW2jEj5M0moV6jMtZnAdApCgaraTaBZuxjAbxRl3oZ11YswR9YY/rDCQfp98Q0eL16zLR1saYuNUb3gxsNzfHtuEyR2QW3WPenilnlRlZlJfzSw0gErO5HpPWJAwM41mqYqV8xCFagU3N9RVZAUGJLT1xtxDJqi5eqTAAOzTqOkMJhjvJBHUREXwO4TxZ6mdLFZakAKVMQIk+qBYTHcb74KJ7RuDheEM2nfsbKCBZ95TFwTj1OtQWgxBLnySbEoYLU3E8lIgj2wP4fkqCitRchSFZSWEaWWIJZjAk6gcUvFtYnidPRGvQprBSCQRIOorbVp0/wC+NuLs2azTBGXS6IXk28xrcyAIK6iep+ggUcIXgFgJFqTwO35+kOyeYCsg8mDAT1vv3GJ+K0NeXdaIUNT0o1/U0klpZr8vvgdlUOWzFISGGgP6eTBrg99tiReeeD2dC06z+WdXxEGYEN+ZfuBb5nrjCawqHHtTvaKAH0oJKzXCalHQzA+selo9OoC6z/ML+8Yo8NyDu2vUQNRIAEzDQSbzvht45mC+WKVIT4WW4uVYkwAT6iDEiLEzzws0nkgKJ2EBoPYCdyT++GNNFJl3yxndwCmbOcOHlo0hamWY0qnTS51ITOwBLgjuoxJSAomn61Gr1BUEK3P62Bt/NftNToHL0mzZqCoCAtenpOkqxIEVASA6ss3ANxYYqZDNU6odWOpNYfSbaT/Mum2oQFPIj5jAGwjZT2E/+v3W2cR/JzFShTLSAzRHpv6yRMn4ZmNmHTAvj2SrU9AEBZWncekEgFXk/EG9R7MrDB3imYegUYK5FSkw9JtPrWCscvQZ98RcJ8Wa0GUzB1TcMunUoBmD/Mo6TaMa2kALw1zx7FT4dw/LjzVeqS1NSpDbBoaIAm8xEgLyxHls4ppkMyrHpkDcwbhRFrDniPj+anN5imYIViYUmLmQSRvIM8sDa1ZDUWkKBraILQStzykfIfXBmyUlmxrbur9qsZFpqErMcxNo+8EwNu+GFctUItTqR/nbASuPK1AJ5Sj9MzHz6+95xE3iZiTZvrjAUWzfkJmel+HLAKsHcMqvsAJGqQZAv8hywOzwoVMvZ2IVyy6YKgEQVWCREjYdOwGGjgFDK5lkZZpVlMhSQUqemIEiI56RG22+F7heSNfy6ZpqjA2VLE9bwfVudJEW3F8Lc7Co00e2Tc7gcofX4oKeRqIwEhYSOYJG1rjn7YF8OoZs5SpUQkDVrKQvIE6lHxAjtyxd4l4TzC+eNIK0mE7+qWhQoAu5n4Rywx8HyeYytBsxVFSjpgqjf/c/0eWAWlrRMGe2CY6h4oddGC+2mhz7z1QDLeJhUGWfVpq07s5sxJ3hoJIBvc46fwXLozM1NdXmAuutidVyWUHkykm3QjlEcX8TrrzDOlN6YqHUKZQqRtMCLyZPzw4eD+N1TR8kT5iOHQ81K779VmfnjHCsoMuYK6dVFU4Y9TiGZpUdSIiKQIEhwq+WCDeCs3j6TgB4gSolWSJOpwpaCToYq0xzBB+2OiedUyvEMzWqCDV0PThbNFNQyydgGBB6WPTAH+LlcPWyrqgQFGaLSZYEzG/vjMJsEjgar1lJ4a4hGXRqzDShLAe3/wCRI29sKGXapqYkwWuWJgTv8XvGJ2zXnPlqIBWl+sLz07z1B72k46b4m4RlcxlHp0loJWWkTTKKFJOmQtolSJG1jBxpFhZHMYJHCrFrmtHgtfM03rrTdqSklnF9t2A3I3vGDHhSp5LBgHgTKg2fezXus3iO2Cf8PeKN5VKlSTWlwx1aYErBYTcb2W574scRyYo1DTC6QsCPYYXMSG4Vmga2aQtkHS8Y8PllCcxwOnVNkVD1UAW5yBb54JZPIGiyMjXT4be9t9r7YuZdNI74t8JyZrVVQc9z0HM4kMrq5XSnZFRc4YCE53hvmioHYsKkah1g6uUEXvY4EJwFKLKtOTPIsY7SIvBuJJ2w++KskKdaEEKVBHyt/TCx5DFyxtyE/wBBjzZXeKCJkM7A8tGUBzfhA1Nqhm52nqT+5OClDw6tBlNBnpIQCQxDMxuCwJEQRyiN+RwZ4dmxRqByCxXYTF+4F47YtcbzhzFWUphRYKYOphytMfbA/qJA6uiCXTNdKLZiub/tLHGuBedV1iqNAVVCtuFH+rmee257YDjwk6NrFVIG3xX97Xw3plouZPfG1QA2gHDBM4Jh0sRAHRLPFeHvVNJUqEqFAZQGMNzILdRA7Ymp8Jhixp62I9TVDcxtsQBGGGNIxFXzKoLm/Qb4ztHFGIIxgBJnGszV81mVFQkQVUBewIjewj5Yr5PMXggwI/VpP1G3++DHFENWYWCpsecHYntyJ227yENiQw9QsQf8kYoY/CTLpgbANWvKmZLVIBgA+nmBsOe9ueCmbrwCikt1ncyb/XbAepRUkHT8gT/ecE6LOFJWkFXmZafrqk41zuqGPTAd08KbiuVQ5cOEax+Mcp5ETcnlPsMBkoGm6k7A27/2wU4dxRk81DGiqIYRMQQZBN5sOeBOXpHMZl1JPlqQByFzYknYdThjMlS6moIjWbwPmbKN1wxyjCmGNN10HXU29WqQWJJUHl3PXFLhVHQsypJYXE3i53i3L6408QZaplqIh9dF7gTJRgYdD7GD88EPCnARm6DN57Uqhui+UX23uDMMZO2174MtJvK5xmjbGAAdxGfmrHjDOrVpFSSKqV3AAsGU3YkdiAR7nCtwTJAk1WMtMKOg2+vbFnP03NaoK0qUYh+zcwO5I/ryxFkFj4vhJkk/5vjB3QnmIvY2hdJl8UU0L5bN86iaagG7MmlY6fDGLHh3hC1KK+aNDtVLOwjnHxMTBuJ588QZSGy3l1ULAuHQc7AjaJgjcWwFznHNBd9pgIP3IHIwDj1kpLIQQc1XJRPxDkaUFR5kAyukE6j3L7gX+GB22wAOVYcj9Rg14f4Gc0pfM5jyhbSDDb7agSLdhiOr4ezoYxSZhJhhEHuJMwcbRRdrG1oa2/h/tX/C1N2pFBpLQOYsQdSkdTt2w15jIPmGkU/w2bENM+mrHNGB9FX33xz3w3xF6YYqypA5iZIG1we2HDP8T/LZ/Pd4pGorQoKGPSCAZAB2B374x9eCTGZWPOaJTdRzddTWRQNRZCSRLEEKDawkQcLnFuHVqdenWr5hqhKqkEFlDkeuFEcwABH6oxf4FxKrWpvVP/U0qde1wBFhvtf3ONeK8X/5zyq66qbUg0KSNLai2qByOn/AcBdcLIjuJse1U+NCjncvMkugDU3C6dLAetCy/FN7XscInBeLAMtRdQeAZJ/WCDYDa84sHib1C51PB1GnTiYmYFt4HXDL4f8ADNDLhfxFM1zVUwSJFrwkfqIIG9z9isHkp9OgsFvPKY/EGbp5jI0s0ioKqmGj9KsRrgbCSlMTExIG5wB8T8J/F0MtXBMUlZH/AJRcb9CeuCvCVp5cZmmw1UQmrS1/RYkG+4Ux8sLvinP1suHoZRwctWj0FdTLqH6Tub7DfAbsrYGG+6Lqz7v6VLI5Lz//AA1FNAsrFoqNy1aogT3mQb7xhl8Fmo1WtQqaEKoUdmA8xd7apiwMg3Ee+AvgvNuujLimAwUo6uoB2EFpBsInbF/ilIfiqtQCWYKr8gSq6ZUD5ddhjZXhFpdPJM/aT7V74c4euXrL5K6zsgJtPLlb35YucSr+dmKlXkW9I9hE/ace8HqgZatV0kN5gpKTMi01Lf8Ab6etziCTYxBO3t1/ztiaVx2145XbiY0SOc0cd37n89qJcLzqIw8yktVZvMz8hMH2Ix0Xh1OnoV6aKgYTZQDfrGOTLWeWVABazETeR1t9ueDi8czGgKarWMzafqAJHaPrhJZQyuZq9O7Uv/x8dTZpOfHalBFD1kD3gekE9Yk7YRuI5qm59NJaa9pk+/L7YKZ7jYr5cpUEVFIII2a8H2ME4AacLDcpno/SmMHfdg+OFFqH6R89sWMjmvLdXKhoIN55HkARf3xC2CHA6dEvNYkBfVNoMHaIkz2xpGF0ZnNEZJF+xR8W4ma7yVVY2idp2N4+2KL7Wxe4wtMVCKQ9HWZmf29sUWE48AsgDRGNooeCojIlzLN8gMW6OURdhfqd8SKMRZ6rpQxc8v8ABg08kkqtxIhIqfy2I/mU8u8f3wGrcO851n0KfgbmRyE8yOU4M5fIiAX9R6G4g48o0wC1F/hN0Pb/AGOCBrheq8KnS4KVj4CRb4fi9xyPcH5YlzeWApmQIi5GJ6me8v0t6iOe2of3wK4vnS8aQQvPue8Y8LJW7toQPNQNtsVqdE6vQJLkAjVEiDsf5ul8Wqqk2AJOIstuPfFQNKGRgeCCrnifSMrSVUDMHg6bDTcNIN9TFVOqOvfFvhOfZvJCOKQDiA6hwJtZSwE98D89mZU0ygFw03kTtHKI998Q0swyaSBdTY/thgdS536Qltjr8kU41l2rZupdbtAWZYwAupu5AEljiHOcP/Cw1SkWk+hpBSe8c/e2NOB5vT+Zo8w+Zf0htrgEFh6TzvgxxDiIqZOtTUojvUViC17GTpUmSJgWmPlgmgclL1E72nso8AfFAaPiB1qM2zCVHaRBP0nFHP5Y+fTemfSbx/LIMi/+RGIqeTNVyKQLxyAJP2FsXspli23KZ7Rv+2MNtNp8TIpWGJpzz8Ff4XmYdBUpuyhpmm5VgfcR02J5YNHitb9LIo5A6zA5CdYn3wOWvAFMN6VuW2k9T7bdr4Hv4gpAkCmzAGJnfvGCBwoJI3byBkjlaZ+gzFYpsCLCLk/Id9sX/DvEQmqnUAAg+iNz1M2UC/fDB4PqotCkWOo1GJaN1IHxFif+22IP4h8ITRRzVMkvq01DYat4awAmREwN8KrG1NdqC+USOHuRbhlcChVIN4BjtIn7TjTjeXBztGoxhHyxHzUkx8w2BvhfiS1UqIPS5pFR76SAR88CuK+J6dfLUEu+bDqKSqIDK1vUdh/ftONa0k4SJTscd2P7Vajw+pXrNQpzTFOzsguW1QII5WJ+mOpnM1BR/Dim3neUfJcxDHRaSbBhIuJxzWllc/kvza9Pyab28wHUFJ21x+m++C+Y48aFHLM9dKtTzBo8pQAoVb64ZhN+s3FoGDLaFBekmdM/ef8ASqcQ4nSy1Or5qOAyGkyKy6pb0tBjSCJJ2i2LvB/DPlsKvnmsjj8iRGnu3RwCVjYb3tFXx9wn8UtPMUFmlUvVjam/U9Ax57TvvjzwxxQ1AiISIkEg7Pya+3L3jGNIApep/rA0EH4oxo16lV1KsX9KtcgnneeWJVzWfzBarl1ZqaRrYzIgxMHl2HIH5EvGWUauis0+tQ4cQYhY1EbgGOW2D/hbjNHL0KVIVGUlWk61AMCSwMeppItf2wDaOSFRq2uaWlpoEDj5ojwLKo+VpPVcEgkurGBJ/UR12tzwOzdQM9tuXt2HLEOcqIv4iqEIVIYLzUkibbAyTPSMCeCcZL1CSACWhR2AmO+2FOAuuir04eYi5pt3A8r6o9VULYct/fHgxoTNzjwnE7nbja6cMQjYGDopYx4xxHPfGofApu1MXDsvlvJZqh/MCGQpmAbAwbahO04DLSkkLcdTbqfYbHniDVifJZlUqKzXSQGHYkfsYP1HPGMZ3slSmN8Qe+yeuVGVx5i7xlVFSEkCNjykk8vfFDBEUaT4nb2B3iticRvjY4o5qoQd9Pfp3I5jr2xia0WrVOf86H+xxrmKWoD+Zbj+2IMvnJnUApFmHQ8j3Q8ji7ONWcZQ56mokeWGABYzM27dBz6/PGj8ZXT6qZg8rR98T0sk2oVCbSdIHMTN+08u2KPHcsfj5WEdP9sMoWApYHve0vPuVHM8TAM06SIevP8AsML+WzInSTpYWBOxxeq4iyOWDVQSurT6o6xt8pjFDQAkz7i2wapNWaZPITXl08wKo1frYgEWa0ct5AgzYYSvxDNfbsDg54r42xQ0FBlruSIiRIAA7H6RvgNkaakqrNoXm0TGNIoWkaNz6IPCnoVBp0yVM7zE4J8U4NRZVNBnDhFFUkdbyOY3AE7/AL1cpkxDtZgskE2st5g8zaB3xiZs1GHqMItgeY79QOXy6Y0E9F6VjC5xq/7Rzw/VSkk0H0EEAKRZhfUddwWtzE74Xs9xeM5nHGzEWBtqj1H3ufnjX8Nopu9JQp2kn9uU4FplGYmHRmNyNVzPyw0kELmwDs5Q+6q0w8BemKVY1gCrU2F+RItHeYwCTPwANAMc4H9sVWSoIRpA6H/L48OVPT7jGEAqmK4xY6rrmS8DtSLANTrZUqWVKqhmVgvpFwVb/uge2K/F8oc7kAABSAK+XTUj1Q0noJI1Qo54r+HPGjwKVR9VIgiWBLLbaRc2+eKtPhbrWFBSWRyPLqEmwIJEncCASCOmFOccUih0oMjmvcBXzUnhfgKnSAYanWD9GgKZXed1UEdz3wErZSll+KBtSnSgnSvwt8JY9WaGabfFhr4Tx3zVCVElw8CoL6oMSSP3xzLxU1X8ZWe4fzWnvDEAdxAA+WGRAnA6qbWvBcSRQaV2ZuOUKhahUZKiEBRTZvU4dRI0Rtfr9Mc24jkitM0KaswpuQDva8Gf0zAmYv1wwcIz2ZywQ1qRVSkhn1iRuAQLM3QNtzwBzPEDSrPWoFqbPuF3MX9jI3B6c5wIaC7aTSog3xxulY3d/HWvNE8pmquUpujVFajUUxPO0bcmB3E4PeEvCT+YHLChrOoIymT8hZbAWJwL4L4ky2do+RWVlZHUqSqwHJkN6VEAmxBmRODHDPHgUQqVMzmdWkoAVVGG6liCSR2EYfDE23bzkKPV6xzomtibzyfp/aG+JfDFXIMlRqnn0iYkekrvYrNh0IOI/C1Z/MDKQtMSx+KANzsReBsbHphh43natfLeZmHoiGDLTp7FD6SGJBbUCQTB3AxW4JwOhWp6dTgP/KxX9t/nOEvDQ7u8Kpk5fpg2U94HgBQ5LJVK1LNlwQrI8nq1ysHvbAXgPDBT8t2Q1HZGqIkgK7QAqa/0szFR1vsNwW4nw2pl2amtRmoufjtC9VP+oi0jkTO2LOXr0ClI1mSGgXUi49S7DSSCAQ1mtvyxkxj3gNRaX9RHpXOB58PZlEOD8K87L+dVqhaxE6EVVpj/AE6VEwOpJPUnAysCrFWBBGLmXrVamYY09J8twW8shSwJILEX1d/ed8R8YUvUe8kHeZ2788Tz0cp/oyR1ljjY+iE0qrVq/kUSoIgu7zpWdgI3Y+4jFrivDXoMAzKwaYZZgxuIOxEi2KHD3/D1qjEA+ZsTyOmP6C2DubzpfLuKgWzqyuNJLiILSAPVEgggH9z7s2uZjlOOpli1NOPdv5INQrSQAJJxpnaZdkS4UtDGeY3HywLzHGEoZjyzq1JU0zEX3WD3t9cdAq5rKZjLvVpaVqwpZCIaQY1ATBEEiR/TGNiLRZRavVskcI4jYNWR0yl3P5taNJqjTpRZjn0AHfYYrcEfNZpDUp0V0iYWbmO5gY34zkvOy9Wn/MtvcXH3Axt4S4ktJFpK7K0GIUekBSZLMdpj742JrSM8pWvfNGRsNBTZWtrUNEHmDyPMYoZ6sFaTYDfBDP56iHLhwnmQ8MQDJAmRyvfCN43zLNVo0UPxmZFwZsPeN8CyPc/b0VZ1Rh0/anJofEo7k85SqVFFNw7LsB+pf1I3+m9jyxezTMibnawNyJ/TPMWN+wx7wzIUUQNTUtmHIDM2x5WUAAT0HTABeLGqrszFXWoUgbMATFuTAA/XDnRNHC5zNZLKadQwePJEvFHiD8NSpBQS5QAdATLT7wRbuPnHwvgeezSa1qqh/wDLdhB6SIiDtip4mzlGr5BOkFAmq3xMthPyIHywx8I43MgUEChREEgsZBkMGBW4v/kmwADhTz9qA2nEChQH9JeyvEwpnyAtRSVYEn0sDDW2FwRbFvg9AMxqEBdbbDYCb/1OKHiGtTGYrshENVJiZiTeTzvPOcTV88AGVFsVKr2mxP0/fA0Lwq3mUwtY7koBxfOa671LnW5KgbmT6R9MMY8C5n8P+IUI8DU1NWllETtF4HKcB+CFTmZiWQSCdgbggzzv++HvhedXQjOj04ZjKqVCgrzbUUqLY2sVuTvdoAPKk1GpkjfUZwlXgyl6NZVUszUSFCiSSSCY62nC+wIPMEfIjBbwsa9IedS1WZVXoxLgEEbwAf8AIOJa7VKuZenUanE6jU0y0MSVFjYkQ0E7EHngS0nhURTtj3dr19+fBK/GGqMEALG5G/M7fscE/DPCqTAjM1HSJjQbCbS0fthi8ReEvIormEqiogPqkQQeR+uAuVzQ0uGphpEbb3BmQcOaSBS52pbHK8vZ8EPy6FddGo8hG9LEcosBzM2+uD1GrT0rvsOuAHEM4rV2cABAQAvYAD3v/XEn/EqP/kn/AN1sATmwqIYbaGPdVKOlqpPB2P35g/vhq8NZoVsxSWoxAMIINxEkKDPpSTJHyG+AXGH1LYXDEdx1+hjEXhrNr5y+ZdVYMYJ5G8RfpgW25tlO1sbI39w8Lpvh/hVOlUKAKQpIkEkH64PcIegrENTUvUdjqIGx9S3wtZlPw1JjTM02T8s9o2PcDCtkuPebSpEVIqJuCbztg2UBa5kznyE31OV2DMVUZHRvWvT/AD98c74jTTKnMU7GnVggsL7WA+c7/bBXJcRpmQ1RnKJrkEhVgGQSLwQb7xhQ8YZxXrMzqQwChVnYG946GRA6YRL/AJMFdH0aza4tPq+HmOCoylJQXpIV1kavcdPqcCqVasM5m6lOyLVYltr6rgHmd7f3xL/xbWE5BYkDoOmG7JZFai+XSpFlAv0vcltySd53OK9NFuBBKj1ryyQPqhfRDqC+dkXUtURlMU2YnTqBLxpAgAj06oO9zYYp8B4u9N1V5UBr9fqLg+0HHSOEcOGXTSoIQqVYH6g/Uke0TtjmWXoVMxVZqY1Q2qBEwW3A3buRMbmMHLEI2i+UmEmd7nNHdCcxxSnL06kOlVoptvqMAwB8UrIljyE9cL3FMsXRaa2hrXPptG+/PDbxbhSUqbVWMFNTGQQfWRqAPMk+nlY89sJf/F6bxqIR1NhMek8tRP8AkYikbuyOV3fRcjWNcHmm+aL5HiWZpVfOLhn0hbgQ0Wgt1AiGN+uDFXjNDNU2qpCVlEunUbE+43kYWc1xukuTZlYectUekmZUyJ/1XiYM4Sv+JHVIJW14mD9bjljCwnBSYjEKkYaN/EX/AAm/P8QmtTDT5c28v4gZvc2n7YN5/PpWCg61cSBqYEki5LEADYxthP4HU8xtbmFB6TeZmOcbx7YZON0qVFCzRCwFZTJc7i0xNzcbR9NYNoWa17JJRVrTxR4QqPTbN0HaqxVW8uJgqFuBvJ0i/wD/AHGnhVilZaNQ+pqGgz1In94xa8H+MWVmkE095mSvXuRzNrYY+N+Haee0ZjJvTp5lbibK43hgNjP6o7HkRrrcACoY6iJ8/slPj3FKuXUjyoO1zee69cBuHZhqYetIU0wWAvc/6YIm8SNsWfGeZzVXM0/PoFDTu+n1KzKIFxz3t2xPxJR5DEkALeeytcH5AH64WGhtBd0gzMc92AB86s+7+FUyPhStmPW1TQWBYTEsARe9zv259Ma//TKpmgleoQ9ATKAaTNx8QmTOGTw5TrVaiNQq0VhYioJ57C/pHPngR/E+oozKilUmpoCVQOWmNHzIJ+2HHyXJje5zi12fywV7V44EOvVLU19Cm5ZhZR/WeQwpcPy7vl6tRiQ6VC0RvMFj7Xn69caIhBNjPPDf4Q4O70zV+GKogtIkKjG1xbWUn298DwKCeYxHcr/cB5pGSqCDLDfrh18CUld2DuyoqFz6iAIIAMfMn5YMcY4HQqf+KVmewDCZCgekE7XOpuvq3iMDkyWVoCEQtNvWdVukAAETyIODJFYUfbucaI+Ch4PlkNU1KZRFogpSYqYeJGtwJLE6o9rcsbDJ+Sqgaaj7y1liT+kSx579MetxBkJYKsbepoj5CT05YC8S4wzxIKnUBNNz16fXpjBtKqPbtt1EBR8KyNepVCqV0lj69XoN7EG0g8jg7xrhFdQuXzFUhDJpNqkSAJ1WE3Pv98Zk+L5aiaXm0kNxDksIUESCVBEe4xY8cVqS0aIpVGP5zsAxBgXBCkCWWWBBPQbXww8LnMDu1znOUd8McVyuXyys4VWpKVqAeoOBIWJ5mWAIjfCXxDjwruajJoUsdKgkaQd5I3Ji7HtsAANszK8PYAD8ysid9mbaOw54p5rIeR5az+ay6mDRpjYR1uGvN4BtjLVBYDZ8ymXi+by1TJZwUnfS+kqpIIF1+Ft29j0OE7I1/LXUb9uRnr98MyZajWy2hwfP1zI2AiLgctre+FfOZSq9VqNKmzsliEBMdye9sAXFxoKqCJkMfavHstY3EywgpSK9CgxIEy/MLPOB/vgJnqNSmzJUVqbDkwIP0PXrimD3OCEaCXWknAv4Jl8R1AGg6lqj4lKkfWeffngbwymdXmfpH3J5e2Om+P8AhNTN5RawpHzkc/yhikkGYtsA1v8AbHPFX0Qv6bEHcHv3wINNoI2VqJTI4f3+dU3+HOP0zTbL5kFqREDqPmLg98LfG/CooVC2XL1EC65iSoHM6REDrGBGSrRVUM+hGMFiCdPeBc46n4eyq1Ajh6TNTEa6Lakdejo0Mrkc4g3+WkFuQpmCLc7cPZ5FIXCuJsjaiBqAs2xttcAkHuIxrxmu1Wr5kGCYI3heUnt198NPE/DtKKpoTHmDSzEjSDIKQDeDEHeIHuG4mopUXT9TKYPMncfQyPpgd3eAKvigaYXyRn/YzSD8QyNSgV0sJfbb574O8A8QGhUDMGJS43v/AH54F+H+G087nSC7GigBG8sABblAMH22747o/C8vUoGiaICOuiYUaYFgOYO5EYeyTsvauNqZDqHHZhvQJD8SeONVFwhEuLAAzpYQBJtJncewmJK9wbKZlGp10qU6ZUzABJA5idja3TC+3BKqZpsux9VKrGs7EGIt1Mg/PDpUprRQIraj1/f2xuol3kUmaRnZQO3Xk4H1W3jTxPXrZZVqFFBMnTu+nax5Tf5DAP8AhxkaNao1TMSQDFzAnqT0uBgJ4jz5qPfYDSPYf4Thi/hnR10q6JTV6qkEBogBjBa5A9I5HvhbcNRTsy1g4HI802/xI4LQ/AtWy9NdVMjWFNokSSOo/accarGNsdi4tXqijW0sGLiwIkfqMkRsP5cc5HBFA/OcqBuFF+1z/bGAgcpsGmkeDsXvhriHqp09My3X/blvgx46rLTp5ZdMlvMNvdQJnl2HfGvBMnlaVMVgW8wE6SzbDbYQJidxjxczSzOcpNqBRFCAkGA0ksYtzMfLGirtKl7QOoYIQ1MtUo+UzUSoqkBTqDKSbiYII9j3weZ3yiCsruGDCY2gmNumGTjfD6bZM1DU1eV6wCm5RhsdVpFr7ye+E/jvFzVpVHA06gBpG30226YTK47wG8K3RN3RSdoLNc9VcreJDUd2Zg06TI58iffbA3N5suDpaEYeob772wu0WmwNjH7g4L8PI53A5dRt+5GNc2iuhBKXxiPpSNeHMktStTnbn9D/AGwU495SZiVRJP6ovZOuAtA+WZUtpPTaOvtGPOI5kwD7x7EW+w++AJsotPpBES4m15nONvMA7AT9P98M3CeM+VlglZZuHJN+9/qMJfC8nrqgHYXPeLYavFGVdMuIHqYEv1VUYapn/U1P5YIKTWyGV7YVrV4yczX06axpG8UisjlMNYKB9hhf8SZ0JmTTp+jSqhhe7Aeo3vBn7Y84PnfLcPJ9h/lsU/E/GUzNZmYLrmzatOnoNiT7YNrdxpS/+PchwOl9fgtDmC5JPOP8+2NUbSQcaD0uUNtipJEMOxBg/wC4xJpuJ54FzS00V0I5WaiO2m0f4LWQOocAoTHI27gggj6HviLivAmqZkVKbzTc6QHb4Ive1qcRtN/fEWTUCDEgEWM3+lxzx0ocCpqqXILaijWIhyDG24AAnvjweVFPCzTgXyfokakwVaFOoCB5y1SSLFdJA9wZ+2NfEFVs1mfRTUebpTW4B0jlH8kDeBOM8WA0XGkCQSrEGQCIgCdohrjczihwPiTUSairrq30TcL3jr+0Y8CSmdm2JnaO56D2qtQo1VqPSU/CxplwfSGneTFjFicNPAczTpMtCmHR1YGo1J1LNMXIYEN7g3mINsK9KqahZib25AX9hb/Di8goONVSkxqgjSwAsRz1Aho39JkXwxtKPVPe+r6Jg/iTV8zJUqtXynqa4p1EEalY7MDfa5B5jHMj7DBTi/FzVRKRRl8tibntb08ueBmNRaeOgbXUMr4h0ZdzmaiFihWnQTe4iT0+eOc8bLM5qoIPMDmO/U4I5Twdnmpeddv9Ov1H6iJxLwGlRrUKrVXZaykhKaxcgWmReTa0RBwDgI+/drIdRG8GGnC8jxv3IPwoO7K+X1Cqptp3Bjl3icNvBPEnEldpmsVp6/KqC7L1QgTtJv0jfFrwhw9abuHK+XUC66Zt61+Flb9LzN7cr46NU8N0S1PMBSaqQNYMFhM+qPS0dYnvjRIDdcLNVE5rg2TDh4dUqcE8vO+btSY20qZ0sDvGxE8uk4QPGuXr0cx5VVYIHpIuGB5r/k4ZfGWaHD86gpgKran9Ig+ppv1AOoe2HXw74roZhIdlMiCGi/1wJwdy8yd7GFgPdK4l4Tz7ZTMhnDJJgEjY8iZx17hWcap5rVGRaQfzC5LGVAm0wtIgxsSTERzwmeOMsq6lYAodRRxciGIUE94Nvnywk5jMHy41EqO55bW2wYHaDcUM0LYTtYbFWPuEd4pn6mbzdRqEsWb03gwBAAk9BMYo57iFRPTVDB7qVaxHWRhy/hXklVVqvc7wImCIE32ucGP4zcH83LHMaClSgwEiPWhIB2vAJBk7XwXdDtqmMsrmhxPHRcpSkKxF4A++GTwpnDla0pI1CLf1+u+Frg+UrEgqhKCZPL74Z8k5X0hZqNaSfsAMA80aC7OlibPEXvFE8lPHGaxXLJUIXTV/UP0mZg9zA+hwgVW/FV/LphnJiAv0+knfBDjnHHGRbLj9Tifry6GeeDH8M8utLLefNMFiCxY3ubACNo74wN/5FRHVObGIWCvE+KV/EnhKtQGhgyzcEmVYf0OA3DqHlkFbsDc47n4uy5zOUrIHRmQhqemxjeD7raR745Dw2mpaGtYEGJAPIlYusSNuYPLG9oh00DpST1R2vxJWynlhSCY1ySZAMgAEkATe0crYV84gVTo2OwvF9iP98H+LU/LpgmG8y4IgC3TaDcbjpgHw/iLUn1AB1EghhKsrfEp7Ec/pgGkOyF0msEMW0EWbpF+F+GKYGlmLgmi1OoliUeQ3pMrz53lfqJRNFRlPIlT7i37gY6XwPyRladSjTmmpAAYyUGqQkj4tLbTfuZwheN1pZc1NOo1alYshmFVJJNokmSBJP+5EbnYUWm1Igad/RW+GVaIpVhVZgwH5VrX3BsQbja27YscG4atd9LEQsllJgmdoPUW9472Ukr+coCErUF4BPq+X+Tho8GkCozEiVQSCOZ5Rz2OPO05Zm0UfpUShzRYPT+EVreHmoOk6fgKsykkMylie4kEDYbdsNlHhC5qgo1KHamaZUm8E09RHI/8ATke5wJ4nxBWy0lvWahDf9q3ItuCY773xXfxnR/DqUpeXUpA6QpLLJnT6jeJJPbAqcue9wN5JSZxWkErVFUAIGbTExpkxc32tfFfgXhTVpqVQ7ajMKDa/UCJ53IxSzeZc+qbnDDw3PVPyyheLGEN5tFiIP9MGwkcKr0gGvAHgifjDh4NFKmXpAGiwpVVgHSNW5WZjURc98L2X41pWrTVVKPIk7ienI9R0OG3iXies+WzQ0OfMgJKDXJgEsFta9/YRyxy7MI9OAyss7agRP1x5wDxtKm0w7K3EYNfJObAJl3qQDpW0Xk3i87ydsNPC+OVaeXYvp0UVkseUkAffHOPDVZKvmUqpY/CVAJFw2x/0kb87CO73+H15LOKDE0/2YE/tgGs24KLW6ntiHN/PFK+S4muYpvTqvJMtq3IO89JnFjhI0UqpEQlM3O9wR9STiatwammWNRd1PqEco+2BHDKhag8GATF94Bn+33wTmhrSQVrJ5NVKxj20R9FHlq5UkRIO/wAsGfxiIuoDSALljv8A2GKtbhOkBvNQj5jFHPIXUJPpYiT25/2wsG8LrSwMjBmIsjI+y8zXGqVUMvl6o2fYgk8jHU7c+mKJy/8AqGLuV4EnrlDpUSTMgDqemJBwzK9W/wDcH/74qDGBfPS6zUvdZI+C6XWz7JofUDTqLMG0Hop2j74X8xm6TLVIVVrFlPpEatwT79flgblc9WKhBUy9NC0aYapUYSJljOn9vlgVm88db6YGrf8Aa3S8m3bCXNwqNE49sCOiL1mESzADub/KMW8n4xq0hAZiAR6gbEcwVIIv1Ed5wkpUYN62JU/qiY9xvHLElPiKD4UDd3M/YWjAhhbxkLpzyxan9wbXfP8AsLtuXrZPitDy6yK/SbMh6qwuD++FzM+CU4d5ppVS6V6bU1FQAtTJEFgRAJuOQ2xzzhfF6lNy1MhDvC7ffDvlvGbV0pqwDVlOzLqEEgTA5gxhlUuG5pY6rQbxutWslOll6bMgJDXESshSPqxJvvhJ4hwavSSGjrAOOu+JeIUVp0wCoqp6XCjrLAx2wpcUYVVRgRBMfM2/cRhYmc01WF1YPR8M8O/cb8PBaeFfETih5VE6bjUpNxfkY6du2HXxi05OozEh6tMJB59zMEk7SbgTGOa5DIHWQoAneZj7QZ9sEeP8WqOKOUULJuAswDtLEkktAPywVhzqCmfpHxM3ycD5+XvUB4mTTAX0Lp+EYrUOKilUDHkDb3BH9cNvDv4XFlVqlVri8crWjCVn6H4XMhKo1rTqD5jr77fMYNsbSTtWP9KSloa9tA4/AreYpVs0wAGnVcKN/djyGDHBqugjLiq2pWX8xFAII3UCpY7kSd8XMlxRFcFAqCZXVIDG3xMOXxbgja2KnEcy+ZrlmSmqhiJUAlrbGoB6xY6SfvhZdXKezT9tiNuPPqnzNUf+Wqg1qlRjT9VRioff4ZSAImIGER+ECmCykuAOo1WHtf7e2C754mmtNFCqBBAMzzv22NsLXiHiDAaB6f5v6R1GE2XOXU08H6WIufyhNbNNXzFOnyJgA7fMfLbHT834OSplvyYWsF9Iayt1Ftj06Y5XwU/no5N4OOt5DjlJ1qHSNNEK4ZyfitqG5PO3LD3CgAF8/K4vkLz1K574R4hUVKlDXpmppZW5Hr9Rih474bUTNLTckgtCudtJiP3/AHx5Wqr+Kq1lMJXqMQP5fUSJ9/64ueLOLefToKP+pTUyfmY+0YK6fYWshJjLXeH3sfFF/B3hJ0qhkVGbSSrVDAsJNgZv1xf41wpaObosPS1aiQ6r8OpIuOlj87dcB+C8WbWjCoEIE+tGcfJQw+9uuJaOZL5xDJNNUIQTsDe32+mBJdyUDY252jAV3jGWWnRpPeWLzPbT/c4zgfEsvSV6dVFdKyHWNpi4uLyNwdwemCf8R6arw9HH6Kg26MCD99P0xzPK5gVGB5KIHz3/AKYzbglMhAkc1l5Kt1ALwIF4BvA5CfbFnhgeQIkC89PsZGPaOWLkAAknYAST7AXJxtQzTACnsFmbRF9jO1+WA3eC7roWONPRvPcQ00/i9RG/+e0YE1uPs6lWVWU7giZ+uKfE6xM9OXfvgXlswAZbYET9ceYyxaGbUtjIa3ATtR4RRp0kZUAqC5IJAuOgt9cWKufCZStN9ZVAAY3N/sDgIeJM6tpaVVSzHoB/XlGBJ4nVq6ULAopJCmAJMCSbYZRXDcC42mrhC02dKfmOdVI6qLJv8Vp3mBY4SKefNqYBAW0EQet+874ePCQBq0xADn1EbkqvKTzkg9tOKninQ4q1EorLMo1NBdYJLaTvHL2MXjBY6o42uY7Bz9krPWYgAkmJj540yp9V8XOFZBq9Raa84k9BOJOK5EpVqGlSqikpsaimY2ljpG5/cY9wqZe9i8qxlcy9NCFmTYmRBHcER9J+WLqcQIA9H74F5UCx2i8bjFjza7+oMIa9+98Y5/glwaAusvx4dVRo1m0gSYIv3xrTPPGYzBP4Wej/AFnLHwKz1mEWnfGYzGR8pmv9X4KfLVSCIO9jhi8ON+bU7KsdvV/sMZjMH0XPlKtfxScrmC62by0EjoZn9zfC5wyuxpVATaJjvI/tjMZhZ/bCr0ZInr/r9im3LGdM84n5lJ/+bfXAjhd+KMTuEt29I2+pxmMwuHk+xdH0x+w3/wCh9CuteG+I1HdVZyVNINFtySJxyj+IqD/iNcctS2/9M/vjMZh0Prn2L5ub1R7V5vmCDtrUR2nBULFJx/LrjtpJK/Q4zGYkevuIevvV1f0nrH7A/uThK8QuZPv/AFx7jMFD6yR6R/8AHKlo0VEQIgSMGKDnyKhk3UzB3jaRz+eMxmKGrg6oDeR5BKuUQMCGuNZxLSxmMx6XkpmlH+Nh8kRyYmlVn9Okr21GD8iOW2DeUpgVmgfDU0DsoQQPtjMZgXcBMAy/2H6BHf4qMf8AhVPvUQHvYn+mOYZEQojoMZjMF/w965+k/eJ8k3eEMwwrU2BuGgbbGxt7E4ocZcnM1STc1W/+Rx7jMR0O2Ps+5XQ0ri57ifBU+I/ERynAZ6Y81ByJX7xjzGYqh4S/SHAT7xzhlKnS4iEXSKYpaYJtJSed9+eEjLMQ1v8ANsZjMMbypmmgaRXI5hkrIysQQBBHvhh4yZeqCBekG2HxRM9r4zGYVIuhpv3/AHfZCeHZhqVLVTOlmmWETYmIJuPlik+fquYeo7CYgsdv8JxmMxp4SYf3VLmBCtH8v7k/2GBozLiwYwMe4zGR8KnWuIcK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850" name="Picture 10" descr="http://vodoley2000.com/wp-content/uploads/ttxouETM9n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30670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4" y="428604"/>
            <a:ext cx="3571900" cy="1781196"/>
          </a:xfrm>
        </p:spPr>
        <p:txBody>
          <a:bodyPr/>
          <a:lstStyle/>
          <a:p>
            <a:r>
              <a:rPr lang="kk-KZ" dirty="0" smtClean="0"/>
              <a:t>Сары теңіз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86380" y="2249424"/>
            <a:ext cx="3643338" cy="4325112"/>
          </a:xfrm>
        </p:spPr>
        <p:txBody>
          <a:bodyPr>
            <a:normAutofit/>
          </a:bodyPr>
          <a:lstStyle/>
          <a:p>
            <a:r>
              <a:rPr lang="ru-RU" dirty="0" err="1" smtClean="0"/>
              <a:t>Канализациялық трубалардың </a:t>
            </a:r>
            <a:r>
              <a:rPr lang="ru-RU" dirty="0" smtClean="0"/>
              <a:t>лас </a:t>
            </a:r>
            <a:r>
              <a:rPr lang="ru-RU" dirty="0" err="1" smtClean="0"/>
              <a:t>суы</a:t>
            </a:r>
            <a:r>
              <a:rPr lang="ru-RU" dirty="0" smtClean="0"/>
              <a:t> </a:t>
            </a:r>
            <a:r>
              <a:rPr lang="ru-RU" dirty="0" err="1" smtClean="0"/>
              <a:t>теңізге құйылады</a:t>
            </a:r>
            <a:r>
              <a:rPr lang="ru-RU" dirty="0" smtClean="0"/>
              <a:t>, </a:t>
            </a:r>
            <a:r>
              <a:rPr lang="ru-RU" dirty="0" err="1" smtClean="0"/>
              <a:t>қазірде ол</a:t>
            </a:r>
            <a:r>
              <a:rPr lang="ru-RU" dirty="0" smtClean="0"/>
              <a:t> </a:t>
            </a:r>
            <a:r>
              <a:rPr lang="ru-RU" dirty="0" err="1" smtClean="0"/>
              <a:t>лас</a:t>
            </a:r>
            <a:r>
              <a:rPr lang="ru-RU" dirty="0" smtClean="0"/>
              <a:t> </a:t>
            </a:r>
            <a:r>
              <a:rPr lang="ru-RU" dirty="0" err="1" smtClean="0"/>
              <a:t>қалдықтар ашық мұхитқа дейін</a:t>
            </a:r>
            <a:r>
              <a:rPr lang="ru-RU" dirty="0" smtClean="0"/>
              <a:t> </a:t>
            </a:r>
            <a:r>
              <a:rPr lang="ru-RU" dirty="0" err="1" smtClean="0"/>
              <a:t>шығып </a:t>
            </a:r>
            <a:r>
              <a:rPr lang="ru-RU" dirty="0" smtClean="0"/>
              <a:t>кету </a:t>
            </a:r>
            <a:r>
              <a:rPr lang="ru-RU" dirty="0" err="1" smtClean="0"/>
              <a:t>қаупі </a:t>
            </a:r>
            <a:r>
              <a:rPr lang="ru-RU" dirty="0" smtClean="0"/>
              <a:t>бар. </a:t>
            </a:r>
            <a:endParaRPr lang="ru-RU" dirty="0"/>
          </a:p>
        </p:txBody>
      </p:sp>
      <p:pic>
        <p:nvPicPr>
          <p:cNvPr id="30722" name="Picture 2" descr="http://cs402330.vk.me/v402330136/486f/hKteUXb6m7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5018094" cy="3357562"/>
          </a:xfrm>
          <a:prstGeom prst="rect">
            <a:avLst/>
          </a:prstGeom>
          <a:noFill/>
        </p:spPr>
      </p:pic>
      <p:pic>
        <p:nvPicPr>
          <p:cNvPr id="5" name="Picture 2" descr="http://cs402330.vk.me/v402330136/48a7/9ZTIEF9JZ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429000"/>
            <a:ext cx="5042646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4857784" cy="1495444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Нинся провинциясындағы зауыт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4043362" cy="432511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Бұл зауыт</a:t>
            </a:r>
            <a:r>
              <a:rPr lang="ru-RU" dirty="0" smtClean="0"/>
              <a:t> тек </a:t>
            </a:r>
            <a:r>
              <a:rPr lang="ru-RU" dirty="0" err="1" smtClean="0"/>
              <a:t>қана ауыны</a:t>
            </a:r>
            <a:r>
              <a:rPr lang="ru-RU" dirty="0" smtClean="0"/>
              <a:t> </a:t>
            </a:r>
            <a:r>
              <a:rPr lang="ru-RU" dirty="0" err="1" smtClean="0"/>
              <a:t>ластап</a:t>
            </a:r>
            <a:r>
              <a:rPr lang="ru-RU" dirty="0" smtClean="0"/>
              <a:t> </a:t>
            </a:r>
            <a:r>
              <a:rPr lang="ru-RU" dirty="0" err="1" smtClean="0"/>
              <a:t>қоймай</a:t>
            </a:r>
            <a:r>
              <a:rPr lang="ru-RU" dirty="0" smtClean="0"/>
              <a:t>, </a:t>
            </a:r>
            <a:r>
              <a:rPr lang="ru-RU" dirty="0" err="1" smtClean="0"/>
              <a:t>оған қоса маңайындағы жайылымдық жерлерді</a:t>
            </a:r>
            <a:r>
              <a:rPr lang="ru-RU" dirty="0" smtClean="0"/>
              <a:t> де </a:t>
            </a:r>
            <a:r>
              <a:rPr lang="ru-RU" dirty="0" err="1" smtClean="0"/>
              <a:t>қоқыс үйінділерімен толтырып</a:t>
            </a:r>
            <a:r>
              <a:rPr lang="ru-RU" dirty="0" smtClean="0"/>
              <a:t> </a:t>
            </a:r>
            <a:r>
              <a:rPr lang="ru-RU" dirty="0" err="1" smtClean="0"/>
              <a:t>тастағын</a:t>
            </a:r>
            <a:r>
              <a:rPr lang="ru-RU" dirty="0" smtClean="0"/>
              <a:t>. Ал </a:t>
            </a:r>
            <a:r>
              <a:rPr lang="ru-RU" dirty="0" err="1" smtClean="0"/>
              <a:t>өндірістік қалдықтар маңындағы </a:t>
            </a:r>
            <a:r>
              <a:rPr lang="ru-RU" dirty="0" smtClean="0"/>
              <a:t>Хуанхэ </a:t>
            </a:r>
            <a:r>
              <a:rPr lang="ru-RU" dirty="0" err="1" smtClean="0"/>
              <a:t>өзененіне төгіледі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9698" name="Picture 2" descr="http://cs402330.vk.me/v402330136/4876/HbAovgtub_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928670"/>
            <a:ext cx="3929058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229600" cy="2286016"/>
          </a:xfrm>
        </p:spPr>
        <p:txBody>
          <a:bodyPr>
            <a:normAutofit/>
          </a:bodyPr>
          <a:lstStyle/>
          <a:p>
            <a:r>
              <a:rPr lang="ru-RU" dirty="0" err="1" smtClean="0"/>
              <a:t>Хэнань</a:t>
            </a:r>
            <a:r>
              <a:rPr lang="ru-RU" dirty="0" smtClean="0"/>
              <a:t> </a:t>
            </a:r>
            <a:r>
              <a:rPr lang="ru-RU" dirty="0" err="1" smtClean="0"/>
              <a:t>провинциясындағы Аньян</a:t>
            </a:r>
            <a:r>
              <a:rPr lang="ru-RU" dirty="0" smtClean="0"/>
              <a:t> </a:t>
            </a:r>
            <a:r>
              <a:rPr lang="ru-RU" dirty="0" err="1" smtClean="0"/>
              <a:t>қаласы.</a:t>
            </a:r>
            <a:r>
              <a:rPr lang="ru-RU" dirty="0" smtClean="0"/>
              <a:t> </a:t>
            </a:r>
            <a:r>
              <a:rPr lang="ru-RU" dirty="0" err="1" smtClean="0"/>
              <a:t>Мұндағы темір</a:t>
            </a:r>
            <a:r>
              <a:rPr lang="ru-RU" dirty="0" smtClean="0"/>
              <a:t> </a:t>
            </a:r>
            <a:r>
              <a:rPr lang="ru-RU" dirty="0" err="1" smtClean="0"/>
              <a:t>өндіретін зауыттың арқысында жергілікті</a:t>
            </a:r>
            <a:r>
              <a:rPr lang="ru-RU" dirty="0" smtClean="0"/>
              <a:t> </a:t>
            </a:r>
            <a:r>
              <a:rPr lang="ru-RU" dirty="0" err="1" smtClean="0"/>
              <a:t>халық күнде </a:t>
            </a:r>
            <a:r>
              <a:rPr lang="ru-RU" dirty="0" smtClean="0"/>
              <a:t>«</a:t>
            </a:r>
            <a:r>
              <a:rPr lang="ru-RU" dirty="0" err="1" smtClean="0"/>
              <a:t>темірлі</a:t>
            </a:r>
            <a:r>
              <a:rPr lang="ru-RU" dirty="0" smtClean="0"/>
              <a:t>» </a:t>
            </a:r>
            <a:r>
              <a:rPr lang="ru-RU" dirty="0" err="1" smtClean="0"/>
              <a:t>жауынның астында</a:t>
            </a:r>
            <a:r>
              <a:rPr lang="ru-RU" dirty="0" smtClean="0"/>
              <a:t> </a:t>
            </a:r>
            <a:r>
              <a:rPr lang="ru-RU" dirty="0" err="1" smtClean="0"/>
              <a:t>қалуға мәжбүр.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4818" name="Picture 2" descr="http://cs402330.vk.me/v402330136/4884/88zUR55tWv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7" y="2786058"/>
            <a:ext cx="5688227" cy="3857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57628"/>
            <a:ext cx="8229600" cy="2716908"/>
          </a:xfrm>
        </p:spPr>
        <p:txBody>
          <a:bodyPr>
            <a:normAutofit/>
          </a:bodyPr>
          <a:lstStyle/>
          <a:p>
            <a:r>
              <a:rPr lang="ru-RU" dirty="0" smtClean="0"/>
              <a:t>Янцзы </a:t>
            </a:r>
            <a:r>
              <a:rPr lang="ru-RU" dirty="0" err="1" smtClean="0"/>
              <a:t>өзені бойында</a:t>
            </a:r>
            <a:r>
              <a:rPr lang="ru-RU" dirty="0" smtClean="0"/>
              <a:t> </a:t>
            </a:r>
            <a:r>
              <a:rPr lang="ru-RU" dirty="0" err="1" smtClean="0"/>
              <a:t>орналасқан Аньхой</a:t>
            </a:r>
            <a:r>
              <a:rPr lang="ru-RU" dirty="0" smtClean="0"/>
              <a:t> </a:t>
            </a:r>
            <a:r>
              <a:rPr lang="ru-RU" dirty="0" err="1" smtClean="0"/>
              <a:t>провинциясының Ма</a:t>
            </a:r>
            <a:r>
              <a:rPr lang="ru-RU" dirty="0" smtClean="0"/>
              <a:t> </a:t>
            </a:r>
            <a:r>
              <a:rPr lang="ru-RU" dirty="0" err="1" smtClean="0"/>
              <a:t>Аньшан</a:t>
            </a:r>
            <a:r>
              <a:rPr lang="ru-RU" dirty="0" smtClean="0"/>
              <a:t> </a:t>
            </a:r>
            <a:r>
              <a:rPr lang="ru-RU" dirty="0" err="1" smtClean="0"/>
              <a:t>қалашығында көптеген кішігірім</a:t>
            </a:r>
            <a:r>
              <a:rPr lang="ru-RU" dirty="0" smtClean="0"/>
              <a:t> </a:t>
            </a:r>
            <a:r>
              <a:rPr lang="ru-RU" dirty="0" err="1" smtClean="0"/>
              <a:t>темір</a:t>
            </a:r>
            <a:r>
              <a:rPr lang="ru-RU" dirty="0" smtClean="0"/>
              <a:t> </a:t>
            </a:r>
            <a:r>
              <a:rPr lang="ru-RU" dirty="0" err="1" smtClean="0"/>
              <a:t>байытатын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пластмасс </a:t>
            </a:r>
            <a:r>
              <a:rPr lang="ru-RU" dirty="0" err="1" smtClean="0"/>
              <a:t>өндіретін  зауыттар</a:t>
            </a:r>
            <a:r>
              <a:rPr lang="ru-RU" dirty="0" smtClean="0"/>
              <a:t> бар. </a:t>
            </a:r>
            <a:r>
              <a:rPr lang="ru-RU" dirty="0" err="1" smtClean="0"/>
              <a:t>Өндірістік қалдықтарға </a:t>
            </a:r>
            <a:r>
              <a:rPr lang="ru-RU" dirty="0" smtClean="0"/>
              <a:t>толы Янцзы </a:t>
            </a:r>
            <a:r>
              <a:rPr lang="ru-RU" dirty="0" err="1" smtClean="0"/>
              <a:t>өзенінің бейнесі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8914" name="Picture 2" descr="http://cs402330.vk.me/v402330136/48ae/E9vGvjzxDC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80"/>
            <a:ext cx="4357718" cy="2931557"/>
          </a:xfrm>
          <a:prstGeom prst="rect">
            <a:avLst/>
          </a:prstGeom>
          <a:noFill/>
        </p:spPr>
      </p:pic>
      <p:pic>
        <p:nvPicPr>
          <p:cNvPr id="38918" name="Picture 6" descr="http://cs410228.vk.me/v410228136/dd87/q-x5kX8mRtQ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571480"/>
            <a:ext cx="4429124" cy="2928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cs402330.vk.me/v402330136/48b5/EGTTfsL2JW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14356"/>
            <a:ext cx="8564774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168</TotalTime>
  <Words>256</Words>
  <PresentationFormat>Экран (4:3)</PresentationFormat>
  <Paragraphs>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Слайд 1</vt:lpstr>
      <vt:lpstr>ҒТР деген не?</vt:lpstr>
      <vt:lpstr>Слайд 3</vt:lpstr>
      <vt:lpstr>Слайд 4</vt:lpstr>
      <vt:lpstr>Сары теңіз</vt:lpstr>
      <vt:lpstr>Нинся провинциясындағы зауыт</vt:lpstr>
      <vt:lpstr>Слайд 7</vt:lpstr>
      <vt:lpstr>Слайд 8</vt:lpstr>
      <vt:lpstr>Слайд 9</vt:lpstr>
      <vt:lpstr>Слайд 10</vt:lpstr>
      <vt:lpstr>Фуцзянь провинциясындағы балық қырғыны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Жанар</dc:creator>
  <cp:lastModifiedBy>Astana</cp:lastModifiedBy>
  <cp:revision>21</cp:revision>
  <dcterms:created xsi:type="dcterms:W3CDTF">2013-11-19T18:22:54Z</dcterms:created>
  <dcterms:modified xsi:type="dcterms:W3CDTF">2018-03-30T00:55:11Z</dcterms:modified>
</cp:coreProperties>
</file>