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8" r:id="rId6"/>
    <p:sldId id="283" r:id="rId7"/>
    <p:sldId id="284" r:id="rId8"/>
    <p:sldId id="285" r:id="rId9"/>
    <p:sldId id="287" r:id="rId10"/>
    <p:sldId id="294" r:id="rId11"/>
    <p:sldId id="295" r:id="rId12"/>
    <p:sldId id="290" r:id="rId13"/>
    <p:sldId id="292" r:id="rId14"/>
    <p:sldId id="291" r:id="rId15"/>
    <p:sldId id="293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&#208;&#162;&#209;&#140;&#209;&#142;&#209;&#128;&#208;&#184;&#208;&#189;&#208;&#179;&#208;&#190;&#208;&#178;&#209;&#129;&#208;&#186;&#208;&#176;&#209;&#143;_&#209;&#130;&#209;&#128;&#209;&#143;&#209;&#129;&#208;&#184;&#208;&#189;&#208;&#176;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ru.wikipedia.org/wiki/&#208;&#162;&#209;&#140;&#209;&#142;&#209;&#128;&#208;&#184;&#208;&#189;&#208;&#179;&#208;&#190;&#208;&#178;&#209;&#129;&#208;&#186;&#208;&#176;&#209;&#143;_&#209;&#130;&#209;&#128;&#209;&#143;&#209;&#129;&#208;&#184;&#208;&#189;&#208;&#176;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7AECF-EA2F-42D1-BEA9-8ACF764E59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F8E0F0-0E97-42A4-B242-886A611286E3}">
      <dgm:prSet phldrT="[Текст]" custT="1"/>
      <dgm:spPr/>
      <dgm:t>
        <a:bodyPr/>
        <a:lstStyle/>
        <a:p>
          <a:r>
            <a:rPr lang="ru-RU" sz="2000" dirty="0" err="1" smtClean="0"/>
            <a:t>Жартылай</a:t>
          </a:r>
          <a:r>
            <a:rPr lang="ru-RU" sz="2000" dirty="0" smtClean="0"/>
            <a:t> </a:t>
          </a:r>
          <a:r>
            <a:rPr lang="ru-RU" sz="2000" dirty="0" err="1" smtClean="0"/>
            <a:t>шексіз</a:t>
          </a:r>
          <a:r>
            <a:rPr lang="ru-RU" sz="2000" dirty="0" smtClean="0"/>
            <a:t> </a:t>
          </a:r>
          <a:r>
            <a:rPr lang="ru-RU" sz="2000" dirty="0" err="1" smtClean="0"/>
            <a:t>лентада</a:t>
          </a:r>
          <a:r>
            <a:rPr lang="ru-RU" sz="2000" dirty="0" smtClean="0"/>
            <a:t> </a:t>
          </a:r>
          <a:r>
            <a:rPr lang="ru-RU" sz="2000" dirty="0" err="1" smtClean="0"/>
            <a:t>жұмыс</a:t>
          </a:r>
          <a:r>
            <a:rPr lang="ru-RU" sz="2000" dirty="0" smtClean="0"/>
            <a:t> </a:t>
          </a:r>
          <a:r>
            <a:rPr lang="ru-RU" sz="2000" dirty="0" err="1" smtClean="0"/>
            <a:t>істейтін</a:t>
          </a:r>
          <a:r>
            <a:rPr lang="ru-RU" sz="2000" dirty="0" smtClean="0"/>
            <a:t> Тьюринг </a:t>
          </a:r>
          <a:r>
            <a:rPr lang="ru-RU" sz="2000" dirty="0" err="1" smtClean="0"/>
            <a:t>машинасы</a:t>
          </a:r>
          <a:endParaRPr lang="ru-RU" sz="2000" dirty="0"/>
        </a:p>
      </dgm:t>
    </dgm:pt>
    <dgm:pt modelId="{9056378C-5298-4100-8FA4-C51365FBA356}" type="parTrans" cxnId="{5276DD44-049F-4A17-A49A-D2254A23838A}">
      <dgm:prSet/>
      <dgm:spPr/>
      <dgm:t>
        <a:bodyPr/>
        <a:lstStyle/>
        <a:p>
          <a:endParaRPr lang="ru-RU" sz="2400"/>
        </a:p>
      </dgm:t>
    </dgm:pt>
    <dgm:pt modelId="{245A9F3A-1249-4BC5-870D-AB82D3DB551D}" type="sibTrans" cxnId="{5276DD44-049F-4A17-A49A-D2254A23838A}">
      <dgm:prSet/>
      <dgm:spPr/>
      <dgm:t>
        <a:bodyPr/>
        <a:lstStyle/>
        <a:p>
          <a:endParaRPr lang="ru-RU" sz="2400"/>
        </a:p>
      </dgm:t>
    </dgm:pt>
    <dgm:pt modelId="{72B753C7-DBB1-4C1E-BD34-017A0CD59662}">
      <dgm:prSet custT="1"/>
      <dgm:spPr/>
      <dgm:t>
        <a:bodyPr/>
        <a:lstStyle/>
        <a:p>
          <a:r>
            <a:rPr lang="ru-RU" sz="2000" smtClean="0"/>
            <a:t>2 өлшемді Тьюринг машинасы (Муравей Ленгтона);</a:t>
          </a:r>
          <a:endParaRPr lang="ru-RU" sz="2000"/>
        </a:p>
      </dgm:t>
    </dgm:pt>
    <dgm:pt modelId="{D698F93D-CC16-48F7-9A1E-8D8D5A41E667}" type="parTrans" cxnId="{015C0C43-9C0B-4801-8491-01861CB4345B}">
      <dgm:prSet/>
      <dgm:spPr/>
      <dgm:t>
        <a:bodyPr/>
        <a:lstStyle/>
        <a:p>
          <a:endParaRPr lang="ru-RU" sz="2400"/>
        </a:p>
      </dgm:t>
    </dgm:pt>
    <dgm:pt modelId="{69A0C1A6-11DB-4ECD-808C-288915CED053}" type="sibTrans" cxnId="{015C0C43-9C0B-4801-8491-01861CB4345B}">
      <dgm:prSet/>
      <dgm:spPr/>
      <dgm:t>
        <a:bodyPr/>
        <a:lstStyle/>
        <a:p>
          <a:endParaRPr lang="ru-RU" sz="2400"/>
        </a:p>
      </dgm:t>
    </dgm:pt>
    <dgm:pt modelId="{ED846189-46A4-4844-AE1E-0F57DA96B793}">
      <dgm:prSet custT="1"/>
      <dgm:spPr/>
      <dgm:t>
        <a:bodyPr/>
        <a:lstStyle/>
        <a:p>
          <a:r>
            <a:rPr lang="ru-RU" sz="2000" smtClean="0"/>
            <a:t>Әмбебап Тьюринг машинасы;</a:t>
          </a:r>
          <a:endParaRPr lang="ru-RU" sz="2000"/>
        </a:p>
      </dgm:t>
    </dgm:pt>
    <dgm:pt modelId="{51996684-C99F-43DE-A863-B015FB3E6C5E}" type="parTrans" cxnId="{5130F9D0-FDE3-477D-AE9B-60E4486E4433}">
      <dgm:prSet/>
      <dgm:spPr/>
      <dgm:t>
        <a:bodyPr/>
        <a:lstStyle/>
        <a:p>
          <a:endParaRPr lang="ru-RU" sz="2400"/>
        </a:p>
      </dgm:t>
    </dgm:pt>
    <dgm:pt modelId="{13972BA9-5469-4F8B-903E-111460306F47}" type="sibTrans" cxnId="{5130F9D0-FDE3-477D-AE9B-60E4486E4433}">
      <dgm:prSet/>
      <dgm:spPr/>
      <dgm:t>
        <a:bodyPr/>
        <a:lstStyle/>
        <a:p>
          <a:endParaRPr lang="ru-RU" sz="2400"/>
        </a:p>
      </dgm:t>
    </dgm:pt>
    <dgm:pt modelId="{E5454C63-7478-4B8F-8AE2-A120C93C37FA}">
      <dgm:prSet custT="1"/>
      <dgm:spPr/>
      <dgm:t>
        <a:bodyPr/>
        <a:lstStyle/>
        <a:p>
          <a:r>
            <a:rPr lang="ru-RU" sz="2000" smtClean="0"/>
            <a:t>Тьюрингтің анықталмаған (детерминирленбеген) машинасы;</a:t>
          </a:r>
          <a:endParaRPr lang="ru-RU" sz="2000"/>
        </a:p>
      </dgm:t>
    </dgm:pt>
    <dgm:pt modelId="{FB9513AB-5046-4CFC-926D-F6FE66FEE260}" type="parTrans" cxnId="{4E455EE3-C4E4-45BD-8147-E27E070733BF}">
      <dgm:prSet/>
      <dgm:spPr/>
      <dgm:t>
        <a:bodyPr/>
        <a:lstStyle/>
        <a:p>
          <a:endParaRPr lang="ru-RU" sz="2400"/>
        </a:p>
      </dgm:t>
    </dgm:pt>
    <dgm:pt modelId="{EB07E572-D643-4750-93A5-1E6B803E5E30}" type="sibTrans" cxnId="{4E455EE3-C4E4-45BD-8147-E27E070733BF}">
      <dgm:prSet/>
      <dgm:spPr/>
      <dgm:t>
        <a:bodyPr/>
        <a:lstStyle/>
        <a:p>
          <a:endParaRPr lang="ru-RU" sz="2400"/>
        </a:p>
      </dgm:t>
    </dgm:pt>
    <dgm:pt modelId="{B39E2CBC-6BFC-4164-B72A-C8F87BB12F70}">
      <dgm:prSet custT="1"/>
      <dgm:spPr/>
      <dgm:t>
        <a:bodyPr/>
        <a:lstStyle/>
        <a:p>
          <a:r>
            <a:rPr lang="ru-RU" sz="2000" smtClean="0"/>
            <a:t>Тьюрингтің ықтималдық машинасы;</a:t>
          </a:r>
          <a:endParaRPr lang="ru-RU" sz="2000"/>
        </a:p>
      </dgm:t>
    </dgm:pt>
    <dgm:pt modelId="{C69294B8-DC06-4ACE-B4F1-60A93905F640}" type="parTrans" cxnId="{65115B07-D9F9-4BB4-9028-FC71B80EB796}">
      <dgm:prSet/>
      <dgm:spPr/>
      <dgm:t>
        <a:bodyPr/>
        <a:lstStyle/>
        <a:p>
          <a:endParaRPr lang="ru-RU" sz="2400"/>
        </a:p>
      </dgm:t>
    </dgm:pt>
    <dgm:pt modelId="{17BC652A-0F90-4E97-9077-9A3AD59B58D6}" type="sibTrans" cxnId="{65115B07-D9F9-4BB4-9028-FC71B80EB796}">
      <dgm:prSet/>
      <dgm:spPr/>
      <dgm:t>
        <a:bodyPr/>
        <a:lstStyle/>
        <a:p>
          <a:endParaRPr lang="ru-RU" sz="2400"/>
        </a:p>
      </dgm:t>
    </dgm:pt>
    <dgm:pt modelId="{4DF95DC7-2098-4388-869E-C12D5EC0661F}">
      <dgm:prSet custT="1"/>
      <dgm:spPr/>
      <dgm:t>
        <a:bodyPr/>
        <a:lstStyle/>
        <a:p>
          <a:r>
            <a:rPr lang="ru-RU" sz="2000" smtClean="0"/>
            <a:t>Тьюрингтің селкілдегі (</a:t>
          </a:r>
          <a:r>
            <a:rPr lang="ru-RU" sz="2000" smtClean="0">
              <a:hlinkClick xmlns:r="http://schemas.openxmlformats.org/officeDocument/2006/relationships" r:id="rId1" tooltip="Тьюринговская трясина"/>
            </a:rPr>
            <a:t>Тьюринговская трясина</a:t>
          </a:r>
          <a:r>
            <a:rPr lang="ru-RU" sz="2000" smtClean="0"/>
            <a:t>). </a:t>
          </a:r>
          <a:endParaRPr lang="ru-RU" sz="2000"/>
        </a:p>
      </dgm:t>
    </dgm:pt>
    <dgm:pt modelId="{7AEF00E1-9D85-479D-B6B9-7A72F278BF71}" type="parTrans" cxnId="{6CEDC9C6-DAF7-4A05-8A32-FAD6452FC202}">
      <dgm:prSet/>
      <dgm:spPr/>
      <dgm:t>
        <a:bodyPr/>
        <a:lstStyle/>
        <a:p>
          <a:endParaRPr lang="ru-RU" sz="2400"/>
        </a:p>
      </dgm:t>
    </dgm:pt>
    <dgm:pt modelId="{F9EA0DEA-7AB3-4BD9-AFC8-62C9C5AA5ECE}" type="sibTrans" cxnId="{6CEDC9C6-DAF7-4A05-8A32-FAD6452FC202}">
      <dgm:prSet/>
      <dgm:spPr/>
      <dgm:t>
        <a:bodyPr/>
        <a:lstStyle/>
        <a:p>
          <a:endParaRPr lang="ru-RU" sz="2400"/>
        </a:p>
      </dgm:t>
    </dgm:pt>
    <dgm:pt modelId="{FC0625FB-CE5D-49D7-92F9-40ED3EB23790}" type="pres">
      <dgm:prSet presAssocID="{9DE7AECF-EA2F-42D1-BEA9-8ACF764E59CB}" presName="linear" presStyleCnt="0">
        <dgm:presLayoutVars>
          <dgm:dir/>
          <dgm:animLvl val="lvl"/>
          <dgm:resizeHandles val="exact"/>
        </dgm:presLayoutVars>
      </dgm:prSet>
      <dgm:spPr/>
    </dgm:pt>
    <dgm:pt modelId="{E2B1C11E-2031-40DB-A676-5E98A3F022F4}" type="pres">
      <dgm:prSet presAssocID="{59F8E0F0-0E97-42A4-B242-886A611286E3}" presName="parentLin" presStyleCnt="0"/>
      <dgm:spPr/>
    </dgm:pt>
    <dgm:pt modelId="{282969DD-E175-45C3-B448-A5E528690788}" type="pres">
      <dgm:prSet presAssocID="{59F8E0F0-0E97-42A4-B242-886A611286E3}" presName="parentLeftMargin" presStyleLbl="node1" presStyleIdx="0" presStyleCnt="6"/>
      <dgm:spPr/>
    </dgm:pt>
    <dgm:pt modelId="{7E36C266-069F-4645-94EC-1C547259B8E8}" type="pres">
      <dgm:prSet presAssocID="{59F8E0F0-0E97-42A4-B242-886A611286E3}" presName="parentText" presStyleLbl="node1" presStyleIdx="0" presStyleCnt="6" custScaleX="106317" custScaleY="110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C232-B088-4EB6-A639-0DB2BF9C192D}" type="pres">
      <dgm:prSet presAssocID="{59F8E0F0-0E97-42A4-B242-886A611286E3}" presName="negativeSpace" presStyleCnt="0"/>
      <dgm:spPr/>
    </dgm:pt>
    <dgm:pt modelId="{2A74B135-142C-41F5-AC43-461A7D0F8338}" type="pres">
      <dgm:prSet presAssocID="{59F8E0F0-0E97-42A4-B242-886A611286E3}" presName="childText" presStyleLbl="conFgAcc1" presStyleIdx="0" presStyleCnt="6">
        <dgm:presLayoutVars>
          <dgm:bulletEnabled val="1"/>
        </dgm:presLayoutVars>
      </dgm:prSet>
      <dgm:spPr/>
    </dgm:pt>
    <dgm:pt modelId="{A0A18F81-995F-4B46-8E22-F7FD9B9C8A4C}" type="pres">
      <dgm:prSet presAssocID="{245A9F3A-1249-4BC5-870D-AB82D3DB551D}" presName="spaceBetweenRectangles" presStyleCnt="0"/>
      <dgm:spPr/>
    </dgm:pt>
    <dgm:pt modelId="{A3720FFA-1557-4E64-985C-46E82039C456}" type="pres">
      <dgm:prSet presAssocID="{72B753C7-DBB1-4C1E-BD34-017A0CD59662}" presName="parentLin" presStyleCnt="0"/>
      <dgm:spPr/>
    </dgm:pt>
    <dgm:pt modelId="{213C98ED-7AE0-4E33-9B4D-BB0E21356876}" type="pres">
      <dgm:prSet presAssocID="{72B753C7-DBB1-4C1E-BD34-017A0CD59662}" presName="parentLeftMargin" presStyleLbl="node1" presStyleIdx="0" presStyleCnt="6"/>
      <dgm:spPr/>
    </dgm:pt>
    <dgm:pt modelId="{8987A359-D89A-4DB6-881A-3952D504AA81}" type="pres">
      <dgm:prSet presAssocID="{72B753C7-DBB1-4C1E-BD34-017A0CD59662}" presName="parentText" presStyleLbl="node1" presStyleIdx="1" presStyleCnt="6" custScaleX="106317" custScaleY="110271">
        <dgm:presLayoutVars>
          <dgm:chMax val="0"/>
          <dgm:bulletEnabled val="1"/>
        </dgm:presLayoutVars>
      </dgm:prSet>
      <dgm:spPr/>
    </dgm:pt>
    <dgm:pt modelId="{BD706BC8-DA36-4E26-8BFA-4B90A0F169E6}" type="pres">
      <dgm:prSet presAssocID="{72B753C7-DBB1-4C1E-BD34-017A0CD59662}" presName="negativeSpace" presStyleCnt="0"/>
      <dgm:spPr/>
    </dgm:pt>
    <dgm:pt modelId="{D2C17611-D2DC-4CE3-8303-17F9930B5D19}" type="pres">
      <dgm:prSet presAssocID="{72B753C7-DBB1-4C1E-BD34-017A0CD59662}" presName="childText" presStyleLbl="conFgAcc1" presStyleIdx="1" presStyleCnt="6">
        <dgm:presLayoutVars>
          <dgm:bulletEnabled val="1"/>
        </dgm:presLayoutVars>
      </dgm:prSet>
      <dgm:spPr/>
    </dgm:pt>
    <dgm:pt modelId="{3F4C8AD4-78C2-45A8-A434-0E5559BF9713}" type="pres">
      <dgm:prSet presAssocID="{69A0C1A6-11DB-4ECD-808C-288915CED053}" presName="spaceBetweenRectangles" presStyleCnt="0"/>
      <dgm:spPr/>
    </dgm:pt>
    <dgm:pt modelId="{1AD88DFF-18C4-49DE-B1A9-5C67BC1DDE80}" type="pres">
      <dgm:prSet presAssocID="{ED846189-46A4-4844-AE1E-0F57DA96B793}" presName="parentLin" presStyleCnt="0"/>
      <dgm:spPr/>
    </dgm:pt>
    <dgm:pt modelId="{06BB912C-4A20-4086-92C1-2F3C33A917AC}" type="pres">
      <dgm:prSet presAssocID="{ED846189-46A4-4844-AE1E-0F57DA96B793}" presName="parentLeftMargin" presStyleLbl="node1" presStyleIdx="1" presStyleCnt="6"/>
      <dgm:spPr/>
    </dgm:pt>
    <dgm:pt modelId="{A2011262-46F0-4A9D-8FE4-E1E1A220C83A}" type="pres">
      <dgm:prSet presAssocID="{ED846189-46A4-4844-AE1E-0F57DA96B793}" presName="parentText" presStyleLbl="node1" presStyleIdx="2" presStyleCnt="6" custScaleX="106317" custScaleY="110271">
        <dgm:presLayoutVars>
          <dgm:chMax val="0"/>
          <dgm:bulletEnabled val="1"/>
        </dgm:presLayoutVars>
      </dgm:prSet>
      <dgm:spPr/>
    </dgm:pt>
    <dgm:pt modelId="{F8FC3EF1-5FA7-41C3-9BA6-A8E71005FF0B}" type="pres">
      <dgm:prSet presAssocID="{ED846189-46A4-4844-AE1E-0F57DA96B793}" presName="negativeSpace" presStyleCnt="0"/>
      <dgm:spPr/>
    </dgm:pt>
    <dgm:pt modelId="{E11C619D-57F0-484D-BB0E-18394E409D85}" type="pres">
      <dgm:prSet presAssocID="{ED846189-46A4-4844-AE1E-0F57DA96B793}" presName="childText" presStyleLbl="conFgAcc1" presStyleIdx="2" presStyleCnt="6">
        <dgm:presLayoutVars>
          <dgm:bulletEnabled val="1"/>
        </dgm:presLayoutVars>
      </dgm:prSet>
      <dgm:spPr/>
    </dgm:pt>
    <dgm:pt modelId="{ACD7D462-760F-405C-BFC4-547DF62EB697}" type="pres">
      <dgm:prSet presAssocID="{13972BA9-5469-4F8B-903E-111460306F47}" presName="spaceBetweenRectangles" presStyleCnt="0"/>
      <dgm:spPr/>
    </dgm:pt>
    <dgm:pt modelId="{A1C63928-DF95-4565-8977-F0975C7AF44D}" type="pres">
      <dgm:prSet presAssocID="{E5454C63-7478-4B8F-8AE2-A120C93C37FA}" presName="parentLin" presStyleCnt="0"/>
      <dgm:spPr/>
    </dgm:pt>
    <dgm:pt modelId="{ACADC7D2-314A-434B-A77C-04CC4F1721E7}" type="pres">
      <dgm:prSet presAssocID="{E5454C63-7478-4B8F-8AE2-A120C93C37FA}" presName="parentLeftMargin" presStyleLbl="node1" presStyleIdx="2" presStyleCnt="6"/>
      <dgm:spPr/>
    </dgm:pt>
    <dgm:pt modelId="{D9CA2FB3-BDB7-44DA-88BF-DEFE6757E185}" type="pres">
      <dgm:prSet presAssocID="{E5454C63-7478-4B8F-8AE2-A120C93C37FA}" presName="parentText" presStyleLbl="node1" presStyleIdx="3" presStyleCnt="6" custScaleX="106317" custScaleY="110271">
        <dgm:presLayoutVars>
          <dgm:chMax val="0"/>
          <dgm:bulletEnabled val="1"/>
        </dgm:presLayoutVars>
      </dgm:prSet>
      <dgm:spPr/>
    </dgm:pt>
    <dgm:pt modelId="{C35D05AE-C091-47B4-A32E-5828BFE37F50}" type="pres">
      <dgm:prSet presAssocID="{E5454C63-7478-4B8F-8AE2-A120C93C37FA}" presName="negativeSpace" presStyleCnt="0"/>
      <dgm:spPr/>
    </dgm:pt>
    <dgm:pt modelId="{FE2BDE8D-D23E-42DB-859F-EEAA75E5794F}" type="pres">
      <dgm:prSet presAssocID="{E5454C63-7478-4B8F-8AE2-A120C93C37FA}" presName="childText" presStyleLbl="conFgAcc1" presStyleIdx="3" presStyleCnt="6">
        <dgm:presLayoutVars>
          <dgm:bulletEnabled val="1"/>
        </dgm:presLayoutVars>
      </dgm:prSet>
      <dgm:spPr/>
    </dgm:pt>
    <dgm:pt modelId="{92C61FF7-965E-4F48-9B72-D04D26F08FAD}" type="pres">
      <dgm:prSet presAssocID="{EB07E572-D643-4750-93A5-1E6B803E5E30}" presName="spaceBetweenRectangles" presStyleCnt="0"/>
      <dgm:spPr/>
    </dgm:pt>
    <dgm:pt modelId="{A1D538CD-C199-46AC-A61E-B39566AE7B39}" type="pres">
      <dgm:prSet presAssocID="{B39E2CBC-6BFC-4164-B72A-C8F87BB12F70}" presName="parentLin" presStyleCnt="0"/>
      <dgm:spPr/>
    </dgm:pt>
    <dgm:pt modelId="{71A7BC32-F85D-40B6-B5D3-9768DB690DAE}" type="pres">
      <dgm:prSet presAssocID="{B39E2CBC-6BFC-4164-B72A-C8F87BB12F70}" presName="parentLeftMargin" presStyleLbl="node1" presStyleIdx="3" presStyleCnt="6"/>
      <dgm:spPr/>
    </dgm:pt>
    <dgm:pt modelId="{DDDECD18-4E98-439A-9054-02E4A70C2C96}" type="pres">
      <dgm:prSet presAssocID="{B39E2CBC-6BFC-4164-B72A-C8F87BB12F70}" presName="parentText" presStyleLbl="node1" presStyleIdx="4" presStyleCnt="6" custScaleX="106317" custScaleY="110271">
        <dgm:presLayoutVars>
          <dgm:chMax val="0"/>
          <dgm:bulletEnabled val="1"/>
        </dgm:presLayoutVars>
      </dgm:prSet>
      <dgm:spPr/>
    </dgm:pt>
    <dgm:pt modelId="{988C2C56-3EB0-48DE-9E35-63E5118B7074}" type="pres">
      <dgm:prSet presAssocID="{B39E2CBC-6BFC-4164-B72A-C8F87BB12F70}" presName="negativeSpace" presStyleCnt="0"/>
      <dgm:spPr/>
    </dgm:pt>
    <dgm:pt modelId="{35724B65-5524-4CEF-A8F4-973BFBB2EDA8}" type="pres">
      <dgm:prSet presAssocID="{B39E2CBC-6BFC-4164-B72A-C8F87BB12F70}" presName="childText" presStyleLbl="conFgAcc1" presStyleIdx="4" presStyleCnt="6">
        <dgm:presLayoutVars>
          <dgm:bulletEnabled val="1"/>
        </dgm:presLayoutVars>
      </dgm:prSet>
      <dgm:spPr/>
    </dgm:pt>
    <dgm:pt modelId="{EAEFE842-531A-42D2-AFF7-8922F42FBE4C}" type="pres">
      <dgm:prSet presAssocID="{17BC652A-0F90-4E97-9077-9A3AD59B58D6}" presName="spaceBetweenRectangles" presStyleCnt="0"/>
      <dgm:spPr/>
    </dgm:pt>
    <dgm:pt modelId="{F74B3DDD-92AB-4B2A-BD51-8DD4CD29D7BB}" type="pres">
      <dgm:prSet presAssocID="{4DF95DC7-2098-4388-869E-C12D5EC0661F}" presName="parentLin" presStyleCnt="0"/>
      <dgm:spPr/>
    </dgm:pt>
    <dgm:pt modelId="{4176ACBF-B18E-4753-9E37-E66A84690607}" type="pres">
      <dgm:prSet presAssocID="{4DF95DC7-2098-4388-869E-C12D5EC0661F}" presName="parentLeftMargin" presStyleLbl="node1" presStyleIdx="4" presStyleCnt="6"/>
      <dgm:spPr/>
    </dgm:pt>
    <dgm:pt modelId="{0482585C-9040-472F-B63B-31BD648E1881}" type="pres">
      <dgm:prSet presAssocID="{4DF95DC7-2098-4388-869E-C12D5EC0661F}" presName="parentText" presStyleLbl="node1" presStyleIdx="5" presStyleCnt="6" custScaleX="106317" custScaleY="110271">
        <dgm:presLayoutVars>
          <dgm:chMax val="0"/>
          <dgm:bulletEnabled val="1"/>
        </dgm:presLayoutVars>
      </dgm:prSet>
      <dgm:spPr/>
    </dgm:pt>
    <dgm:pt modelId="{2D9AFFF2-1BB4-4E26-AAC3-30617656648F}" type="pres">
      <dgm:prSet presAssocID="{4DF95DC7-2098-4388-869E-C12D5EC0661F}" presName="negativeSpace" presStyleCnt="0"/>
      <dgm:spPr/>
    </dgm:pt>
    <dgm:pt modelId="{14739B28-9721-4A02-BDE8-C98F4A2A5C3D}" type="pres">
      <dgm:prSet presAssocID="{4DF95DC7-2098-4388-869E-C12D5EC0661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EED3E5B-B402-412B-8488-2FDCA8875822}" type="presOf" srcId="{ED846189-46A4-4844-AE1E-0F57DA96B793}" destId="{A2011262-46F0-4A9D-8FE4-E1E1A220C83A}" srcOrd="1" destOrd="0" presId="urn:microsoft.com/office/officeart/2005/8/layout/list1"/>
    <dgm:cxn modelId="{28AE3A23-85B2-4D55-A630-0BA5ECACB109}" type="presOf" srcId="{4DF95DC7-2098-4388-869E-C12D5EC0661F}" destId="{0482585C-9040-472F-B63B-31BD648E1881}" srcOrd="1" destOrd="0" presId="urn:microsoft.com/office/officeart/2005/8/layout/list1"/>
    <dgm:cxn modelId="{66644EE3-040A-4235-8FFA-6888B527FFA4}" type="presOf" srcId="{9DE7AECF-EA2F-42D1-BEA9-8ACF764E59CB}" destId="{FC0625FB-CE5D-49D7-92F9-40ED3EB23790}" srcOrd="0" destOrd="0" presId="urn:microsoft.com/office/officeart/2005/8/layout/list1"/>
    <dgm:cxn modelId="{1884ABE7-7726-4016-9387-77CFFE4F2CB4}" type="presOf" srcId="{E5454C63-7478-4B8F-8AE2-A120C93C37FA}" destId="{ACADC7D2-314A-434B-A77C-04CC4F1721E7}" srcOrd="0" destOrd="0" presId="urn:microsoft.com/office/officeart/2005/8/layout/list1"/>
    <dgm:cxn modelId="{5130F9D0-FDE3-477D-AE9B-60E4486E4433}" srcId="{9DE7AECF-EA2F-42D1-BEA9-8ACF764E59CB}" destId="{ED846189-46A4-4844-AE1E-0F57DA96B793}" srcOrd="2" destOrd="0" parTransId="{51996684-C99F-43DE-A863-B015FB3E6C5E}" sibTransId="{13972BA9-5469-4F8B-903E-111460306F47}"/>
    <dgm:cxn modelId="{6CEDC9C6-DAF7-4A05-8A32-FAD6452FC202}" srcId="{9DE7AECF-EA2F-42D1-BEA9-8ACF764E59CB}" destId="{4DF95DC7-2098-4388-869E-C12D5EC0661F}" srcOrd="5" destOrd="0" parTransId="{7AEF00E1-9D85-479D-B6B9-7A72F278BF71}" sibTransId="{F9EA0DEA-7AB3-4BD9-AFC8-62C9C5AA5ECE}"/>
    <dgm:cxn modelId="{BCF559DB-0749-48AA-A1AD-1833385697F5}" type="presOf" srcId="{72B753C7-DBB1-4C1E-BD34-017A0CD59662}" destId="{213C98ED-7AE0-4E33-9B4D-BB0E21356876}" srcOrd="0" destOrd="0" presId="urn:microsoft.com/office/officeart/2005/8/layout/list1"/>
    <dgm:cxn modelId="{82804398-9B67-4B9A-B33C-9C861C729FF5}" type="presOf" srcId="{59F8E0F0-0E97-42A4-B242-886A611286E3}" destId="{282969DD-E175-45C3-B448-A5E528690788}" srcOrd="0" destOrd="0" presId="urn:microsoft.com/office/officeart/2005/8/layout/list1"/>
    <dgm:cxn modelId="{5276DD44-049F-4A17-A49A-D2254A23838A}" srcId="{9DE7AECF-EA2F-42D1-BEA9-8ACF764E59CB}" destId="{59F8E0F0-0E97-42A4-B242-886A611286E3}" srcOrd="0" destOrd="0" parTransId="{9056378C-5298-4100-8FA4-C51365FBA356}" sibTransId="{245A9F3A-1249-4BC5-870D-AB82D3DB551D}"/>
    <dgm:cxn modelId="{015C0C43-9C0B-4801-8491-01861CB4345B}" srcId="{9DE7AECF-EA2F-42D1-BEA9-8ACF764E59CB}" destId="{72B753C7-DBB1-4C1E-BD34-017A0CD59662}" srcOrd="1" destOrd="0" parTransId="{D698F93D-CC16-48F7-9A1E-8D8D5A41E667}" sibTransId="{69A0C1A6-11DB-4ECD-808C-288915CED053}"/>
    <dgm:cxn modelId="{DCDFAE92-D0EF-4734-857A-A984063F5A3E}" type="presOf" srcId="{B39E2CBC-6BFC-4164-B72A-C8F87BB12F70}" destId="{DDDECD18-4E98-439A-9054-02E4A70C2C96}" srcOrd="1" destOrd="0" presId="urn:microsoft.com/office/officeart/2005/8/layout/list1"/>
    <dgm:cxn modelId="{5A5E21C9-5E2C-4154-83A5-E3CB7F619761}" type="presOf" srcId="{72B753C7-DBB1-4C1E-BD34-017A0CD59662}" destId="{8987A359-D89A-4DB6-881A-3952D504AA81}" srcOrd="1" destOrd="0" presId="urn:microsoft.com/office/officeart/2005/8/layout/list1"/>
    <dgm:cxn modelId="{65115B07-D9F9-4BB4-9028-FC71B80EB796}" srcId="{9DE7AECF-EA2F-42D1-BEA9-8ACF764E59CB}" destId="{B39E2CBC-6BFC-4164-B72A-C8F87BB12F70}" srcOrd="4" destOrd="0" parTransId="{C69294B8-DC06-4ACE-B4F1-60A93905F640}" sibTransId="{17BC652A-0F90-4E97-9077-9A3AD59B58D6}"/>
    <dgm:cxn modelId="{84902985-E2EB-4328-88A0-9AF870E9ADF7}" type="presOf" srcId="{4DF95DC7-2098-4388-869E-C12D5EC0661F}" destId="{4176ACBF-B18E-4753-9E37-E66A84690607}" srcOrd="0" destOrd="0" presId="urn:microsoft.com/office/officeart/2005/8/layout/list1"/>
    <dgm:cxn modelId="{4E455EE3-C4E4-45BD-8147-E27E070733BF}" srcId="{9DE7AECF-EA2F-42D1-BEA9-8ACF764E59CB}" destId="{E5454C63-7478-4B8F-8AE2-A120C93C37FA}" srcOrd="3" destOrd="0" parTransId="{FB9513AB-5046-4CFC-926D-F6FE66FEE260}" sibTransId="{EB07E572-D643-4750-93A5-1E6B803E5E30}"/>
    <dgm:cxn modelId="{124A07AB-F3E0-4B23-B4BC-48DBE2B55698}" type="presOf" srcId="{E5454C63-7478-4B8F-8AE2-A120C93C37FA}" destId="{D9CA2FB3-BDB7-44DA-88BF-DEFE6757E185}" srcOrd="1" destOrd="0" presId="urn:microsoft.com/office/officeart/2005/8/layout/list1"/>
    <dgm:cxn modelId="{82023B7B-23D0-436A-87D3-5293560683D7}" type="presOf" srcId="{ED846189-46A4-4844-AE1E-0F57DA96B793}" destId="{06BB912C-4A20-4086-92C1-2F3C33A917AC}" srcOrd="0" destOrd="0" presId="urn:microsoft.com/office/officeart/2005/8/layout/list1"/>
    <dgm:cxn modelId="{917B20BF-BBC7-410C-99A3-E9E596388E4C}" type="presOf" srcId="{B39E2CBC-6BFC-4164-B72A-C8F87BB12F70}" destId="{71A7BC32-F85D-40B6-B5D3-9768DB690DAE}" srcOrd="0" destOrd="0" presId="urn:microsoft.com/office/officeart/2005/8/layout/list1"/>
    <dgm:cxn modelId="{FE5C04DE-B089-4DF3-B6C7-5FB90FCEA4C1}" type="presOf" srcId="{59F8E0F0-0E97-42A4-B242-886A611286E3}" destId="{7E36C266-069F-4645-94EC-1C547259B8E8}" srcOrd="1" destOrd="0" presId="urn:microsoft.com/office/officeart/2005/8/layout/list1"/>
    <dgm:cxn modelId="{0A1B1AE7-673C-4224-B51D-3F65E871AD6C}" type="presParOf" srcId="{FC0625FB-CE5D-49D7-92F9-40ED3EB23790}" destId="{E2B1C11E-2031-40DB-A676-5E98A3F022F4}" srcOrd="0" destOrd="0" presId="urn:microsoft.com/office/officeart/2005/8/layout/list1"/>
    <dgm:cxn modelId="{E7494D5C-AFAE-4CD8-9110-C9BE6B405D69}" type="presParOf" srcId="{E2B1C11E-2031-40DB-A676-5E98A3F022F4}" destId="{282969DD-E175-45C3-B448-A5E528690788}" srcOrd="0" destOrd="0" presId="urn:microsoft.com/office/officeart/2005/8/layout/list1"/>
    <dgm:cxn modelId="{55A77B32-3E7C-4614-AA93-E812D24179DA}" type="presParOf" srcId="{E2B1C11E-2031-40DB-A676-5E98A3F022F4}" destId="{7E36C266-069F-4645-94EC-1C547259B8E8}" srcOrd="1" destOrd="0" presId="urn:microsoft.com/office/officeart/2005/8/layout/list1"/>
    <dgm:cxn modelId="{06E5807B-0C64-4A5D-9D16-A1023AB2353C}" type="presParOf" srcId="{FC0625FB-CE5D-49D7-92F9-40ED3EB23790}" destId="{E630C232-B088-4EB6-A639-0DB2BF9C192D}" srcOrd="1" destOrd="0" presId="urn:microsoft.com/office/officeart/2005/8/layout/list1"/>
    <dgm:cxn modelId="{8FC9F052-A105-42FE-BCC9-06570CB15A84}" type="presParOf" srcId="{FC0625FB-CE5D-49D7-92F9-40ED3EB23790}" destId="{2A74B135-142C-41F5-AC43-461A7D0F8338}" srcOrd="2" destOrd="0" presId="urn:microsoft.com/office/officeart/2005/8/layout/list1"/>
    <dgm:cxn modelId="{B6E4B9B2-2A62-4927-9580-CD81E5EF3043}" type="presParOf" srcId="{FC0625FB-CE5D-49D7-92F9-40ED3EB23790}" destId="{A0A18F81-995F-4B46-8E22-F7FD9B9C8A4C}" srcOrd="3" destOrd="0" presId="urn:microsoft.com/office/officeart/2005/8/layout/list1"/>
    <dgm:cxn modelId="{846E3ACE-CE34-42B4-BC0F-1383E4C4692E}" type="presParOf" srcId="{FC0625FB-CE5D-49D7-92F9-40ED3EB23790}" destId="{A3720FFA-1557-4E64-985C-46E82039C456}" srcOrd="4" destOrd="0" presId="urn:microsoft.com/office/officeart/2005/8/layout/list1"/>
    <dgm:cxn modelId="{C2F60763-EE60-476D-8133-BCFFF23E462A}" type="presParOf" srcId="{A3720FFA-1557-4E64-985C-46E82039C456}" destId="{213C98ED-7AE0-4E33-9B4D-BB0E21356876}" srcOrd="0" destOrd="0" presId="urn:microsoft.com/office/officeart/2005/8/layout/list1"/>
    <dgm:cxn modelId="{B1734459-9625-4B77-B8BF-4A471FB968AF}" type="presParOf" srcId="{A3720FFA-1557-4E64-985C-46E82039C456}" destId="{8987A359-D89A-4DB6-881A-3952D504AA81}" srcOrd="1" destOrd="0" presId="urn:microsoft.com/office/officeart/2005/8/layout/list1"/>
    <dgm:cxn modelId="{9DB9C2E0-54A0-4395-AEE9-F97404AB9C25}" type="presParOf" srcId="{FC0625FB-CE5D-49D7-92F9-40ED3EB23790}" destId="{BD706BC8-DA36-4E26-8BFA-4B90A0F169E6}" srcOrd="5" destOrd="0" presId="urn:microsoft.com/office/officeart/2005/8/layout/list1"/>
    <dgm:cxn modelId="{4EDB89FA-56AF-486D-89EA-4C933C53FF2E}" type="presParOf" srcId="{FC0625FB-CE5D-49D7-92F9-40ED3EB23790}" destId="{D2C17611-D2DC-4CE3-8303-17F9930B5D19}" srcOrd="6" destOrd="0" presId="urn:microsoft.com/office/officeart/2005/8/layout/list1"/>
    <dgm:cxn modelId="{D47A4704-DCC9-495B-9D37-B92AFEAA0F69}" type="presParOf" srcId="{FC0625FB-CE5D-49D7-92F9-40ED3EB23790}" destId="{3F4C8AD4-78C2-45A8-A434-0E5559BF9713}" srcOrd="7" destOrd="0" presId="urn:microsoft.com/office/officeart/2005/8/layout/list1"/>
    <dgm:cxn modelId="{93B12504-2CFD-489F-AC93-1409B3C76571}" type="presParOf" srcId="{FC0625FB-CE5D-49D7-92F9-40ED3EB23790}" destId="{1AD88DFF-18C4-49DE-B1A9-5C67BC1DDE80}" srcOrd="8" destOrd="0" presId="urn:microsoft.com/office/officeart/2005/8/layout/list1"/>
    <dgm:cxn modelId="{6A48A32B-4D93-464A-9E7F-9D45B422E2DD}" type="presParOf" srcId="{1AD88DFF-18C4-49DE-B1A9-5C67BC1DDE80}" destId="{06BB912C-4A20-4086-92C1-2F3C33A917AC}" srcOrd="0" destOrd="0" presId="urn:microsoft.com/office/officeart/2005/8/layout/list1"/>
    <dgm:cxn modelId="{B6B5D125-4588-4FDF-8243-FA530FF8AF89}" type="presParOf" srcId="{1AD88DFF-18C4-49DE-B1A9-5C67BC1DDE80}" destId="{A2011262-46F0-4A9D-8FE4-E1E1A220C83A}" srcOrd="1" destOrd="0" presId="urn:microsoft.com/office/officeart/2005/8/layout/list1"/>
    <dgm:cxn modelId="{BA8550EF-BBD8-4175-BA5A-23D1CD119473}" type="presParOf" srcId="{FC0625FB-CE5D-49D7-92F9-40ED3EB23790}" destId="{F8FC3EF1-5FA7-41C3-9BA6-A8E71005FF0B}" srcOrd="9" destOrd="0" presId="urn:microsoft.com/office/officeart/2005/8/layout/list1"/>
    <dgm:cxn modelId="{D4E8C35F-899B-4D93-AC00-5C25ECA33F35}" type="presParOf" srcId="{FC0625FB-CE5D-49D7-92F9-40ED3EB23790}" destId="{E11C619D-57F0-484D-BB0E-18394E409D85}" srcOrd="10" destOrd="0" presId="urn:microsoft.com/office/officeart/2005/8/layout/list1"/>
    <dgm:cxn modelId="{887600BE-D065-40D8-8F1F-603F5F3AA829}" type="presParOf" srcId="{FC0625FB-CE5D-49D7-92F9-40ED3EB23790}" destId="{ACD7D462-760F-405C-BFC4-547DF62EB697}" srcOrd="11" destOrd="0" presId="urn:microsoft.com/office/officeart/2005/8/layout/list1"/>
    <dgm:cxn modelId="{EE1A8DF2-4AFF-4C85-854A-C491A918E775}" type="presParOf" srcId="{FC0625FB-CE5D-49D7-92F9-40ED3EB23790}" destId="{A1C63928-DF95-4565-8977-F0975C7AF44D}" srcOrd="12" destOrd="0" presId="urn:microsoft.com/office/officeart/2005/8/layout/list1"/>
    <dgm:cxn modelId="{CC723F6C-4283-4F36-BB08-F30321EA5CCB}" type="presParOf" srcId="{A1C63928-DF95-4565-8977-F0975C7AF44D}" destId="{ACADC7D2-314A-434B-A77C-04CC4F1721E7}" srcOrd="0" destOrd="0" presId="urn:microsoft.com/office/officeart/2005/8/layout/list1"/>
    <dgm:cxn modelId="{B0816CB8-4E80-4591-954C-A601A0C7EF26}" type="presParOf" srcId="{A1C63928-DF95-4565-8977-F0975C7AF44D}" destId="{D9CA2FB3-BDB7-44DA-88BF-DEFE6757E185}" srcOrd="1" destOrd="0" presId="urn:microsoft.com/office/officeart/2005/8/layout/list1"/>
    <dgm:cxn modelId="{EDD93211-D71A-45FD-895C-1A21E2C54A23}" type="presParOf" srcId="{FC0625FB-CE5D-49D7-92F9-40ED3EB23790}" destId="{C35D05AE-C091-47B4-A32E-5828BFE37F50}" srcOrd="13" destOrd="0" presId="urn:microsoft.com/office/officeart/2005/8/layout/list1"/>
    <dgm:cxn modelId="{E818F727-ECAB-4AFB-A96C-E0CFC4AFF6CC}" type="presParOf" srcId="{FC0625FB-CE5D-49D7-92F9-40ED3EB23790}" destId="{FE2BDE8D-D23E-42DB-859F-EEAA75E5794F}" srcOrd="14" destOrd="0" presId="urn:microsoft.com/office/officeart/2005/8/layout/list1"/>
    <dgm:cxn modelId="{4C0F51F1-9736-4C8A-B620-98CA0B0E8216}" type="presParOf" srcId="{FC0625FB-CE5D-49D7-92F9-40ED3EB23790}" destId="{92C61FF7-965E-4F48-9B72-D04D26F08FAD}" srcOrd="15" destOrd="0" presId="urn:microsoft.com/office/officeart/2005/8/layout/list1"/>
    <dgm:cxn modelId="{5397A170-9AB7-4A88-B625-C3B53D1249BC}" type="presParOf" srcId="{FC0625FB-CE5D-49D7-92F9-40ED3EB23790}" destId="{A1D538CD-C199-46AC-A61E-B39566AE7B39}" srcOrd="16" destOrd="0" presId="urn:microsoft.com/office/officeart/2005/8/layout/list1"/>
    <dgm:cxn modelId="{9C651E5F-3C9E-482F-9F43-BAD9063F61C9}" type="presParOf" srcId="{A1D538CD-C199-46AC-A61E-B39566AE7B39}" destId="{71A7BC32-F85D-40B6-B5D3-9768DB690DAE}" srcOrd="0" destOrd="0" presId="urn:microsoft.com/office/officeart/2005/8/layout/list1"/>
    <dgm:cxn modelId="{9BFB9F31-6533-4802-BC5C-57D719B8DCB6}" type="presParOf" srcId="{A1D538CD-C199-46AC-A61E-B39566AE7B39}" destId="{DDDECD18-4E98-439A-9054-02E4A70C2C96}" srcOrd="1" destOrd="0" presId="urn:microsoft.com/office/officeart/2005/8/layout/list1"/>
    <dgm:cxn modelId="{3180FA05-CABF-42F6-A3FE-BDBDA2372426}" type="presParOf" srcId="{FC0625FB-CE5D-49D7-92F9-40ED3EB23790}" destId="{988C2C56-3EB0-48DE-9E35-63E5118B7074}" srcOrd="17" destOrd="0" presId="urn:microsoft.com/office/officeart/2005/8/layout/list1"/>
    <dgm:cxn modelId="{02EC9493-563E-417F-831E-EAD24910FBC8}" type="presParOf" srcId="{FC0625FB-CE5D-49D7-92F9-40ED3EB23790}" destId="{35724B65-5524-4CEF-A8F4-973BFBB2EDA8}" srcOrd="18" destOrd="0" presId="urn:microsoft.com/office/officeart/2005/8/layout/list1"/>
    <dgm:cxn modelId="{4E4B6BCF-808D-4108-842E-33B58F6FC4D9}" type="presParOf" srcId="{FC0625FB-CE5D-49D7-92F9-40ED3EB23790}" destId="{EAEFE842-531A-42D2-AFF7-8922F42FBE4C}" srcOrd="19" destOrd="0" presId="urn:microsoft.com/office/officeart/2005/8/layout/list1"/>
    <dgm:cxn modelId="{2EEFB614-8B65-4BF0-B380-F595877DA767}" type="presParOf" srcId="{FC0625FB-CE5D-49D7-92F9-40ED3EB23790}" destId="{F74B3DDD-92AB-4B2A-BD51-8DD4CD29D7BB}" srcOrd="20" destOrd="0" presId="urn:microsoft.com/office/officeart/2005/8/layout/list1"/>
    <dgm:cxn modelId="{352A290D-B637-4885-BFF9-8F4B58A02F65}" type="presParOf" srcId="{F74B3DDD-92AB-4B2A-BD51-8DD4CD29D7BB}" destId="{4176ACBF-B18E-4753-9E37-E66A84690607}" srcOrd="0" destOrd="0" presId="urn:microsoft.com/office/officeart/2005/8/layout/list1"/>
    <dgm:cxn modelId="{19243E5A-C0E8-4997-9CA1-F3D011A670BA}" type="presParOf" srcId="{F74B3DDD-92AB-4B2A-BD51-8DD4CD29D7BB}" destId="{0482585C-9040-472F-B63B-31BD648E1881}" srcOrd="1" destOrd="0" presId="urn:microsoft.com/office/officeart/2005/8/layout/list1"/>
    <dgm:cxn modelId="{E75BDC7F-0743-406B-8E44-047F9ACF4557}" type="presParOf" srcId="{FC0625FB-CE5D-49D7-92F9-40ED3EB23790}" destId="{2D9AFFF2-1BB4-4E26-AAC3-30617656648F}" srcOrd="21" destOrd="0" presId="urn:microsoft.com/office/officeart/2005/8/layout/list1"/>
    <dgm:cxn modelId="{B93442A4-FCB4-472F-8541-CE81AC836185}" type="presParOf" srcId="{FC0625FB-CE5D-49D7-92F9-40ED3EB23790}" destId="{14739B28-9721-4A02-BDE8-C98F4A2A5C3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4B135-142C-41F5-AC43-461A7D0F8338}">
      <dsp:nvSpPr>
        <dsp:cNvPr id="0" name=""/>
        <dsp:cNvSpPr/>
      </dsp:nvSpPr>
      <dsp:spPr>
        <a:xfrm>
          <a:off x="0" y="386371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6C266-069F-4645-94EC-1C547259B8E8}">
      <dsp:nvSpPr>
        <dsp:cNvPr id="0" name=""/>
        <dsp:cNvSpPr/>
      </dsp:nvSpPr>
      <dsp:spPr>
        <a:xfrm>
          <a:off x="488553" y="119491"/>
          <a:ext cx="7271809" cy="488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Жартылай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шексіз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лентада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жұмыс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істейтін</a:t>
          </a:r>
          <a:r>
            <a:rPr lang="ru-RU" sz="2000" kern="1200" dirty="0" smtClean="0"/>
            <a:t> Тьюринг </a:t>
          </a:r>
          <a:r>
            <a:rPr lang="ru-RU" sz="2000" kern="1200" dirty="0" err="1" smtClean="0"/>
            <a:t>машинасы</a:t>
          </a:r>
          <a:endParaRPr lang="ru-RU" sz="2000" kern="1200" dirty="0"/>
        </a:p>
      </dsp:txBody>
      <dsp:txXfrm>
        <a:off x="512389" y="143327"/>
        <a:ext cx="7224137" cy="440607"/>
      </dsp:txXfrm>
    </dsp:sp>
    <dsp:sp modelId="{D2C17611-D2DC-4CE3-8303-17F9930B5D19}">
      <dsp:nvSpPr>
        <dsp:cNvPr id="0" name=""/>
        <dsp:cNvSpPr/>
      </dsp:nvSpPr>
      <dsp:spPr>
        <a:xfrm>
          <a:off x="0" y="1112251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2391"/>
              <a:satOff val="10000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7A359-D89A-4DB6-881A-3952D504AA81}">
      <dsp:nvSpPr>
        <dsp:cNvPr id="0" name=""/>
        <dsp:cNvSpPr/>
      </dsp:nvSpPr>
      <dsp:spPr>
        <a:xfrm>
          <a:off x="488553" y="845371"/>
          <a:ext cx="7271809" cy="488279"/>
        </a:xfrm>
        <a:prstGeom prst="roundRect">
          <a:avLst/>
        </a:prstGeom>
        <a:solidFill>
          <a:schemeClr val="accent5">
            <a:hueOff val="-422391"/>
            <a:satOff val="1000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2 өлшемді Тьюринг машинасы (Муравей Ленгтона);</a:t>
          </a:r>
          <a:endParaRPr lang="ru-RU" sz="2000" kern="1200"/>
        </a:p>
      </dsp:txBody>
      <dsp:txXfrm>
        <a:off x="512389" y="869207"/>
        <a:ext cx="7224137" cy="440607"/>
      </dsp:txXfrm>
    </dsp:sp>
    <dsp:sp modelId="{E11C619D-57F0-484D-BB0E-18394E409D85}">
      <dsp:nvSpPr>
        <dsp:cNvPr id="0" name=""/>
        <dsp:cNvSpPr/>
      </dsp:nvSpPr>
      <dsp:spPr>
        <a:xfrm>
          <a:off x="0" y="1838131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44782"/>
              <a:satOff val="19999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11262-46F0-4A9D-8FE4-E1E1A220C83A}">
      <dsp:nvSpPr>
        <dsp:cNvPr id="0" name=""/>
        <dsp:cNvSpPr/>
      </dsp:nvSpPr>
      <dsp:spPr>
        <a:xfrm>
          <a:off x="488553" y="1571251"/>
          <a:ext cx="7271809" cy="488279"/>
        </a:xfrm>
        <a:prstGeom prst="roundRect">
          <a:avLst/>
        </a:prstGeom>
        <a:solidFill>
          <a:schemeClr val="accent5">
            <a:hueOff val="-844782"/>
            <a:satOff val="19999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Әмбебап Тьюринг машинасы;</a:t>
          </a:r>
          <a:endParaRPr lang="ru-RU" sz="2000" kern="1200"/>
        </a:p>
      </dsp:txBody>
      <dsp:txXfrm>
        <a:off x="512389" y="1595087"/>
        <a:ext cx="7224137" cy="440607"/>
      </dsp:txXfrm>
    </dsp:sp>
    <dsp:sp modelId="{FE2BDE8D-D23E-42DB-859F-EEAA75E5794F}">
      <dsp:nvSpPr>
        <dsp:cNvPr id="0" name=""/>
        <dsp:cNvSpPr/>
      </dsp:nvSpPr>
      <dsp:spPr>
        <a:xfrm>
          <a:off x="0" y="2564010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67174"/>
              <a:satOff val="29999"/>
              <a:lumOff val="2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A2FB3-BDB7-44DA-88BF-DEFE6757E185}">
      <dsp:nvSpPr>
        <dsp:cNvPr id="0" name=""/>
        <dsp:cNvSpPr/>
      </dsp:nvSpPr>
      <dsp:spPr>
        <a:xfrm>
          <a:off x="488553" y="2297131"/>
          <a:ext cx="7271809" cy="488279"/>
        </a:xfrm>
        <a:prstGeom prst="roundRect">
          <a:avLst/>
        </a:prstGeom>
        <a:solidFill>
          <a:schemeClr val="accent5">
            <a:hueOff val="-1267174"/>
            <a:satOff val="29999"/>
            <a:lumOff val="2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Тьюрингтің анықталмаған (детерминирленбеген) машинасы;</a:t>
          </a:r>
          <a:endParaRPr lang="ru-RU" sz="2000" kern="1200"/>
        </a:p>
      </dsp:txBody>
      <dsp:txXfrm>
        <a:off x="512389" y="2320967"/>
        <a:ext cx="7224137" cy="440607"/>
      </dsp:txXfrm>
    </dsp:sp>
    <dsp:sp modelId="{35724B65-5524-4CEF-A8F4-973BFBB2EDA8}">
      <dsp:nvSpPr>
        <dsp:cNvPr id="0" name=""/>
        <dsp:cNvSpPr/>
      </dsp:nvSpPr>
      <dsp:spPr>
        <a:xfrm>
          <a:off x="0" y="3289890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565"/>
              <a:satOff val="39998"/>
              <a:lumOff val="2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ECD18-4E98-439A-9054-02E4A70C2C96}">
      <dsp:nvSpPr>
        <dsp:cNvPr id="0" name=""/>
        <dsp:cNvSpPr/>
      </dsp:nvSpPr>
      <dsp:spPr>
        <a:xfrm>
          <a:off x="488553" y="3023010"/>
          <a:ext cx="7271809" cy="488279"/>
        </a:xfrm>
        <a:prstGeom prst="roundRect">
          <a:avLst/>
        </a:prstGeom>
        <a:solidFill>
          <a:schemeClr val="accent5">
            <a:hueOff val="-1689565"/>
            <a:satOff val="39998"/>
            <a:lumOff val="2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Тьюрингтің ықтималдық машинасы;</a:t>
          </a:r>
          <a:endParaRPr lang="ru-RU" sz="2000" kern="1200"/>
        </a:p>
      </dsp:txBody>
      <dsp:txXfrm>
        <a:off x="512389" y="3046846"/>
        <a:ext cx="7224137" cy="440607"/>
      </dsp:txXfrm>
    </dsp:sp>
    <dsp:sp modelId="{14739B28-9721-4A02-BDE8-C98F4A2A5C3D}">
      <dsp:nvSpPr>
        <dsp:cNvPr id="0" name=""/>
        <dsp:cNvSpPr/>
      </dsp:nvSpPr>
      <dsp:spPr>
        <a:xfrm>
          <a:off x="0" y="4015770"/>
          <a:ext cx="97710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11956"/>
              <a:satOff val="49998"/>
              <a:lumOff val="3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2585C-9040-472F-B63B-31BD648E1881}">
      <dsp:nvSpPr>
        <dsp:cNvPr id="0" name=""/>
        <dsp:cNvSpPr/>
      </dsp:nvSpPr>
      <dsp:spPr>
        <a:xfrm>
          <a:off x="488553" y="3748890"/>
          <a:ext cx="7271809" cy="488279"/>
        </a:xfrm>
        <a:prstGeom prst="roundRect">
          <a:avLst/>
        </a:prstGeom>
        <a:solidFill>
          <a:schemeClr val="accent5">
            <a:hueOff val="-2111956"/>
            <a:satOff val="49998"/>
            <a:lumOff val="3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26" tIns="0" rIns="2585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Тьюрингтің селкілдегі (</a:t>
          </a:r>
          <a:r>
            <a:rPr lang="ru-RU" sz="2000" kern="1200" smtClean="0">
              <a:hlinkClick xmlns:r="http://schemas.openxmlformats.org/officeDocument/2006/relationships" r:id="rId1" tooltip="Тьюринговская трясина"/>
            </a:rPr>
            <a:t>Тьюринговская трясина</a:t>
          </a:r>
          <a:r>
            <a:rPr lang="ru-RU" sz="2000" kern="1200" smtClean="0"/>
            <a:t>). </a:t>
          </a:r>
          <a:endParaRPr lang="ru-RU" sz="2000" kern="1200"/>
        </a:p>
      </dsp:txBody>
      <dsp:txXfrm>
        <a:off x="512389" y="3772726"/>
        <a:ext cx="7224137" cy="44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&#208;&#164;&#208;&#176;&#208;&#185;&#208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58;&#1077;&#1086;&#1088;&#1080;&#1103;%20&#1072;&#1083;&#1075;&#1086;&#1088;&#1080;&#1090;&#1084;&#1086;&#1074;%20&#1084;&#1072;&#1090;&#1077;&#1088;&#1080;&#1072;&#1083;&#1099;\&#1052;&#1072;&#1096;&#1080;&#1085;&#1072;%20&#1058;&#1100;&#1102;&#1088;&#1080;&#1085;&#1075;&#1072;%20&#8212;%20&#1042;&#1080;&#1082;&#1080;&#1087;&#1077;&#1076;&#1080;&#1103;.files\Mt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&#208;&#164;&#208;&#176;&#208;&#185;&#208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58;&#1077;&#1086;&#1088;&#1080;&#1103;%20&#1072;&#1083;&#1075;&#1086;&#1088;&#1080;&#1090;&#1084;&#1086;&#1074;%20&#1084;&#1072;&#1090;&#1077;&#1088;&#1080;&#1072;&#1083;&#1099;\&#1052;&#1072;&#1096;&#1080;&#1085;&#1072;%20&#1058;&#1100;&#1102;&#1088;&#1080;&#1085;&#1075;&#1072;%20&#8212;%20&#1042;&#1080;&#1082;&#1080;&#1087;&#1077;&#1076;&#1080;&#1103;.files\Mt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620688"/>
            <a:ext cx="10441160" cy="1584176"/>
          </a:xfrm>
        </p:spPr>
        <p:txBody>
          <a:bodyPr/>
          <a:lstStyle/>
          <a:p>
            <a:pPr algn="just"/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лентада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істейтін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өзгерту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ұяшықтарды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қайта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нөмірлейді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күйлердің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еселейді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құрылғысының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қозғалысын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реттейді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Mt1.jpg">
            <a:hlinkClick r:id="rId2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636912"/>
            <a:ext cx="597666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404664"/>
            <a:ext cx="10873208" cy="35283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Тьюрингтің</a:t>
            </a:r>
            <a:r>
              <a:rPr lang="ru-RU" dirty="0"/>
              <a:t> </a:t>
            </a:r>
            <a:r>
              <a:rPr lang="ru-RU" dirty="0" err="1"/>
              <a:t>ықтималдық</a:t>
            </a:r>
            <a:r>
              <a:rPr lang="ru-RU" dirty="0"/>
              <a:t> </a:t>
            </a:r>
            <a:r>
              <a:rPr lang="ru-RU" dirty="0" err="1"/>
              <a:t>машинасында</a:t>
            </a:r>
            <a:r>
              <a:rPr lang="ru-RU" dirty="0"/>
              <a:t> </a:t>
            </a:r>
            <a:r>
              <a:rPr lang="ru-RU" dirty="0" err="1"/>
              <a:t>лентадағы</a:t>
            </a:r>
            <a:r>
              <a:rPr lang="ru-RU" dirty="0"/>
              <a:t> </a:t>
            </a:r>
            <a:r>
              <a:rPr lang="ru-RU" dirty="0" err="1"/>
              <a:t>күйден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лентаның</a:t>
            </a:r>
            <a:r>
              <a:rPr lang="ru-RU" dirty="0"/>
              <a:t> </a:t>
            </a:r>
            <a:r>
              <a:rPr lang="ru-RU" dirty="0" err="1"/>
              <a:t>мәндерінен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күйге</a:t>
            </a:r>
            <a:r>
              <a:rPr lang="ru-RU" dirty="0"/>
              <a:t> </a:t>
            </a:r>
            <a:r>
              <a:rPr lang="ru-RU" dirty="0" err="1"/>
              <a:t>өтудің</a:t>
            </a:r>
            <a:r>
              <a:rPr lang="ru-RU" dirty="0"/>
              <a:t> </a:t>
            </a:r>
            <a:r>
              <a:rPr lang="ru-RU" dirty="0" err="1"/>
              <a:t>мүмкіндігі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 </a:t>
            </a:r>
            <a:r>
              <a:rPr lang="ru-RU" dirty="0" err="1"/>
              <a:t>Бұл</a:t>
            </a:r>
            <a:r>
              <a:rPr lang="ru-RU" dirty="0"/>
              <a:t> машина </a:t>
            </a:r>
            <a:r>
              <a:rPr lang="ru-RU" dirty="0" err="1"/>
              <a:t>өтудің</a:t>
            </a:r>
            <a:r>
              <a:rPr lang="ru-RU" dirty="0"/>
              <a:t> </a:t>
            </a:r>
            <a:r>
              <a:rPr lang="ru-RU" dirty="0" err="1"/>
              <a:t>нұсқасын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ықтималдықпен</a:t>
            </a:r>
            <a:r>
              <a:rPr lang="ru-RU" dirty="0"/>
              <a:t> </a:t>
            </a:r>
            <a:r>
              <a:rPr lang="ru-RU" dirty="0" err="1"/>
              <a:t>таңдайды</a:t>
            </a:r>
            <a:r>
              <a:rPr lang="ru-RU" dirty="0"/>
              <a:t> (монета </a:t>
            </a:r>
            <a:r>
              <a:rPr lang="ru-RU" dirty="0" err="1"/>
              <a:t>лақтыру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анықталмаған</a:t>
            </a:r>
            <a:r>
              <a:rPr lang="ru-RU" dirty="0"/>
              <a:t> (недетерминированная) Тьюринг </a:t>
            </a:r>
            <a:r>
              <a:rPr lang="ru-RU" dirty="0" err="1"/>
              <a:t>машинасына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.</a:t>
            </a:r>
          </a:p>
          <a:p>
            <a:r>
              <a:rPr lang="ru-RU" dirty="0" err="1"/>
              <a:t>Тьюрингтің</a:t>
            </a:r>
            <a:r>
              <a:rPr lang="ru-RU" dirty="0"/>
              <a:t> </a:t>
            </a:r>
            <a:r>
              <a:rPr lang="ru-RU" dirty="0" err="1"/>
              <a:t>ықтималдық</a:t>
            </a:r>
            <a:r>
              <a:rPr lang="ru-RU" dirty="0"/>
              <a:t> </a:t>
            </a:r>
            <a:r>
              <a:rPr lang="ru-RU" dirty="0" err="1"/>
              <a:t>машинасында</a:t>
            </a:r>
            <a:r>
              <a:rPr lang="ru-RU" dirty="0"/>
              <a:t> </a:t>
            </a:r>
            <a:r>
              <a:rPr lang="ru-RU" dirty="0" err="1"/>
              <a:t>полиномды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жұмысын</a:t>
            </a:r>
            <a:r>
              <a:rPr lang="ru-RU" dirty="0"/>
              <a:t> </a:t>
            </a:r>
            <a:r>
              <a:rPr lang="ru-RU" dirty="0" err="1"/>
              <a:t>аяқтап</a:t>
            </a:r>
            <a:r>
              <a:rPr lang="ru-RU" dirty="0"/>
              <a:t>  1/3 аз </a:t>
            </a:r>
            <a:r>
              <a:rPr lang="ru-RU" dirty="0" err="1"/>
              <a:t>қатемен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қайтаратын</a:t>
            </a:r>
            <a:r>
              <a:rPr lang="ru-RU" dirty="0"/>
              <a:t> </a:t>
            </a:r>
            <a:r>
              <a:rPr lang="ru-RU" dirty="0" err="1"/>
              <a:t>алгоритмдер</a:t>
            </a:r>
            <a:r>
              <a:rPr lang="ru-RU" dirty="0"/>
              <a:t> </a:t>
            </a:r>
            <a:r>
              <a:rPr lang="ru-RU" dirty="0" err="1"/>
              <a:t>класын</a:t>
            </a:r>
            <a:r>
              <a:rPr lang="ru-RU" dirty="0"/>
              <a:t> </a:t>
            </a:r>
            <a:r>
              <a:rPr lang="en-US" dirty="0"/>
              <a:t>BPP </a:t>
            </a:r>
            <a:r>
              <a:rPr lang="ru-RU" dirty="0" err="1"/>
              <a:t>класы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</a:t>
            </a:r>
          </a:p>
          <a:p>
            <a:r>
              <a:rPr lang="ru-RU" dirty="0" err="1"/>
              <a:t>Есептелу</a:t>
            </a:r>
            <a:r>
              <a:rPr lang="ru-RU" dirty="0"/>
              <a:t> </a:t>
            </a:r>
            <a:r>
              <a:rPr lang="ru-RU" dirty="0" err="1"/>
              <a:t>теориясында</a:t>
            </a:r>
            <a:r>
              <a:rPr lang="ru-RU" dirty="0"/>
              <a:t>  </a:t>
            </a:r>
            <a:r>
              <a:rPr lang="ru-RU" dirty="0" err="1"/>
              <a:t>орындаушы</a:t>
            </a:r>
            <a:r>
              <a:rPr lang="ru-RU" dirty="0"/>
              <a:t>  </a:t>
            </a:r>
            <a:r>
              <a:rPr lang="ru-RU" dirty="0" err="1"/>
              <a:t>тьюринг-толық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есептелетін</a:t>
            </a:r>
            <a:r>
              <a:rPr lang="ru-RU" dirty="0"/>
              <a:t> </a:t>
            </a:r>
            <a:r>
              <a:rPr lang="ru-RU" dirty="0" err="1"/>
              <a:t>функцияны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асыруға</a:t>
            </a:r>
            <a:r>
              <a:rPr lang="ru-RU" dirty="0"/>
              <a:t> </a:t>
            </a:r>
            <a:r>
              <a:rPr lang="ru-RU" dirty="0" err="1"/>
              <a:t>келсе</a:t>
            </a:r>
            <a:r>
              <a:rPr lang="ru-RU" dirty="0"/>
              <a:t>.</a:t>
            </a:r>
          </a:p>
          <a:p>
            <a:r>
              <a:rPr lang="ru-RU" dirty="0" err="1"/>
              <a:t>Мысалы</a:t>
            </a:r>
            <a:r>
              <a:rPr lang="ru-RU" dirty="0"/>
              <a:t> </a:t>
            </a:r>
            <a:r>
              <a:rPr lang="ru-RU" dirty="0" err="1"/>
              <a:t>программалау</a:t>
            </a:r>
            <a:r>
              <a:rPr lang="ru-RU" dirty="0"/>
              <a:t> </a:t>
            </a:r>
            <a:r>
              <a:rPr lang="ru-RU" dirty="0" err="1"/>
              <a:t>тілдерінің</a:t>
            </a:r>
            <a:r>
              <a:rPr lang="ru-RU" dirty="0"/>
              <a:t>  </a:t>
            </a:r>
            <a:r>
              <a:rPr lang="ru-RU" dirty="0" err="1"/>
              <a:t>көпшілігі</a:t>
            </a:r>
            <a:r>
              <a:rPr lang="ru-RU" dirty="0"/>
              <a:t> (Паскаль </a:t>
            </a:r>
            <a:r>
              <a:rPr lang="ru-RU" dirty="0" err="1"/>
              <a:t>императивті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, , </a:t>
            </a:r>
            <a:r>
              <a:rPr lang="en-US" dirty="0"/>
              <a:t>Haskell </a:t>
            </a:r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,  </a:t>
            </a:r>
            <a:r>
              <a:rPr lang="en-US" dirty="0"/>
              <a:t>Prolog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грамматиканың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де </a:t>
            </a:r>
            <a:r>
              <a:rPr lang="ru-RU" dirty="0" err="1"/>
              <a:t>тьюринг-толық</a:t>
            </a:r>
            <a:r>
              <a:rPr lang="ru-RU" dirty="0"/>
              <a:t>. Ал </a:t>
            </a:r>
            <a:r>
              <a:rPr lang="ru-RU" dirty="0" err="1"/>
              <a:t>ақырлы</a:t>
            </a:r>
            <a:r>
              <a:rPr lang="ru-RU" dirty="0"/>
              <a:t> </a:t>
            </a:r>
            <a:r>
              <a:rPr lang="ru-RU" dirty="0" err="1"/>
              <a:t>автоматтар</a:t>
            </a:r>
            <a:r>
              <a:rPr lang="ru-RU" dirty="0"/>
              <a:t>, </a:t>
            </a:r>
            <a:r>
              <a:rPr lang="ru-RU" dirty="0" err="1"/>
              <a:t>жай</a:t>
            </a:r>
            <a:r>
              <a:rPr lang="ru-RU" dirty="0"/>
              <a:t>  </a:t>
            </a:r>
            <a:r>
              <a:rPr lang="ru-RU" dirty="0" err="1"/>
              <a:t>рекурсивті</a:t>
            </a:r>
            <a:r>
              <a:rPr lang="ru-RU" dirty="0"/>
              <a:t>  </a:t>
            </a:r>
            <a:r>
              <a:rPr lang="ru-RU" dirty="0" err="1"/>
              <a:t>функциялар</a:t>
            </a:r>
            <a:r>
              <a:rPr lang="ru-RU" dirty="0"/>
              <a:t>, </a:t>
            </a:r>
            <a:r>
              <a:rPr lang="ru-RU" dirty="0" err="1"/>
              <a:t>контксті</a:t>
            </a:r>
            <a:r>
              <a:rPr lang="ru-RU" dirty="0"/>
              <a:t>-бос грамматика, </a:t>
            </a:r>
            <a:r>
              <a:rPr lang="ru-RU" dirty="0" err="1"/>
              <a:t>регулырлы</a:t>
            </a:r>
            <a:r>
              <a:rPr lang="ru-RU" dirty="0"/>
              <a:t> грамматика </a:t>
            </a:r>
            <a:r>
              <a:rPr lang="ru-RU" dirty="0" err="1"/>
              <a:t>тьюринг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Mt3.jpg">
            <a:hlinkClick r:id="rId2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3789040"/>
            <a:ext cx="6480720" cy="230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2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r>
              <a:rPr lang="kk-K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556792"/>
            <a:ext cx="9844083" cy="45138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 </a:t>
            </a:r>
            <a:r>
              <a:rPr lang="ru-RU" dirty="0" err="1"/>
              <a:t>лентада</a:t>
            </a:r>
            <a:r>
              <a:rPr lang="ru-RU" dirty="0"/>
              <a:t> </a:t>
            </a:r>
            <a:r>
              <a:rPr lang="ru-RU" dirty="0" err="1"/>
              <a:t>солға</a:t>
            </a:r>
            <a:r>
              <a:rPr lang="ru-RU" dirty="0"/>
              <a:t>, </a:t>
            </a:r>
            <a:r>
              <a:rPr lang="ru-RU" dirty="0" err="1"/>
              <a:t>оңға</a:t>
            </a:r>
            <a:r>
              <a:rPr lang="ru-RU" dirty="0"/>
              <a:t> </a:t>
            </a:r>
            <a:r>
              <a:rPr lang="ru-RU" dirty="0" err="1"/>
              <a:t>жылжи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, </a:t>
            </a:r>
            <a:r>
              <a:rPr lang="ru-RU" dirty="0" err="1"/>
              <a:t>лентаға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ақырлы</a:t>
            </a:r>
            <a:r>
              <a:rPr lang="ru-RU" dirty="0"/>
              <a:t> </a:t>
            </a:r>
            <a:r>
              <a:rPr lang="ru-RU" dirty="0" err="1"/>
              <a:t>алфавиттің</a:t>
            </a:r>
            <a:r>
              <a:rPr lang="ru-RU" dirty="0"/>
              <a:t> </a:t>
            </a:r>
            <a:r>
              <a:rPr lang="ru-RU" dirty="0" err="1"/>
              <a:t>символдарын</a:t>
            </a:r>
            <a:r>
              <a:rPr lang="ru-RU" dirty="0"/>
              <a:t> </a:t>
            </a:r>
            <a:r>
              <a:rPr lang="ru-RU" dirty="0" err="1"/>
              <a:t>жазады</a:t>
            </a:r>
            <a:r>
              <a:rPr lang="ru-RU" dirty="0"/>
              <a:t> не </a:t>
            </a:r>
            <a:r>
              <a:rPr lang="ru-RU" dirty="0" err="1"/>
              <a:t>оқиды</a:t>
            </a:r>
            <a:r>
              <a:rPr lang="ru-RU" dirty="0"/>
              <a:t>. Бос символ </a:t>
            </a:r>
            <a:r>
              <a:rPr lang="ru-RU" dirty="0" err="1"/>
              <a:t>болады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лентаның</a:t>
            </a:r>
            <a:r>
              <a:rPr lang="ru-RU" dirty="0"/>
              <a:t> </a:t>
            </a:r>
            <a:r>
              <a:rPr lang="ru-RU" dirty="0" err="1"/>
              <a:t>кірістік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жазылмаған,қалған</a:t>
            </a:r>
            <a:r>
              <a:rPr lang="ru-RU" dirty="0"/>
              <a:t> </a:t>
            </a:r>
            <a:r>
              <a:rPr lang="ru-RU" dirty="0" err="1"/>
              <a:t>ұяшықтарына</a:t>
            </a:r>
            <a:r>
              <a:rPr lang="ru-RU" dirty="0"/>
              <a:t> </a:t>
            </a:r>
            <a:r>
              <a:rPr lang="ru-RU" dirty="0" err="1"/>
              <a:t>жазылады</a:t>
            </a:r>
            <a:r>
              <a:rPr lang="ru-RU" dirty="0"/>
              <a:t>.</a:t>
            </a:r>
          </a:p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құралы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ережесі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.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ережесі</a:t>
            </a:r>
            <a:r>
              <a:rPr lang="ru-RU" dirty="0"/>
              <a:t>  Тьюринг </a:t>
            </a:r>
            <a:r>
              <a:rPr lang="ru-RU" dirty="0" err="1"/>
              <a:t>машинасында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асатын</a:t>
            </a:r>
            <a:r>
              <a:rPr lang="ru-RU" dirty="0"/>
              <a:t> алгоритм. </a:t>
            </a:r>
            <a:r>
              <a:rPr lang="ru-RU" dirty="0" err="1"/>
              <a:t>Өтудің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ережесі</a:t>
            </a:r>
            <a:r>
              <a:rPr lang="ru-RU" dirty="0"/>
              <a:t> Тьюринг </a:t>
            </a:r>
            <a:r>
              <a:rPr lang="ru-RU" dirty="0" err="1"/>
              <a:t>машинасына</a:t>
            </a:r>
            <a:r>
              <a:rPr lang="ru-RU" dirty="0"/>
              <a:t> </a:t>
            </a: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күймен</a:t>
            </a:r>
            <a:r>
              <a:rPr lang="ru-RU" dirty="0"/>
              <a:t> </a:t>
            </a: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ұяшықтағы</a:t>
            </a:r>
            <a:r>
              <a:rPr lang="ru-RU" dirty="0"/>
              <a:t> </a:t>
            </a:r>
            <a:r>
              <a:rPr lang="ru-RU" dirty="0" err="1"/>
              <a:t>символға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, осы </a:t>
            </a:r>
            <a:r>
              <a:rPr lang="ru-RU" dirty="0" err="1"/>
              <a:t>клеткаға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символ </a:t>
            </a:r>
            <a:r>
              <a:rPr lang="ru-RU" dirty="0" err="1"/>
              <a:t>жазуды</a:t>
            </a:r>
            <a:r>
              <a:rPr lang="ru-RU" dirty="0"/>
              <a:t>,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күйге</a:t>
            </a:r>
            <a:r>
              <a:rPr lang="ru-RU" dirty="0"/>
              <a:t> </a:t>
            </a:r>
            <a:r>
              <a:rPr lang="ru-RU" dirty="0" err="1"/>
              <a:t>өтуге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клеткаға</a:t>
            </a:r>
            <a:r>
              <a:rPr lang="ru-RU" dirty="0"/>
              <a:t> </a:t>
            </a:r>
            <a:r>
              <a:rPr lang="ru-RU" dirty="0" err="1"/>
              <a:t>оңға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солға</a:t>
            </a:r>
            <a:r>
              <a:rPr lang="ru-RU" dirty="0"/>
              <a:t> </a:t>
            </a:r>
            <a:r>
              <a:rPr lang="ru-RU" dirty="0" err="1"/>
              <a:t>жылжуға</a:t>
            </a:r>
            <a:r>
              <a:rPr lang="ru-RU" dirty="0"/>
              <a:t> </a:t>
            </a:r>
            <a:r>
              <a:rPr lang="ru-RU" dirty="0" err="1"/>
              <a:t>бұйрық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  <a:p>
            <a:r>
              <a:rPr lang="ru-RU" dirty="0"/>
              <a:t>Тьюринг </a:t>
            </a:r>
            <a:r>
              <a:rPr lang="ru-RU" dirty="0" err="1"/>
              <a:t>машинасының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күйлері</a:t>
            </a:r>
            <a:r>
              <a:rPr lang="ru-RU" dirty="0"/>
              <a:t> </a:t>
            </a:r>
            <a:r>
              <a:rPr lang="ru-RU" dirty="0" err="1"/>
              <a:t>терминалды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белгіленеді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күйге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жұмыстың</a:t>
            </a:r>
            <a:r>
              <a:rPr lang="ru-RU" dirty="0"/>
              <a:t> </a:t>
            </a:r>
            <a:r>
              <a:rPr lang="ru-RU" dirty="0" err="1"/>
              <a:t>аяқталмағанын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алгоритмнің</a:t>
            </a:r>
            <a:r>
              <a:rPr lang="ru-RU" dirty="0"/>
              <a:t> </a:t>
            </a:r>
            <a:r>
              <a:rPr lang="ru-RU" dirty="0" err="1"/>
              <a:t>тоқтағанын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ережеден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Тьюринг </a:t>
            </a:r>
            <a:r>
              <a:rPr lang="ru-RU" dirty="0" err="1"/>
              <a:t>машинасы</a:t>
            </a:r>
            <a:r>
              <a:rPr lang="ru-RU" dirty="0"/>
              <a:t> </a:t>
            </a:r>
            <a:r>
              <a:rPr lang="ru-RU" dirty="0" err="1"/>
              <a:t>анықталған</a:t>
            </a:r>
            <a:r>
              <a:rPr lang="ru-RU" dirty="0"/>
              <a:t> (</a:t>
            </a:r>
            <a:r>
              <a:rPr lang="ru-RU" dirty="0" err="1"/>
              <a:t>детерминирленген</a:t>
            </a:r>
            <a:r>
              <a:rPr lang="ru-RU" dirty="0"/>
              <a:t>) Тьюринг </a:t>
            </a:r>
            <a:r>
              <a:rPr lang="ru-RU" dirty="0" err="1"/>
              <a:t>машинасы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, ал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одан</a:t>
            </a:r>
            <a:r>
              <a:rPr lang="ru-RU" dirty="0"/>
              <a:t> да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командасы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 «лента символы — </a:t>
            </a:r>
            <a:r>
              <a:rPr lang="ru-RU" dirty="0" err="1"/>
              <a:t>күй</a:t>
            </a:r>
            <a:r>
              <a:rPr lang="ru-RU" dirty="0"/>
              <a:t>» </a:t>
            </a:r>
            <a:r>
              <a:rPr lang="ru-RU" dirty="0" err="1"/>
              <a:t>жұбы</a:t>
            </a:r>
            <a:r>
              <a:rPr lang="ru-RU" dirty="0"/>
              <a:t> бар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мұндай</a:t>
            </a:r>
            <a:r>
              <a:rPr lang="ru-RU" dirty="0"/>
              <a:t> Тьюринг </a:t>
            </a:r>
            <a:r>
              <a:rPr lang="ru-RU" dirty="0" err="1"/>
              <a:t>машинасы</a:t>
            </a:r>
            <a:r>
              <a:rPr lang="ru-RU" dirty="0"/>
              <a:t> </a:t>
            </a:r>
            <a:r>
              <a:rPr lang="ru-RU" dirty="0" err="1"/>
              <a:t>анықталмаған</a:t>
            </a:r>
            <a:r>
              <a:rPr lang="ru-RU" dirty="0"/>
              <a:t> (</a:t>
            </a:r>
            <a:r>
              <a:rPr lang="ru-RU" dirty="0" err="1"/>
              <a:t>детерминирленбеген</a:t>
            </a:r>
            <a:r>
              <a:rPr lang="ru-RU" dirty="0"/>
              <a:t>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Тьюринг машинасы. Чёрч- Тьюринг тезисі.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Тьюринг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машинасының нұсқалары мен  диаграммалары. 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орындаушы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), 1936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Алан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ұсынды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орындаушы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автоматтың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кеңейтілген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орындаушыларды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қадамдап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асырып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имитациялай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ережелерін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беру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аса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1 )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лентадан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бөлінген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құралы,осы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біреуінде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беріледі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ағымдағы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ағымдағы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символға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клеткаға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символ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жазуды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клеткаға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оңға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солға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жылжуға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бұйрық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терминалды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аяқталмағанын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тоқтағанын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білдіреді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детерминирленген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командасы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«лента символы 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жұбы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анықталмаған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детерминирленбеген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3" y="908720"/>
            <a:ext cx="1076905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толықтық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толықтық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машиналарды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(Пост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Марковтың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түрлендіретін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компьютердің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имитациялауға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сызықты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тек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өзгертеді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ақырлы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түрлендіреді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машина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болғандықтан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шектеулі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Тьюринг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есептелінетіндердің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болу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толықтық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Чёрч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— 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тезисі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340768"/>
            <a:ext cx="10873208" cy="5040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1930-жылдардың ортасында </a:t>
            </a:r>
            <a:r>
              <a:rPr lang="ru-RU" dirty="0" err="1"/>
              <a:t>Алонзо</a:t>
            </a:r>
            <a:r>
              <a:rPr lang="ru-RU" dirty="0"/>
              <a:t> </a:t>
            </a:r>
            <a:r>
              <a:rPr lang="ru-RU" dirty="0" err="1"/>
              <a:t>Чёрч</a:t>
            </a:r>
            <a:r>
              <a:rPr lang="ru-RU" dirty="0"/>
              <a:t> пен Алан Тьюринг </a:t>
            </a:r>
            <a:r>
              <a:rPr lang="ru-RU" dirty="0" err="1"/>
              <a:t>айтқан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тұжырым</a:t>
            </a:r>
            <a:r>
              <a:rPr lang="ru-RU" dirty="0"/>
              <a:t> —</a:t>
            </a:r>
            <a:r>
              <a:rPr lang="ru-RU" dirty="0" err="1"/>
              <a:t>есептелу</a:t>
            </a:r>
            <a:r>
              <a:rPr lang="ru-RU" dirty="0"/>
              <a:t> </a:t>
            </a:r>
            <a:r>
              <a:rPr lang="ru-RU" dirty="0" err="1"/>
              <a:t>теориясы</a:t>
            </a:r>
            <a:r>
              <a:rPr lang="ru-RU" dirty="0"/>
              <a:t>, информатика, </a:t>
            </a:r>
            <a:r>
              <a:rPr lang="ru-RU" dirty="0" err="1"/>
              <a:t>теориялық</a:t>
            </a:r>
            <a:r>
              <a:rPr lang="ru-RU" dirty="0"/>
              <a:t> кибернетика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 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салалары</a:t>
            </a:r>
            <a:r>
              <a:rPr lang="ru-RU" dirty="0"/>
              <a:t> 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іргелі</a:t>
            </a:r>
            <a:r>
              <a:rPr lang="ru-RU" dirty="0"/>
              <a:t> </a:t>
            </a:r>
            <a:r>
              <a:rPr lang="ru-RU" dirty="0" err="1"/>
              <a:t>тұжырым</a:t>
            </a:r>
            <a:r>
              <a:rPr lang="ru-RU" dirty="0"/>
              <a:t>. Алан Тьюринг </a:t>
            </a:r>
            <a:r>
              <a:rPr lang="ru-RU" dirty="0" err="1"/>
              <a:t>мынандай</a:t>
            </a:r>
            <a:r>
              <a:rPr lang="ru-RU" dirty="0"/>
              <a:t> </a:t>
            </a:r>
            <a:r>
              <a:rPr lang="ru-RU" dirty="0" err="1"/>
              <a:t>жорамал</a:t>
            </a:r>
            <a:r>
              <a:rPr lang="ru-RU" dirty="0"/>
              <a:t> </a:t>
            </a:r>
            <a:r>
              <a:rPr lang="ru-RU" dirty="0" err="1"/>
              <a:t>айтты</a:t>
            </a:r>
            <a:r>
              <a:rPr lang="ru-RU" dirty="0"/>
              <a:t> (оны </a:t>
            </a:r>
            <a:r>
              <a:rPr lang="ru-RU" b="1" dirty="0" err="1"/>
              <a:t>Чёрч</a:t>
            </a:r>
            <a:r>
              <a:rPr lang="ru-RU" b="1" dirty="0"/>
              <a:t> — Тьюринг </a:t>
            </a:r>
            <a:r>
              <a:rPr lang="ru-RU" b="1" dirty="0" err="1"/>
              <a:t>тезисі</a:t>
            </a:r>
            <a:r>
              <a:rPr lang="ru-RU" b="1" dirty="0"/>
              <a:t> </a:t>
            </a:r>
            <a:r>
              <a:rPr lang="ru-RU" dirty="0" err="1"/>
              <a:t>дейді</a:t>
            </a:r>
            <a:r>
              <a:rPr lang="ru-RU" dirty="0"/>
              <a:t>):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«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алгоритм осы </a:t>
            </a:r>
            <a:r>
              <a:rPr lang="ru-RU" dirty="0" err="1"/>
              <a:t>сөздің</a:t>
            </a:r>
            <a:r>
              <a:rPr lang="ru-RU" dirty="0"/>
              <a:t>  </a:t>
            </a:r>
            <a:r>
              <a:rPr lang="ru-RU" dirty="0" err="1"/>
              <a:t>интуициялық</a:t>
            </a:r>
            <a:r>
              <a:rPr lang="ru-RU" dirty="0"/>
              <a:t> </a:t>
            </a:r>
            <a:r>
              <a:rPr lang="ru-RU" dirty="0" err="1"/>
              <a:t>мағынасында</a:t>
            </a:r>
            <a:r>
              <a:rPr lang="ru-RU" dirty="0"/>
              <a:t> </a:t>
            </a:r>
            <a:r>
              <a:rPr lang="ru-RU" dirty="0" err="1"/>
              <a:t>эквивалентті</a:t>
            </a:r>
            <a:r>
              <a:rPr lang="ru-RU" dirty="0"/>
              <a:t> Тьюринг </a:t>
            </a:r>
            <a:r>
              <a:rPr lang="ru-RU" dirty="0" err="1"/>
              <a:t>машинасымен</a:t>
            </a:r>
            <a:r>
              <a:rPr lang="ru-RU" dirty="0"/>
              <a:t> </a:t>
            </a:r>
            <a:r>
              <a:rPr lang="ru-RU" dirty="0" err="1"/>
              <a:t>көрсетіле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».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Чёрч-Тьюрингтің</a:t>
            </a:r>
            <a:r>
              <a:rPr lang="ru-RU" b="1" dirty="0"/>
              <a:t>  </a:t>
            </a:r>
            <a:r>
              <a:rPr lang="ru-RU" dirty="0" err="1"/>
              <a:t>тезисі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дейді</a:t>
            </a:r>
            <a:r>
              <a:rPr lang="ru-RU" dirty="0"/>
              <a:t>:  «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интуициялық</a:t>
            </a:r>
            <a:r>
              <a:rPr lang="ru-RU" dirty="0"/>
              <a:t> </a:t>
            </a:r>
            <a:r>
              <a:rPr lang="ru-RU" dirty="0" err="1"/>
              <a:t>есептелетін</a:t>
            </a:r>
            <a:r>
              <a:rPr lang="ru-RU" dirty="0"/>
              <a:t> функция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есептелетін</a:t>
            </a:r>
            <a:r>
              <a:rPr lang="ru-RU" dirty="0"/>
              <a:t> функция,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 Тьюринг </a:t>
            </a:r>
            <a:r>
              <a:rPr lang="ru-RU" dirty="0" err="1"/>
              <a:t>машинасымен</a:t>
            </a:r>
            <a:r>
              <a:rPr lang="ru-RU" dirty="0"/>
              <a:t> </a:t>
            </a:r>
            <a:r>
              <a:rPr lang="ru-RU" dirty="0" err="1"/>
              <a:t>есептеліне</a:t>
            </a:r>
            <a:r>
              <a:rPr lang="ru-RU" dirty="0"/>
              <a:t>  </a:t>
            </a:r>
            <a:r>
              <a:rPr lang="ru-RU" dirty="0" err="1"/>
              <a:t>алады</a:t>
            </a:r>
            <a:r>
              <a:rPr lang="ru-RU" dirty="0"/>
              <a:t>».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/>
              <a:t>Чёрч-Тьюрингтің</a:t>
            </a:r>
            <a:r>
              <a:rPr lang="ru-RU" dirty="0"/>
              <a:t> 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тезисі</a:t>
            </a:r>
            <a:r>
              <a:rPr lang="ru-RU" dirty="0"/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«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құрылғымен</a:t>
            </a:r>
            <a:r>
              <a:rPr lang="ru-RU" dirty="0"/>
              <a:t> </a:t>
            </a:r>
            <a:r>
              <a:rPr lang="ru-RU" dirty="0" err="1"/>
              <a:t>есептеліне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функция Тьюринг </a:t>
            </a:r>
            <a:r>
              <a:rPr lang="ru-RU" dirty="0" err="1"/>
              <a:t>машинасымен</a:t>
            </a:r>
            <a:r>
              <a:rPr lang="ru-RU" dirty="0"/>
              <a:t> де </a:t>
            </a:r>
            <a:r>
              <a:rPr lang="ru-RU" dirty="0" err="1"/>
              <a:t>есептеліне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».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	 Тьюринг </a:t>
            </a:r>
            <a:r>
              <a:rPr lang="ru-RU" dirty="0" err="1"/>
              <a:t>машинасы</a:t>
            </a:r>
            <a:r>
              <a:rPr lang="ru-RU" dirty="0"/>
              <a:t> Пост </a:t>
            </a:r>
            <a:r>
              <a:rPr lang="ru-RU" dirty="0" err="1"/>
              <a:t>машинасын</a:t>
            </a:r>
            <a:r>
              <a:rPr lang="ru-RU" dirty="0"/>
              <a:t> </a:t>
            </a:r>
            <a:r>
              <a:rPr lang="ru-RU" dirty="0" err="1"/>
              <a:t>Марковтың</a:t>
            </a:r>
            <a:r>
              <a:rPr lang="ru-RU" dirty="0"/>
              <a:t> </a:t>
            </a:r>
            <a:r>
              <a:rPr lang="ru-RU" dirty="0" err="1"/>
              <a:t>нормальды</a:t>
            </a:r>
            <a:r>
              <a:rPr lang="ru-RU" dirty="0"/>
              <a:t> </a:t>
            </a:r>
            <a:r>
              <a:rPr lang="ru-RU" dirty="0" err="1"/>
              <a:t>алгоритмдері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компьютердегі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–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программаны</a:t>
            </a:r>
            <a:r>
              <a:rPr lang="ru-RU" dirty="0"/>
              <a:t> (</a:t>
            </a:r>
            <a:r>
              <a:rPr lang="ru-RU" dirty="0" err="1"/>
              <a:t>кірістік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да </a:t>
            </a:r>
            <a:r>
              <a:rPr lang="ru-RU" dirty="0" err="1"/>
              <a:t>бір</a:t>
            </a:r>
            <a:r>
              <a:rPr lang="ru-RU" dirty="0"/>
              <a:t> алгоритм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шығыстық</a:t>
            </a:r>
            <a:r>
              <a:rPr lang="ru-RU" dirty="0"/>
              <a:t> </a:t>
            </a:r>
            <a:r>
              <a:rPr lang="ru-RU" dirty="0" err="1"/>
              <a:t>деректерге</a:t>
            </a:r>
            <a:r>
              <a:rPr lang="ru-RU" dirty="0"/>
              <a:t> </a:t>
            </a:r>
            <a:r>
              <a:rPr lang="ru-RU" dirty="0" err="1"/>
              <a:t>түрлендіретін</a:t>
            </a:r>
            <a:r>
              <a:rPr lang="ru-RU" dirty="0"/>
              <a:t>) имитация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кезегінде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абстрактілі</a:t>
            </a:r>
            <a:r>
              <a:rPr lang="ru-RU" dirty="0"/>
              <a:t> </a:t>
            </a:r>
            <a:r>
              <a:rPr lang="ru-RU" dirty="0" err="1"/>
              <a:t>орындаушылар</a:t>
            </a:r>
            <a:r>
              <a:rPr lang="ru-RU" dirty="0"/>
              <a:t> Тьюринг </a:t>
            </a:r>
            <a:r>
              <a:rPr lang="ru-RU" dirty="0" err="1"/>
              <a:t>машинасын</a:t>
            </a:r>
            <a:r>
              <a:rPr lang="ru-RU" dirty="0"/>
              <a:t> </a:t>
            </a:r>
            <a:r>
              <a:rPr lang="ru-RU" dirty="0" err="1"/>
              <a:t>имитациялай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орындаушыларды</a:t>
            </a:r>
            <a:r>
              <a:rPr lang="ru-RU" dirty="0"/>
              <a:t> Тьюринг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 Тьюринг </a:t>
            </a:r>
            <a:r>
              <a:rPr lang="ru-RU" dirty="0" err="1"/>
              <a:t>машинасын</a:t>
            </a:r>
            <a:r>
              <a:rPr lang="ru-RU" dirty="0"/>
              <a:t> </a:t>
            </a:r>
            <a:r>
              <a:rPr lang="ru-RU" dirty="0" err="1"/>
              <a:t>имитациялайтын</a:t>
            </a:r>
            <a:r>
              <a:rPr lang="ru-RU" dirty="0"/>
              <a:t> </a:t>
            </a:r>
            <a:r>
              <a:rPr lang="ru-RU" dirty="0" err="1"/>
              <a:t>программалар</a:t>
            </a:r>
            <a:r>
              <a:rPr lang="ru-RU" dirty="0"/>
              <a:t> бар (</a:t>
            </a:r>
            <a:r>
              <a:rPr lang="ru-RU" dirty="0" err="1"/>
              <a:t>компьютерлерге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),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имитациясы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Тьюринг </a:t>
            </a:r>
            <a:r>
              <a:rPr lang="ru-RU" dirty="0" err="1"/>
              <a:t>машинасының</a:t>
            </a:r>
            <a:r>
              <a:rPr lang="ru-RU" dirty="0"/>
              <a:t> </a:t>
            </a:r>
            <a:r>
              <a:rPr lang="ru-RU" dirty="0" err="1"/>
              <a:t>лентасы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да </a:t>
            </a:r>
            <a:r>
              <a:rPr lang="ru-RU" dirty="0" err="1"/>
              <a:t>шексіз</a:t>
            </a:r>
            <a:r>
              <a:rPr lang="ru-RU" dirty="0"/>
              <a:t>, ал компьютер </a:t>
            </a:r>
            <a:r>
              <a:rPr lang="ru-RU" dirty="0" err="1"/>
              <a:t>жады</a:t>
            </a:r>
            <a:r>
              <a:rPr lang="ru-RU" dirty="0"/>
              <a:t> </a:t>
            </a:r>
            <a:r>
              <a:rPr lang="ru-RU" dirty="0" err="1"/>
              <a:t>шектеулі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764952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түрлері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006282"/>
              </p:ext>
            </p:extLst>
          </p:nvPr>
        </p:nvGraphicFramePr>
        <p:xfrm>
          <a:off x="1198563" y="1557338"/>
          <a:ext cx="9771062" cy="45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0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332656"/>
            <a:ext cx="10657184" cy="1872208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имитациялай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абстрактты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орындаушыларды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Тьюринг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Унарлық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жүйесінде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көбейтуге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Тьюринг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машинасының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Машина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ережелер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35050"/>
              </p:ext>
            </p:extLst>
          </p:nvPr>
        </p:nvGraphicFramePr>
        <p:xfrm>
          <a:off x="1197868" y="2204866"/>
          <a:ext cx="7992888" cy="405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1023"/>
                <a:gridCol w="3821865"/>
              </a:tblGrid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Ережелер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Ережелер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*→q</a:t>
                      </a:r>
                      <a:r>
                        <a:rPr lang="ru-RU" sz="1800" baseline="-250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aR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1→q</a:t>
                      </a:r>
                      <a:r>
                        <a:rPr lang="ru-RU" sz="1800" baseline="-250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=→q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=R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0</a:t>
                      </a:r>
                      <a:r>
                        <a:rPr lang="ru-RU" sz="1800">
                          <a:effectLst/>
                        </a:rPr>
                        <a:t>×→q</a:t>
                      </a:r>
                      <a:r>
                        <a:rPr lang="ru-RU" sz="1800" baseline="-25000">
                          <a:effectLst/>
                        </a:rPr>
                        <a:t>1</a:t>
                      </a:r>
                      <a:r>
                        <a:rPr lang="ru-RU" sz="1800">
                          <a:effectLst/>
                        </a:rPr>
                        <a:t>×R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1→q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1R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1</a:t>
                      </a:r>
                      <a:r>
                        <a:rPr lang="ru-RU" sz="1800">
                          <a:effectLst/>
                        </a:rPr>
                        <a:t>1→q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aR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*→q</a:t>
                      </a:r>
                      <a:r>
                        <a:rPr lang="ru-RU" sz="1800" baseline="-25000">
                          <a:effectLst/>
                        </a:rPr>
                        <a:t>5</a:t>
                      </a:r>
                      <a:r>
                        <a:rPr lang="ru-RU" sz="1800">
                          <a:effectLst/>
                        </a:rPr>
                        <a:t>1R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1→q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1L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q</a:t>
                      </a:r>
                      <a:r>
                        <a:rPr lang="ru-RU" sz="1800" baseline="-25000" dirty="0">
                          <a:effectLst/>
                        </a:rPr>
                        <a:t>5</a:t>
                      </a:r>
                      <a:r>
                        <a:rPr lang="ru-RU" sz="1800" dirty="0">
                          <a:effectLst/>
                        </a:rPr>
                        <a:t>*→q</a:t>
                      </a:r>
                      <a:r>
                        <a:rPr lang="ru-RU" sz="1800" baseline="-25000" dirty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*L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aL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1R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=→q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=L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×→q</a:t>
                      </a:r>
                      <a:r>
                        <a:rPr lang="ru-RU" sz="1800" baseline="-250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×R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×→q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×L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aR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1 → q</a:t>
                      </a:r>
                      <a:r>
                        <a:rPr lang="ru-RU" sz="1800" baseline="-25000">
                          <a:effectLst/>
                        </a:rPr>
                        <a:t>4</a:t>
                      </a:r>
                      <a:r>
                        <a:rPr lang="ru-RU" sz="1800">
                          <a:effectLst/>
                        </a:rPr>
                        <a:t>aR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1→q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aR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aL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7</a:t>
                      </a:r>
                      <a:r>
                        <a:rPr lang="ru-RU" sz="1800">
                          <a:effectLst/>
                        </a:rPr>
                        <a:t>=→q</a:t>
                      </a:r>
                      <a:r>
                        <a:rPr lang="ru-RU" sz="1800" baseline="-25000">
                          <a:effectLst/>
                        </a:rPr>
                        <a:t>8</a:t>
                      </a:r>
                      <a:r>
                        <a:rPr lang="ru-RU" sz="1800">
                          <a:effectLst/>
                        </a:rPr>
                        <a:t>=L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306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r>
                        <a:rPr lang="ru-RU" sz="1800">
                          <a:effectLst/>
                        </a:rPr>
                        <a:t>*→q</a:t>
                      </a:r>
                      <a:r>
                        <a:rPr lang="ru-RU" sz="1800" baseline="-25000">
                          <a:effectLst/>
                        </a:rPr>
                        <a:t>6</a:t>
                      </a:r>
                      <a:r>
                        <a:rPr lang="ru-RU" sz="1800">
                          <a:effectLst/>
                        </a:rPr>
                        <a:t>*R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</a:t>
                      </a:r>
                      <a:r>
                        <a:rPr lang="ru-RU" sz="1800" baseline="-25000">
                          <a:effectLst/>
                        </a:rPr>
                        <a:t>8</a:t>
                      </a:r>
                      <a:r>
                        <a:rPr lang="ru-RU" sz="1800">
                          <a:effectLst/>
                        </a:rPr>
                        <a:t>a→q</a:t>
                      </a:r>
                      <a:r>
                        <a:rPr lang="ru-RU" sz="1800" baseline="-25000">
                          <a:effectLst/>
                        </a:rPr>
                        <a:t>8</a:t>
                      </a:r>
                      <a:r>
                        <a:rPr lang="ru-RU" sz="1800">
                          <a:effectLst/>
                        </a:rPr>
                        <a:t>1L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28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×→q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r>
                        <a:rPr lang="ru-RU" sz="1400">
                          <a:effectLst/>
                        </a:rPr>
                        <a:t>×R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q</a:t>
                      </a:r>
                      <a:r>
                        <a:rPr lang="ru-RU" sz="1400" baseline="-25000" dirty="0">
                          <a:effectLst/>
                        </a:rPr>
                        <a:t>8</a:t>
                      </a:r>
                      <a:r>
                        <a:rPr lang="ru-RU" sz="1400" dirty="0">
                          <a:effectLst/>
                        </a:rPr>
                        <a:t>×→q</a:t>
                      </a:r>
                      <a:r>
                        <a:rPr lang="ru-RU" sz="1400" baseline="-25000" dirty="0"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45</TotalTime>
  <Words>890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Книга 16 х 9</vt:lpstr>
      <vt:lpstr>ЛЕКЦИЯ №2</vt:lpstr>
      <vt:lpstr>Лекция №2</vt:lpstr>
      <vt:lpstr>Тьюринг машинасы</vt:lpstr>
      <vt:lpstr>Тьюринг машинасы</vt:lpstr>
      <vt:lpstr>Презентация PowerPoint</vt:lpstr>
      <vt:lpstr>Тьюринг бойынша толықтық</vt:lpstr>
      <vt:lpstr>Чёрч — Тьюринг тезисі</vt:lpstr>
      <vt:lpstr>Тьюринг машинасының түрлері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2022-11-05T10:35:52Z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