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12" r:id="rId3"/>
    <p:sldId id="339" r:id="rId4"/>
    <p:sldId id="340" r:id="rId5"/>
    <p:sldId id="341" r:id="rId6"/>
    <p:sldId id="342" r:id="rId7"/>
    <p:sldId id="343" r:id="rId8"/>
    <p:sldId id="257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2" y="10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F94D3AF-1BF8-2992-9EB1-BFC2DCF64082}"/>
              </a:ext>
            </a:extLst>
          </p:cNvPr>
          <p:cNvSpPr txBox="1"/>
          <p:nvPr/>
        </p:nvSpPr>
        <p:spPr>
          <a:xfrm>
            <a:off x="1250358" y="1409386"/>
            <a:ext cx="8779778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13 </a:t>
            </a:r>
            <a:r>
              <a:rPr lang="kk-KZ" sz="2800" b="1" dirty="0"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</a:p>
          <a:p>
            <a:pPr algn="ctr">
              <a:lnSpc>
                <a:spcPct val="150000"/>
              </a:lnSpc>
            </a:pPr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kk-K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АКТИВТЕРДІҢ БАҒА БЕЛГІЛЕУ МОДЕЛЬДЕРІ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</a:pPr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13D3FA-20A8-2B1A-156D-DF0075CC33EA}"/>
              </a:ext>
            </a:extLst>
          </p:cNvPr>
          <p:cNvSpPr txBox="1"/>
          <p:nvPr/>
        </p:nvSpPr>
        <p:spPr>
          <a:xfrm>
            <a:off x="2507039" y="705453"/>
            <a:ext cx="79922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Л.Н. Гумилев </a:t>
            </a:r>
            <a:r>
              <a:rPr lang="ru-RU" sz="2800" dirty="0" err="1"/>
              <a:t>Еуразия</a:t>
            </a:r>
            <a:r>
              <a:rPr lang="ru-RU" sz="2800" dirty="0"/>
              <a:t> </a:t>
            </a:r>
            <a:r>
              <a:rPr lang="ru-RU" sz="2800" dirty="0" err="1"/>
              <a:t>Ұлттық</a:t>
            </a:r>
            <a:r>
              <a:rPr lang="ru-RU" sz="2800" dirty="0"/>
              <a:t> </a:t>
            </a:r>
            <a:r>
              <a:rPr lang="ru-RU" sz="2800" dirty="0" err="1"/>
              <a:t>Университеті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5044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B03DF050-623E-A89E-9DD9-95AB48944C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7204" y="948689"/>
            <a:ext cx="10109206" cy="4707083"/>
          </a:xfrm>
        </p:spPr>
      </p:pic>
    </p:spTree>
    <p:extLst>
      <p:ext uri="{BB962C8B-B14F-4D97-AF65-F5344CB8AC3E}">
        <p14:creationId xmlns:p14="http://schemas.microsoft.com/office/powerpoint/2010/main" val="282517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9F95C4E0-D708-0A32-8BC6-6420270605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2480" y="755386"/>
            <a:ext cx="8658145" cy="5293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788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C3A0556E-AD71-DABB-A0C2-3D9F4EB998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35766" y="1148061"/>
            <a:ext cx="9545331" cy="4713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82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949FCAED-4ADF-726B-DA3E-7838B06237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2792" y="713913"/>
            <a:ext cx="8433605" cy="5140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542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DEDD28E1-62C5-E7AA-4A53-1A1588B1EE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5333" y="1130203"/>
            <a:ext cx="9755998" cy="4542621"/>
          </a:xfrm>
        </p:spPr>
      </p:pic>
    </p:spTree>
    <p:extLst>
      <p:ext uri="{BB962C8B-B14F-4D97-AF65-F5344CB8AC3E}">
        <p14:creationId xmlns:p14="http://schemas.microsoft.com/office/powerpoint/2010/main" val="2732474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95093EF9-4BB5-A411-384C-9E3114C401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5105" y="755386"/>
            <a:ext cx="8898741" cy="5339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382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</TotalTime>
  <Words>22</Words>
  <Application>Microsoft Office PowerPoint</Application>
  <PresentationFormat>Широкоэкранный</PresentationFormat>
  <Paragraphs>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24</cp:revision>
  <dcterms:created xsi:type="dcterms:W3CDTF">2021-11-16T03:16:23Z</dcterms:created>
  <dcterms:modified xsi:type="dcterms:W3CDTF">2022-11-06T09:30:56Z</dcterms:modified>
</cp:coreProperties>
</file>