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012" r:id="rId1"/>
    <p:sldMasterId id="2147484042" r:id="rId2"/>
  </p:sldMasterIdLst>
  <p:notesMasterIdLst>
    <p:notesMasterId r:id="rId19"/>
  </p:notesMasterIdLst>
  <p:sldIdLst>
    <p:sldId id="425" r:id="rId3"/>
    <p:sldId id="421" r:id="rId4"/>
    <p:sldId id="420" r:id="rId5"/>
    <p:sldId id="449" r:id="rId6"/>
    <p:sldId id="451" r:id="rId7"/>
    <p:sldId id="450" r:id="rId8"/>
    <p:sldId id="452" r:id="rId9"/>
    <p:sldId id="258" r:id="rId10"/>
    <p:sldId id="453" r:id="rId11"/>
    <p:sldId id="454" r:id="rId12"/>
    <p:sldId id="455" r:id="rId13"/>
    <p:sldId id="456" r:id="rId14"/>
    <p:sldId id="457" r:id="rId15"/>
    <p:sldId id="458" r:id="rId16"/>
    <p:sldId id="435" r:id="rId17"/>
    <p:sldId id="426" r:id="rId18"/>
  </p:sldIdLst>
  <p:sldSz cx="12192000" cy="6858000"/>
  <p:notesSz cx="6858000" cy="99472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1BFC6A96-750C-4A7D-BF50-D27DBEBF20A2}">
          <p14:sldIdLst>
            <p14:sldId id="425"/>
            <p14:sldId id="421"/>
            <p14:sldId id="420"/>
            <p14:sldId id="449"/>
            <p14:sldId id="451"/>
            <p14:sldId id="450"/>
            <p14:sldId id="452"/>
            <p14:sldId id="258"/>
            <p14:sldId id="453"/>
            <p14:sldId id="454"/>
            <p14:sldId id="455"/>
            <p14:sldId id="456"/>
            <p14:sldId id="457"/>
            <p14:sldId id="458"/>
            <p14:sldId id="435"/>
            <p14:sldId id="426"/>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ww" initials="w" lastIdx="1" clrIdx="0">
    <p:extLst>
      <p:ext uri="{19B8F6BF-5375-455C-9EA6-DF929625EA0E}">
        <p15:presenceInfo xmlns:p15="http://schemas.microsoft.com/office/powerpoint/2012/main" userId="www"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99B4"/>
    <a:srgbClr val="EEECC7"/>
    <a:srgbClr val="F8F8F8"/>
    <a:srgbClr val="DDDDDD"/>
    <a:srgbClr val="D3B98C"/>
    <a:srgbClr val="6BB0B1"/>
    <a:srgbClr val="9DD1CF"/>
    <a:srgbClr val="D7F5F1"/>
    <a:srgbClr val="3E898C"/>
    <a:srgbClr val="B2DF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27F97BB-C833-4FB7-BDE5-3F7075034690}" styleName="Стиль из темы 2 - акцент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FD0F851-EC5A-4D38-B0AD-8093EC10F338}" styleName="Светлый стиль 1 — акцент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A111915-BE36-4E01-A7E5-04B1672EAD32}" styleName="Светлый стиль 2 — акцент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BDBED569-4797-4DF1-A0F4-6AAB3CD982D8}" styleName="Светлый стиль 3 - акцент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92" autoAdjust="0"/>
    <p:restoredTop sz="93757" autoAdjust="0"/>
  </p:normalViewPr>
  <p:slideViewPr>
    <p:cSldViewPr snapToGrid="0">
      <p:cViewPr varScale="1">
        <p:scale>
          <a:sx n="55" d="100"/>
          <a:sy n="55" d="100"/>
        </p:scale>
        <p:origin x="90" y="114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94AD29-E18A-4212-865E-4D8A633B1D7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ru-RU"/>
        </a:p>
      </dgm:t>
    </dgm:pt>
    <dgm:pt modelId="{C63F7A39-8B1E-4373-AB74-F78A65A494B9}">
      <dgm:prSet phldrT="[Текст]"/>
      <dgm:spPr/>
      <dgm:t>
        <a:bodyPr/>
        <a:lstStyle/>
        <a:p>
          <a:r>
            <a:rPr lang="kk-KZ" dirty="0">
              <a:latin typeface="Arial" panose="020B0604020202020204" pitchFamily="34" charset="0"/>
              <a:cs typeface="Arial" panose="020B0604020202020204" pitchFamily="34" charset="0"/>
            </a:rPr>
            <a:t>1. Психологиялық маңыздыларын анықтау мінездемелер анализдерінің маңыздыларын анықтау.</a:t>
          </a:r>
          <a:endParaRPr lang="ru-RU" dirty="0">
            <a:latin typeface="Arial" panose="020B0604020202020204" pitchFamily="34" charset="0"/>
            <a:cs typeface="Arial" panose="020B0604020202020204" pitchFamily="34" charset="0"/>
          </a:endParaRPr>
        </a:p>
      </dgm:t>
    </dgm:pt>
    <dgm:pt modelId="{A4BB64BF-EF89-4A49-8E7E-92448088B97A}" type="parTrans" cxnId="{B8EEA590-F97E-4D2A-BC92-2258C6618B9B}">
      <dgm:prSet/>
      <dgm:spPr/>
      <dgm:t>
        <a:bodyPr/>
        <a:lstStyle/>
        <a:p>
          <a:endParaRPr lang="ru-RU">
            <a:latin typeface="Arial" panose="020B0604020202020204" pitchFamily="34" charset="0"/>
            <a:cs typeface="Arial" panose="020B0604020202020204" pitchFamily="34" charset="0"/>
          </a:endParaRPr>
        </a:p>
      </dgm:t>
    </dgm:pt>
    <dgm:pt modelId="{6AB7A8D7-EEC8-4E0A-B296-DCDAA5CAEAC5}" type="sibTrans" cxnId="{B8EEA590-F97E-4D2A-BC92-2258C6618B9B}">
      <dgm:prSet/>
      <dgm:spPr/>
      <dgm:t>
        <a:bodyPr/>
        <a:lstStyle/>
        <a:p>
          <a:endParaRPr lang="ru-RU">
            <a:latin typeface="Arial" panose="020B0604020202020204" pitchFamily="34" charset="0"/>
            <a:cs typeface="Arial" panose="020B0604020202020204" pitchFamily="34" charset="0"/>
          </a:endParaRPr>
        </a:p>
      </dgm:t>
    </dgm:pt>
    <dgm:pt modelId="{5964D499-E381-42C0-926F-11D424D26A7B}">
      <dgm:prSet phldrT="[Текст]"/>
      <dgm:spPr/>
      <dgm:t>
        <a:bodyPr/>
        <a:lstStyle/>
        <a:p>
          <a:r>
            <a:rPr lang="kk-KZ" dirty="0">
              <a:latin typeface="Arial" panose="020B0604020202020204" pitchFamily="34" charset="0"/>
              <a:cs typeface="Arial" panose="020B0604020202020204" pitchFamily="34" charset="0"/>
            </a:rPr>
            <a:t>2. Олардың ағымдарын анықтау;</a:t>
          </a:r>
          <a:endParaRPr lang="ru-RU" dirty="0">
            <a:latin typeface="Arial" panose="020B0604020202020204" pitchFamily="34" charset="0"/>
            <a:cs typeface="Arial" panose="020B0604020202020204" pitchFamily="34" charset="0"/>
          </a:endParaRPr>
        </a:p>
      </dgm:t>
    </dgm:pt>
    <dgm:pt modelId="{7FD0DC0B-5D70-4001-8E4F-9A46114092E6}" type="parTrans" cxnId="{D6D3BF1E-747A-4F47-BC46-0985A0345EF1}">
      <dgm:prSet/>
      <dgm:spPr/>
      <dgm:t>
        <a:bodyPr/>
        <a:lstStyle/>
        <a:p>
          <a:endParaRPr lang="ru-RU">
            <a:latin typeface="Arial" panose="020B0604020202020204" pitchFamily="34" charset="0"/>
            <a:cs typeface="Arial" panose="020B0604020202020204" pitchFamily="34" charset="0"/>
          </a:endParaRPr>
        </a:p>
      </dgm:t>
    </dgm:pt>
    <dgm:pt modelId="{5AD5F86E-53C3-4691-BD42-736C66C9CC63}" type="sibTrans" cxnId="{D6D3BF1E-747A-4F47-BC46-0985A0345EF1}">
      <dgm:prSet/>
      <dgm:spPr/>
      <dgm:t>
        <a:bodyPr/>
        <a:lstStyle/>
        <a:p>
          <a:endParaRPr lang="ru-RU">
            <a:latin typeface="Arial" panose="020B0604020202020204" pitchFamily="34" charset="0"/>
            <a:cs typeface="Arial" panose="020B0604020202020204" pitchFamily="34" charset="0"/>
          </a:endParaRPr>
        </a:p>
      </dgm:t>
    </dgm:pt>
    <dgm:pt modelId="{B3707090-96BE-4C2D-B0AD-9F298FDD5EE2}">
      <dgm:prSet phldrT="[Текст]"/>
      <dgm:spPr/>
      <dgm:t>
        <a:bodyPr/>
        <a:lstStyle/>
        <a:p>
          <a:r>
            <a:rPr lang="kk-KZ" dirty="0">
              <a:latin typeface="Arial" panose="020B0604020202020204" pitchFamily="34" charset="0"/>
              <a:cs typeface="Arial" panose="020B0604020202020204" pitchFamily="34" charset="0"/>
            </a:rPr>
            <a:t>3. Жекеленген өзгешеліктердің көлемін, олардың өзгеру тоқтамдары мен себептерін, оларға әсер ететін өзгерістерін анықтау;</a:t>
          </a:r>
          <a:endParaRPr lang="ru-RU" dirty="0">
            <a:latin typeface="Arial" panose="020B0604020202020204" pitchFamily="34" charset="0"/>
            <a:cs typeface="Arial" panose="020B0604020202020204" pitchFamily="34" charset="0"/>
          </a:endParaRPr>
        </a:p>
      </dgm:t>
    </dgm:pt>
    <dgm:pt modelId="{A2C188D0-3FCD-4934-9A9E-F040602198B9}" type="parTrans" cxnId="{80263E7C-5EBF-4CDB-8022-AA3A219F7A3C}">
      <dgm:prSet/>
      <dgm:spPr/>
      <dgm:t>
        <a:bodyPr/>
        <a:lstStyle/>
        <a:p>
          <a:endParaRPr lang="ru-RU">
            <a:latin typeface="Arial" panose="020B0604020202020204" pitchFamily="34" charset="0"/>
            <a:cs typeface="Arial" panose="020B0604020202020204" pitchFamily="34" charset="0"/>
          </a:endParaRPr>
        </a:p>
      </dgm:t>
    </dgm:pt>
    <dgm:pt modelId="{973B67AF-8A87-4964-AB8B-95937C620D8D}" type="sibTrans" cxnId="{80263E7C-5EBF-4CDB-8022-AA3A219F7A3C}">
      <dgm:prSet/>
      <dgm:spPr/>
      <dgm:t>
        <a:bodyPr/>
        <a:lstStyle/>
        <a:p>
          <a:endParaRPr lang="ru-RU">
            <a:latin typeface="Arial" panose="020B0604020202020204" pitchFamily="34" charset="0"/>
            <a:cs typeface="Arial" panose="020B0604020202020204" pitchFamily="34" charset="0"/>
          </a:endParaRPr>
        </a:p>
      </dgm:t>
    </dgm:pt>
    <dgm:pt modelId="{32D05078-F39E-40A3-B917-2F3F20F3469C}">
      <dgm:prSet/>
      <dgm:spPr/>
      <dgm:t>
        <a:bodyPr/>
        <a:lstStyle/>
        <a:p>
          <a:r>
            <a:rPr lang="kk-KZ" dirty="0">
              <a:latin typeface="Arial" panose="020B0604020202020204" pitchFamily="34" charset="0"/>
              <a:cs typeface="Arial" panose="020B0604020202020204" pitchFamily="34" charset="0"/>
            </a:rPr>
            <a:t>4. Адамдар топтарының арасындағы өзгешеліктерін суреттеу;</a:t>
          </a:r>
          <a:endParaRPr lang="ru-RU" dirty="0">
            <a:latin typeface="Arial" panose="020B0604020202020204" pitchFamily="34" charset="0"/>
            <a:cs typeface="Arial" panose="020B0604020202020204" pitchFamily="34" charset="0"/>
          </a:endParaRPr>
        </a:p>
      </dgm:t>
    </dgm:pt>
    <dgm:pt modelId="{75CB83C8-41BE-4F87-A3F9-95D3AC1E719C}" type="parTrans" cxnId="{A50CBCC4-1CBA-47AF-94BC-C4D7FA9566DA}">
      <dgm:prSet/>
      <dgm:spPr/>
      <dgm:t>
        <a:bodyPr/>
        <a:lstStyle/>
        <a:p>
          <a:endParaRPr lang="ru-RU">
            <a:latin typeface="Arial" panose="020B0604020202020204" pitchFamily="34" charset="0"/>
            <a:cs typeface="Arial" panose="020B0604020202020204" pitchFamily="34" charset="0"/>
          </a:endParaRPr>
        </a:p>
      </dgm:t>
    </dgm:pt>
    <dgm:pt modelId="{9D148C3A-82E7-4F07-A9F5-62855C2E2581}" type="sibTrans" cxnId="{A50CBCC4-1CBA-47AF-94BC-C4D7FA9566DA}">
      <dgm:prSet/>
      <dgm:spPr/>
      <dgm:t>
        <a:bodyPr/>
        <a:lstStyle/>
        <a:p>
          <a:endParaRPr lang="ru-RU">
            <a:latin typeface="Arial" panose="020B0604020202020204" pitchFamily="34" charset="0"/>
            <a:cs typeface="Arial" panose="020B0604020202020204" pitchFamily="34" charset="0"/>
          </a:endParaRPr>
        </a:p>
      </dgm:t>
    </dgm:pt>
    <dgm:pt modelId="{55EDD328-53FE-4A3C-8312-4D333B99C000}">
      <dgm:prSet/>
      <dgm:spPr/>
      <dgm:t>
        <a:bodyPr/>
        <a:lstStyle/>
        <a:p>
          <a:r>
            <a:rPr lang="kk-KZ" dirty="0">
              <a:latin typeface="Arial" panose="020B0604020202020204" pitchFamily="34" charset="0"/>
              <a:cs typeface="Arial" panose="020B0604020202020204" pitchFamily="34" charset="0"/>
            </a:rPr>
            <a:t>5. Белгіленген жекеленген әлеуметтік және биологиялық өзгешеліктерін анықтау;</a:t>
          </a:r>
          <a:endParaRPr lang="ru-RU" dirty="0">
            <a:latin typeface="Arial" panose="020B0604020202020204" pitchFamily="34" charset="0"/>
            <a:cs typeface="Arial" panose="020B0604020202020204" pitchFamily="34" charset="0"/>
          </a:endParaRPr>
        </a:p>
      </dgm:t>
    </dgm:pt>
    <dgm:pt modelId="{657AD871-E7C5-4147-9680-3E10777B4ED5}" type="parTrans" cxnId="{9F25887D-D8A3-4D56-AFB2-3BBA4A74FECB}">
      <dgm:prSet/>
      <dgm:spPr/>
      <dgm:t>
        <a:bodyPr/>
        <a:lstStyle/>
        <a:p>
          <a:endParaRPr lang="ru-RU">
            <a:latin typeface="Arial" panose="020B0604020202020204" pitchFamily="34" charset="0"/>
            <a:cs typeface="Arial" panose="020B0604020202020204" pitchFamily="34" charset="0"/>
          </a:endParaRPr>
        </a:p>
      </dgm:t>
    </dgm:pt>
    <dgm:pt modelId="{6C230FDD-4301-4839-9E3D-164DC81909FA}" type="sibTrans" cxnId="{9F25887D-D8A3-4D56-AFB2-3BBA4A74FECB}">
      <dgm:prSet/>
      <dgm:spPr/>
      <dgm:t>
        <a:bodyPr/>
        <a:lstStyle/>
        <a:p>
          <a:endParaRPr lang="ru-RU">
            <a:latin typeface="Arial" panose="020B0604020202020204" pitchFamily="34" charset="0"/>
            <a:cs typeface="Arial" panose="020B0604020202020204" pitchFamily="34" charset="0"/>
          </a:endParaRPr>
        </a:p>
      </dgm:t>
    </dgm:pt>
    <dgm:pt modelId="{4C07378C-240F-42E1-A544-DE89723034C5}">
      <dgm:prSet/>
      <dgm:spPr/>
      <dgm:t>
        <a:bodyPr/>
        <a:lstStyle/>
        <a:p>
          <a:r>
            <a:rPr lang="kk-KZ" dirty="0">
              <a:latin typeface="Arial" panose="020B0604020202020204" pitchFamily="34" charset="0"/>
              <a:cs typeface="Arial" panose="020B0604020202020204" pitchFamily="34" charset="0"/>
            </a:rPr>
            <a:t>6. Белгілі бір тұлғаның портретін толықтай келтіруге көмектесетін жекеленген идиографиялық анализін келтіру;</a:t>
          </a:r>
          <a:endParaRPr lang="ru-RU" dirty="0">
            <a:latin typeface="Arial" panose="020B0604020202020204" pitchFamily="34" charset="0"/>
            <a:cs typeface="Arial" panose="020B0604020202020204" pitchFamily="34" charset="0"/>
          </a:endParaRPr>
        </a:p>
      </dgm:t>
    </dgm:pt>
    <dgm:pt modelId="{B5200B36-536B-42A0-9017-27FCE49F1A49}" type="parTrans" cxnId="{717B0517-2FF2-4337-8CD9-29B340948B08}">
      <dgm:prSet/>
      <dgm:spPr/>
      <dgm:t>
        <a:bodyPr/>
        <a:lstStyle/>
        <a:p>
          <a:endParaRPr lang="ru-RU">
            <a:latin typeface="Arial" panose="020B0604020202020204" pitchFamily="34" charset="0"/>
            <a:cs typeface="Arial" panose="020B0604020202020204" pitchFamily="34" charset="0"/>
          </a:endParaRPr>
        </a:p>
      </dgm:t>
    </dgm:pt>
    <dgm:pt modelId="{DDE4CCB7-F240-4853-BD78-0DF7768DF522}" type="sibTrans" cxnId="{717B0517-2FF2-4337-8CD9-29B340948B08}">
      <dgm:prSet/>
      <dgm:spPr/>
      <dgm:t>
        <a:bodyPr/>
        <a:lstStyle/>
        <a:p>
          <a:endParaRPr lang="ru-RU">
            <a:latin typeface="Arial" panose="020B0604020202020204" pitchFamily="34" charset="0"/>
            <a:cs typeface="Arial" panose="020B0604020202020204" pitchFamily="34" charset="0"/>
          </a:endParaRPr>
        </a:p>
      </dgm:t>
    </dgm:pt>
    <dgm:pt modelId="{2932FB75-D9D4-4218-9F9B-D44B1DA1B95C}" type="pres">
      <dgm:prSet presAssocID="{0994AD29-E18A-4212-865E-4D8A633B1D78}" presName="Name0" presStyleCnt="0">
        <dgm:presLayoutVars>
          <dgm:chMax val="7"/>
          <dgm:chPref val="7"/>
          <dgm:dir/>
        </dgm:presLayoutVars>
      </dgm:prSet>
      <dgm:spPr/>
    </dgm:pt>
    <dgm:pt modelId="{35A3472F-2AF8-488D-9917-0CABABCAE523}" type="pres">
      <dgm:prSet presAssocID="{0994AD29-E18A-4212-865E-4D8A633B1D78}" presName="Name1" presStyleCnt="0"/>
      <dgm:spPr/>
    </dgm:pt>
    <dgm:pt modelId="{CADF542A-CF71-424C-8C62-2EEA3B844A1E}" type="pres">
      <dgm:prSet presAssocID="{0994AD29-E18A-4212-865E-4D8A633B1D78}" presName="cycle" presStyleCnt="0"/>
      <dgm:spPr/>
    </dgm:pt>
    <dgm:pt modelId="{210E3C61-9B72-4C9F-BE03-585AE3C874C1}" type="pres">
      <dgm:prSet presAssocID="{0994AD29-E18A-4212-865E-4D8A633B1D78}" presName="srcNode" presStyleLbl="node1" presStyleIdx="0" presStyleCnt="6"/>
      <dgm:spPr/>
    </dgm:pt>
    <dgm:pt modelId="{D6B8CAC7-E51A-403B-98E8-8906AE799398}" type="pres">
      <dgm:prSet presAssocID="{0994AD29-E18A-4212-865E-4D8A633B1D78}" presName="conn" presStyleLbl="parChTrans1D2" presStyleIdx="0" presStyleCnt="1"/>
      <dgm:spPr/>
    </dgm:pt>
    <dgm:pt modelId="{FEECBEEE-4651-4BA0-8776-12640D64886E}" type="pres">
      <dgm:prSet presAssocID="{0994AD29-E18A-4212-865E-4D8A633B1D78}" presName="extraNode" presStyleLbl="node1" presStyleIdx="0" presStyleCnt="6"/>
      <dgm:spPr/>
    </dgm:pt>
    <dgm:pt modelId="{C3382399-53BB-409C-AE22-F1D2A884BC90}" type="pres">
      <dgm:prSet presAssocID="{0994AD29-E18A-4212-865E-4D8A633B1D78}" presName="dstNode" presStyleLbl="node1" presStyleIdx="0" presStyleCnt="6"/>
      <dgm:spPr/>
    </dgm:pt>
    <dgm:pt modelId="{404D10B7-F840-4CD6-982E-81A85E872357}" type="pres">
      <dgm:prSet presAssocID="{C63F7A39-8B1E-4373-AB74-F78A65A494B9}" presName="text_1" presStyleLbl="node1" presStyleIdx="0" presStyleCnt="6" custLinFactNeighborX="410">
        <dgm:presLayoutVars>
          <dgm:bulletEnabled val="1"/>
        </dgm:presLayoutVars>
      </dgm:prSet>
      <dgm:spPr/>
    </dgm:pt>
    <dgm:pt modelId="{25DC1208-01CD-4DF1-8B60-4EB164CCD63E}" type="pres">
      <dgm:prSet presAssocID="{C63F7A39-8B1E-4373-AB74-F78A65A494B9}" presName="accent_1" presStyleCnt="0"/>
      <dgm:spPr/>
    </dgm:pt>
    <dgm:pt modelId="{AF9F9A74-E3CA-4C0A-B484-60611412CD45}" type="pres">
      <dgm:prSet presAssocID="{C63F7A39-8B1E-4373-AB74-F78A65A494B9}" presName="accentRepeatNode" presStyleLbl="solidFgAcc1" presStyleIdx="0" presStyleCnt="6"/>
      <dgm:spPr/>
    </dgm:pt>
    <dgm:pt modelId="{1B84BD3C-7547-4C14-8098-219B95CC921F}" type="pres">
      <dgm:prSet presAssocID="{5964D499-E381-42C0-926F-11D424D26A7B}" presName="text_2" presStyleLbl="node1" presStyleIdx="1" presStyleCnt="6" custLinFactNeighborX="441">
        <dgm:presLayoutVars>
          <dgm:bulletEnabled val="1"/>
        </dgm:presLayoutVars>
      </dgm:prSet>
      <dgm:spPr/>
    </dgm:pt>
    <dgm:pt modelId="{9EA433F9-428F-4F24-9ADD-94844804DD6B}" type="pres">
      <dgm:prSet presAssocID="{5964D499-E381-42C0-926F-11D424D26A7B}" presName="accent_2" presStyleCnt="0"/>
      <dgm:spPr/>
    </dgm:pt>
    <dgm:pt modelId="{D01BFF9E-A6DF-428A-BE7D-CFB72D36ABAC}" type="pres">
      <dgm:prSet presAssocID="{5964D499-E381-42C0-926F-11D424D26A7B}" presName="accentRepeatNode" presStyleLbl="solidFgAcc1" presStyleIdx="1" presStyleCnt="6"/>
      <dgm:spPr/>
    </dgm:pt>
    <dgm:pt modelId="{37D5F82C-E0BA-40CB-9E38-6AC167083031}" type="pres">
      <dgm:prSet presAssocID="{B3707090-96BE-4C2D-B0AD-9F298FDD5EE2}" presName="text_3" presStyleLbl="node1" presStyleIdx="2" presStyleCnt="6" custLinFactNeighborX="457">
        <dgm:presLayoutVars>
          <dgm:bulletEnabled val="1"/>
        </dgm:presLayoutVars>
      </dgm:prSet>
      <dgm:spPr/>
    </dgm:pt>
    <dgm:pt modelId="{48265E14-07DC-4613-B9C9-AF44A04E0D99}" type="pres">
      <dgm:prSet presAssocID="{B3707090-96BE-4C2D-B0AD-9F298FDD5EE2}" presName="accent_3" presStyleCnt="0"/>
      <dgm:spPr/>
    </dgm:pt>
    <dgm:pt modelId="{48266B8B-E2D5-470E-8D25-2A1B94277E45}" type="pres">
      <dgm:prSet presAssocID="{B3707090-96BE-4C2D-B0AD-9F298FDD5EE2}" presName="accentRepeatNode" presStyleLbl="solidFgAcc1" presStyleIdx="2" presStyleCnt="6"/>
      <dgm:spPr/>
    </dgm:pt>
    <dgm:pt modelId="{EE0291BB-0429-4C3B-8617-A1055BC978BC}" type="pres">
      <dgm:prSet presAssocID="{32D05078-F39E-40A3-B917-2F3F20F3469C}" presName="text_4" presStyleLbl="node1" presStyleIdx="3" presStyleCnt="6">
        <dgm:presLayoutVars>
          <dgm:bulletEnabled val="1"/>
        </dgm:presLayoutVars>
      </dgm:prSet>
      <dgm:spPr/>
    </dgm:pt>
    <dgm:pt modelId="{DC1B93D7-7E8D-403B-8459-4E889718732C}" type="pres">
      <dgm:prSet presAssocID="{32D05078-F39E-40A3-B917-2F3F20F3469C}" presName="accent_4" presStyleCnt="0"/>
      <dgm:spPr/>
    </dgm:pt>
    <dgm:pt modelId="{F2A2E647-AF8F-4612-8E9F-77006CB46001}" type="pres">
      <dgm:prSet presAssocID="{32D05078-F39E-40A3-B917-2F3F20F3469C}" presName="accentRepeatNode" presStyleLbl="solidFgAcc1" presStyleIdx="3" presStyleCnt="6"/>
      <dgm:spPr/>
    </dgm:pt>
    <dgm:pt modelId="{E9A468C1-3974-4AF9-8BA1-74E48E1AF91A}" type="pres">
      <dgm:prSet presAssocID="{55EDD328-53FE-4A3C-8312-4D333B99C000}" presName="text_5" presStyleLbl="node1" presStyleIdx="4" presStyleCnt="6">
        <dgm:presLayoutVars>
          <dgm:bulletEnabled val="1"/>
        </dgm:presLayoutVars>
      </dgm:prSet>
      <dgm:spPr/>
    </dgm:pt>
    <dgm:pt modelId="{D9459C62-4088-498F-86FE-C495E87449C8}" type="pres">
      <dgm:prSet presAssocID="{55EDD328-53FE-4A3C-8312-4D333B99C000}" presName="accent_5" presStyleCnt="0"/>
      <dgm:spPr/>
    </dgm:pt>
    <dgm:pt modelId="{4D049B81-E116-4636-B19E-761A0EA9507D}" type="pres">
      <dgm:prSet presAssocID="{55EDD328-53FE-4A3C-8312-4D333B99C000}" presName="accentRepeatNode" presStyleLbl="solidFgAcc1" presStyleIdx="4" presStyleCnt="6"/>
      <dgm:spPr/>
    </dgm:pt>
    <dgm:pt modelId="{F0ED8807-38EE-46AE-88F9-519CF0CD1666}" type="pres">
      <dgm:prSet presAssocID="{4C07378C-240F-42E1-A544-DE89723034C5}" presName="text_6" presStyleLbl="node1" presStyleIdx="5" presStyleCnt="6">
        <dgm:presLayoutVars>
          <dgm:bulletEnabled val="1"/>
        </dgm:presLayoutVars>
      </dgm:prSet>
      <dgm:spPr/>
    </dgm:pt>
    <dgm:pt modelId="{2AB8F082-B586-45F2-8D55-B3D0FF377D37}" type="pres">
      <dgm:prSet presAssocID="{4C07378C-240F-42E1-A544-DE89723034C5}" presName="accent_6" presStyleCnt="0"/>
      <dgm:spPr/>
    </dgm:pt>
    <dgm:pt modelId="{18BC8B5F-2E1E-4B94-85D2-A77E5DDB3F73}" type="pres">
      <dgm:prSet presAssocID="{4C07378C-240F-42E1-A544-DE89723034C5}" presName="accentRepeatNode" presStyleLbl="solidFgAcc1" presStyleIdx="5" presStyleCnt="6"/>
      <dgm:spPr/>
    </dgm:pt>
  </dgm:ptLst>
  <dgm:cxnLst>
    <dgm:cxn modelId="{15E80A0A-4427-4C6C-A476-E7A251E98C81}" type="presOf" srcId="{4C07378C-240F-42E1-A544-DE89723034C5}" destId="{F0ED8807-38EE-46AE-88F9-519CF0CD1666}" srcOrd="0" destOrd="0" presId="urn:microsoft.com/office/officeart/2008/layout/VerticalCurvedList"/>
    <dgm:cxn modelId="{C2F89511-D976-4322-B241-92003F87A9F4}" type="presOf" srcId="{6AB7A8D7-EEC8-4E0A-B296-DCDAA5CAEAC5}" destId="{D6B8CAC7-E51A-403B-98E8-8906AE799398}" srcOrd="0" destOrd="0" presId="urn:microsoft.com/office/officeart/2008/layout/VerticalCurvedList"/>
    <dgm:cxn modelId="{717B0517-2FF2-4337-8CD9-29B340948B08}" srcId="{0994AD29-E18A-4212-865E-4D8A633B1D78}" destId="{4C07378C-240F-42E1-A544-DE89723034C5}" srcOrd="5" destOrd="0" parTransId="{B5200B36-536B-42A0-9017-27FCE49F1A49}" sibTransId="{DDE4CCB7-F240-4853-BD78-0DF7768DF522}"/>
    <dgm:cxn modelId="{D6D3BF1E-747A-4F47-BC46-0985A0345EF1}" srcId="{0994AD29-E18A-4212-865E-4D8A633B1D78}" destId="{5964D499-E381-42C0-926F-11D424D26A7B}" srcOrd="1" destOrd="0" parTransId="{7FD0DC0B-5D70-4001-8E4F-9A46114092E6}" sibTransId="{5AD5F86E-53C3-4691-BD42-736C66C9CC63}"/>
    <dgm:cxn modelId="{4981843D-8E9F-41A3-98F1-94ED2903537F}" type="presOf" srcId="{0994AD29-E18A-4212-865E-4D8A633B1D78}" destId="{2932FB75-D9D4-4218-9F9B-D44B1DA1B95C}" srcOrd="0" destOrd="0" presId="urn:microsoft.com/office/officeart/2008/layout/VerticalCurvedList"/>
    <dgm:cxn modelId="{E1CB603E-786E-4385-B28B-282C316B28DF}" type="presOf" srcId="{B3707090-96BE-4C2D-B0AD-9F298FDD5EE2}" destId="{37D5F82C-E0BA-40CB-9E38-6AC167083031}" srcOrd="0" destOrd="0" presId="urn:microsoft.com/office/officeart/2008/layout/VerticalCurvedList"/>
    <dgm:cxn modelId="{5D802C40-1058-4AC7-9B64-B0EA87803F02}" type="presOf" srcId="{5964D499-E381-42C0-926F-11D424D26A7B}" destId="{1B84BD3C-7547-4C14-8098-219B95CC921F}" srcOrd="0" destOrd="0" presId="urn:microsoft.com/office/officeart/2008/layout/VerticalCurvedList"/>
    <dgm:cxn modelId="{F8A01A61-8919-4E0A-8754-6AB1DF1931FF}" type="presOf" srcId="{32D05078-F39E-40A3-B917-2F3F20F3469C}" destId="{EE0291BB-0429-4C3B-8617-A1055BC978BC}" srcOrd="0" destOrd="0" presId="urn:microsoft.com/office/officeart/2008/layout/VerticalCurvedList"/>
    <dgm:cxn modelId="{80263E7C-5EBF-4CDB-8022-AA3A219F7A3C}" srcId="{0994AD29-E18A-4212-865E-4D8A633B1D78}" destId="{B3707090-96BE-4C2D-B0AD-9F298FDD5EE2}" srcOrd="2" destOrd="0" parTransId="{A2C188D0-3FCD-4934-9A9E-F040602198B9}" sibTransId="{973B67AF-8A87-4964-AB8B-95937C620D8D}"/>
    <dgm:cxn modelId="{9F25887D-D8A3-4D56-AFB2-3BBA4A74FECB}" srcId="{0994AD29-E18A-4212-865E-4D8A633B1D78}" destId="{55EDD328-53FE-4A3C-8312-4D333B99C000}" srcOrd="4" destOrd="0" parTransId="{657AD871-E7C5-4147-9680-3E10777B4ED5}" sibTransId="{6C230FDD-4301-4839-9E3D-164DC81909FA}"/>
    <dgm:cxn modelId="{E5E8F07E-EE34-4CDE-BE5F-EEC85D9EE017}" type="presOf" srcId="{55EDD328-53FE-4A3C-8312-4D333B99C000}" destId="{E9A468C1-3974-4AF9-8BA1-74E48E1AF91A}" srcOrd="0" destOrd="0" presId="urn:microsoft.com/office/officeart/2008/layout/VerticalCurvedList"/>
    <dgm:cxn modelId="{7FDE9185-ED3A-4467-AD3F-EA13526B09E4}" type="presOf" srcId="{C63F7A39-8B1E-4373-AB74-F78A65A494B9}" destId="{404D10B7-F840-4CD6-982E-81A85E872357}" srcOrd="0" destOrd="0" presId="urn:microsoft.com/office/officeart/2008/layout/VerticalCurvedList"/>
    <dgm:cxn modelId="{B8EEA590-F97E-4D2A-BC92-2258C6618B9B}" srcId="{0994AD29-E18A-4212-865E-4D8A633B1D78}" destId="{C63F7A39-8B1E-4373-AB74-F78A65A494B9}" srcOrd="0" destOrd="0" parTransId="{A4BB64BF-EF89-4A49-8E7E-92448088B97A}" sibTransId="{6AB7A8D7-EEC8-4E0A-B296-DCDAA5CAEAC5}"/>
    <dgm:cxn modelId="{A50CBCC4-1CBA-47AF-94BC-C4D7FA9566DA}" srcId="{0994AD29-E18A-4212-865E-4D8A633B1D78}" destId="{32D05078-F39E-40A3-B917-2F3F20F3469C}" srcOrd="3" destOrd="0" parTransId="{75CB83C8-41BE-4F87-A3F9-95D3AC1E719C}" sibTransId="{9D148C3A-82E7-4F07-A9F5-62855C2E2581}"/>
    <dgm:cxn modelId="{B6BC075B-E037-4CBA-B960-8B136BAFFAA3}" type="presParOf" srcId="{2932FB75-D9D4-4218-9F9B-D44B1DA1B95C}" destId="{35A3472F-2AF8-488D-9917-0CABABCAE523}" srcOrd="0" destOrd="0" presId="urn:microsoft.com/office/officeart/2008/layout/VerticalCurvedList"/>
    <dgm:cxn modelId="{2C1D5CBE-225E-4C6D-91F4-624227AC230F}" type="presParOf" srcId="{35A3472F-2AF8-488D-9917-0CABABCAE523}" destId="{CADF542A-CF71-424C-8C62-2EEA3B844A1E}" srcOrd="0" destOrd="0" presId="urn:microsoft.com/office/officeart/2008/layout/VerticalCurvedList"/>
    <dgm:cxn modelId="{106427E0-578F-462F-BC6E-68BECAD01CDD}" type="presParOf" srcId="{CADF542A-CF71-424C-8C62-2EEA3B844A1E}" destId="{210E3C61-9B72-4C9F-BE03-585AE3C874C1}" srcOrd="0" destOrd="0" presId="urn:microsoft.com/office/officeart/2008/layout/VerticalCurvedList"/>
    <dgm:cxn modelId="{C8450043-B888-456D-A5E5-8273D8C93696}" type="presParOf" srcId="{CADF542A-CF71-424C-8C62-2EEA3B844A1E}" destId="{D6B8CAC7-E51A-403B-98E8-8906AE799398}" srcOrd="1" destOrd="0" presId="urn:microsoft.com/office/officeart/2008/layout/VerticalCurvedList"/>
    <dgm:cxn modelId="{FE07CD91-D259-40B7-8182-05FE4B93AF27}" type="presParOf" srcId="{CADF542A-CF71-424C-8C62-2EEA3B844A1E}" destId="{FEECBEEE-4651-4BA0-8776-12640D64886E}" srcOrd="2" destOrd="0" presId="urn:microsoft.com/office/officeart/2008/layout/VerticalCurvedList"/>
    <dgm:cxn modelId="{55E2D2EB-9F52-4CCB-8176-7F98BD5843FD}" type="presParOf" srcId="{CADF542A-CF71-424C-8C62-2EEA3B844A1E}" destId="{C3382399-53BB-409C-AE22-F1D2A884BC90}" srcOrd="3" destOrd="0" presId="urn:microsoft.com/office/officeart/2008/layout/VerticalCurvedList"/>
    <dgm:cxn modelId="{590F9E6B-5DE4-4DEC-9021-0D9CA8E296E8}" type="presParOf" srcId="{35A3472F-2AF8-488D-9917-0CABABCAE523}" destId="{404D10B7-F840-4CD6-982E-81A85E872357}" srcOrd="1" destOrd="0" presId="urn:microsoft.com/office/officeart/2008/layout/VerticalCurvedList"/>
    <dgm:cxn modelId="{C8882FEF-97E2-48E8-9E61-A2721CD559E4}" type="presParOf" srcId="{35A3472F-2AF8-488D-9917-0CABABCAE523}" destId="{25DC1208-01CD-4DF1-8B60-4EB164CCD63E}" srcOrd="2" destOrd="0" presId="urn:microsoft.com/office/officeart/2008/layout/VerticalCurvedList"/>
    <dgm:cxn modelId="{0583F7E8-C4E4-4022-AA01-20EA2479CB38}" type="presParOf" srcId="{25DC1208-01CD-4DF1-8B60-4EB164CCD63E}" destId="{AF9F9A74-E3CA-4C0A-B484-60611412CD45}" srcOrd="0" destOrd="0" presId="urn:microsoft.com/office/officeart/2008/layout/VerticalCurvedList"/>
    <dgm:cxn modelId="{62F9EA45-CE06-4AFB-B6BB-A5ADC811758D}" type="presParOf" srcId="{35A3472F-2AF8-488D-9917-0CABABCAE523}" destId="{1B84BD3C-7547-4C14-8098-219B95CC921F}" srcOrd="3" destOrd="0" presId="urn:microsoft.com/office/officeart/2008/layout/VerticalCurvedList"/>
    <dgm:cxn modelId="{6454292E-6CB2-4B49-9CEE-6FCADEBA0B96}" type="presParOf" srcId="{35A3472F-2AF8-488D-9917-0CABABCAE523}" destId="{9EA433F9-428F-4F24-9ADD-94844804DD6B}" srcOrd="4" destOrd="0" presId="urn:microsoft.com/office/officeart/2008/layout/VerticalCurvedList"/>
    <dgm:cxn modelId="{B3B50429-B82A-46F9-BD26-E62FE830714C}" type="presParOf" srcId="{9EA433F9-428F-4F24-9ADD-94844804DD6B}" destId="{D01BFF9E-A6DF-428A-BE7D-CFB72D36ABAC}" srcOrd="0" destOrd="0" presId="urn:microsoft.com/office/officeart/2008/layout/VerticalCurvedList"/>
    <dgm:cxn modelId="{E5BA26C9-05F7-46CE-A8E7-6555EE45C30F}" type="presParOf" srcId="{35A3472F-2AF8-488D-9917-0CABABCAE523}" destId="{37D5F82C-E0BA-40CB-9E38-6AC167083031}" srcOrd="5" destOrd="0" presId="urn:microsoft.com/office/officeart/2008/layout/VerticalCurvedList"/>
    <dgm:cxn modelId="{2E264F41-FB5F-41D7-9C06-1C784F0EDF1C}" type="presParOf" srcId="{35A3472F-2AF8-488D-9917-0CABABCAE523}" destId="{48265E14-07DC-4613-B9C9-AF44A04E0D99}" srcOrd="6" destOrd="0" presId="urn:microsoft.com/office/officeart/2008/layout/VerticalCurvedList"/>
    <dgm:cxn modelId="{1F5A41E1-7315-4595-9DBF-470BD6B87B07}" type="presParOf" srcId="{48265E14-07DC-4613-B9C9-AF44A04E0D99}" destId="{48266B8B-E2D5-470E-8D25-2A1B94277E45}" srcOrd="0" destOrd="0" presId="urn:microsoft.com/office/officeart/2008/layout/VerticalCurvedList"/>
    <dgm:cxn modelId="{DC20F7D6-0839-4B11-8E1A-674EEF76F15A}" type="presParOf" srcId="{35A3472F-2AF8-488D-9917-0CABABCAE523}" destId="{EE0291BB-0429-4C3B-8617-A1055BC978BC}" srcOrd="7" destOrd="0" presId="urn:microsoft.com/office/officeart/2008/layout/VerticalCurvedList"/>
    <dgm:cxn modelId="{9503C1DE-016D-4A0B-A48C-A2B0EE2D0B15}" type="presParOf" srcId="{35A3472F-2AF8-488D-9917-0CABABCAE523}" destId="{DC1B93D7-7E8D-403B-8459-4E889718732C}" srcOrd="8" destOrd="0" presId="urn:microsoft.com/office/officeart/2008/layout/VerticalCurvedList"/>
    <dgm:cxn modelId="{C5E9792E-7DD7-4A84-BEB2-A1B5AC629212}" type="presParOf" srcId="{DC1B93D7-7E8D-403B-8459-4E889718732C}" destId="{F2A2E647-AF8F-4612-8E9F-77006CB46001}" srcOrd="0" destOrd="0" presId="urn:microsoft.com/office/officeart/2008/layout/VerticalCurvedList"/>
    <dgm:cxn modelId="{E1DF5188-220B-4881-B12B-346DEBDF4709}" type="presParOf" srcId="{35A3472F-2AF8-488D-9917-0CABABCAE523}" destId="{E9A468C1-3974-4AF9-8BA1-74E48E1AF91A}" srcOrd="9" destOrd="0" presId="urn:microsoft.com/office/officeart/2008/layout/VerticalCurvedList"/>
    <dgm:cxn modelId="{6C67B3FC-987A-418D-9948-8E4998298AF0}" type="presParOf" srcId="{35A3472F-2AF8-488D-9917-0CABABCAE523}" destId="{D9459C62-4088-498F-86FE-C495E87449C8}" srcOrd="10" destOrd="0" presId="urn:microsoft.com/office/officeart/2008/layout/VerticalCurvedList"/>
    <dgm:cxn modelId="{9CC2C2A4-F5DA-4FEF-8CB0-65F9F21D9F35}" type="presParOf" srcId="{D9459C62-4088-498F-86FE-C495E87449C8}" destId="{4D049B81-E116-4636-B19E-761A0EA9507D}" srcOrd="0" destOrd="0" presId="urn:microsoft.com/office/officeart/2008/layout/VerticalCurvedList"/>
    <dgm:cxn modelId="{EA946A1E-FE6A-4A9E-8C3A-D0AD6B8E1272}" type="presParOf" srcId="{35A3472F-2AF8-488D-9917-0CABABCAE523}" destId="{F0ED8807-38EE-46AE-88F9-519CF0CD1666}" srcOrd="11" destOrd="0" presId="urn:microsoft.com/office/officeart/2008/layout/VerticalCurvedList"/>
    <dgm:cxn modelId="{C79C1193-F18E-4788-AC14-D7CA024637BE}" type="presParOf" srcId="{35A3472F-2AF8-488D-9917-0CABABCAE523}" destId="{2AB8F082-B586-45F2-8D55-B3D0FF377D37}" srcOrd="12" destOrd="0" presId="urn:microsoft.com/office/officeart/2008/layout/VerticalCurvedList"/>
    <dgm:cxn modelId="{1DB706A0-5ECD-4FB5-A34F-2B19331C042F}" type="presParOf" srcId="{2AB8F082-B586-45F2-8D55-B3D0FF377D37}" destId="{18BC8B5F-2E1E-4B94-85D2-A77E5DDB3F73}"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A5376F-9FF3-4A2F-A7B2-2136B743CABB}"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ru-RU"/>
        </a:p>
      </dgm:t>
    </dgm:pt>
    <dgm:pt modelId="{B2408484-20D4-4764-8381-9EB455E02724}">
      <dgm:prSet phldrT="[Текст]" custT="1"/>
      <dgm:spPr/>
      <dgm:t>
        <a:bodyPr/>
        <a:lstStyle/>
        <a:p>
          <a:r>
            <a:rPr lang="kk-KZ" sz="1800" dirty="0">
              <a:latin typeface="Arial" panose="020B0604020202020204" pitchFamily="34" charset="0"/>
              <a:cs typeface="Arial" panose="020B0604020202020204" pitchFamily="34" charset="0"/>
            </a:rPr>
            <a:t>1. Ми адам ағзасын сыртқы ортамен байланыстырып, оларды бейнелеп отырады.</a:t>
          </a:r>
          <a:endParaRPr lang="ru-RU" sz="1800" dirty="0">
            <a:latin typeface="Arial" panose="020B0604020202020204" pitchFamily="34" charset="0"/>
            <a:cs typeface="Arial" panose="020B0604020202020204" pitchFamily="34" charset="0"/>
          </a:endParaRPr>
        </a:p>
      </dgm:t>
    </dgm:pt>
    <dgm:pt modelId="{CADBF4C2-DEFD-4C8F-8668-A385AFE6DE05}" type="parTrans" cxnId="{9D431B6D-A14B-4F09-BD5E-543022BE8CAC}">
      <dgm:prSet/>
      <dgm:spPr/>
      <dgm:t>
        <a:bodyPr/>
        <a:lstStyle/>
        <a:p>
          <a:endParaRPr lang="ru-RU"/>
        </a:p>
      </dgm:t>
    </dgm:pt>
    <dgm:pt modelId="{6631A650-CD20-4061-ACFA-00FEEEB2A73B}" type="sibTrans" cxnId="{9D431B6D-A14B-4F09-BD5E-543022BE8CAC}">
      <dgm:prSet/>
      <dgm:spPr/>
      <dgm:t>
        <a:bodyPr/>
        <a:lstStyle/>
        <a:p>
          <a:endParaRPr lang="ru-RU"/>
        </a:p>
      </dgm:t>
    </dgm:pt>
    <dgm:pt modelId="{EEED3A86-0355-4D34-ADD5-A588A2D0957B}">
      <dgm:prSet phldrT="[Текст]" custT="1"/>
      <dgm:spPr/>
      <dgm:t>
        <a:bodyPr/>
        <a:lstStyle/>
        <a:p>
          <a:r>
            <a:rPr lang="kk-KZ" sz="1800" dirty="0">
              <a:latin typeface="Arial" panose="020B0604020202020204" pitchFamily="34" charset="0"/>
              <a:cs typeface="Arial" panose="020B0604020202020204" pitchFamily="34" charset="0"/>
            </a:rPr>
            <a:t>2. Ми адам ағзасындағы әр түрлі мүшелерден белгілі-бір әсер ала отырып, соль әсерге байланысты өз қызметин қажетти түрде бағыттайды.</a:t>
          </a:r>
          <a:endParaRPr lang="ru-RU" sz="1800" dirty="0">
            <a:latin typeface="Arial" panose="020B0604020202020204" pitchFamily="34" charset="0"/>
            <a:cs typeface="Arial" panose="020B0604020202020204" pitchFamily="34" charset="0"/>
          </a:endParaRPr>
        </a:p>
      </dgm:t>
    </dgm:pt>
    <dgm:pt modelId="{7FD6878C-AF9E-4D66-A914-6B8D50912F48}" type="parTrans" cxnId="{2B2890EF-38AE-4004-86A3-4EABE2FB767D}">
      <dgm:prSet/>
      <dgm:spPr/>
      <dgm:t>
        <a:bodyPr/>
        <a:lstStyle/>
        <a:p>
          <a:endParaRPr lang="ru-RU"/>
        </a:p>
      </dgm:t>
    </dgm:pt>
    <dgm:pt modelId="{82BE48DB-BD15-48D9-B081-2D90292C3DD2}" type="sibTrans" cxnId="{2B2890EF-38AE-4004-86A3-4EABE2FB767D}">
      <dgm:prSet/>
      <dgm:spPr/>
      <dgm:t>
        <a:bodyPr/>
        <a:lstStyle/>
        <a:p>
          <a:endParaRPr lang="ru-RU"/>
        </a:p>
      </dgm:t>
    </dgm:pt>
    <dgm:pt modelId="{E8985538-5364-4CC0-8BFE-0D140078BCC1}">
      <dgm:prSet phldrT="[Текст]" custT="1"/>
      <dgm:spPr/>
      <dgm:t>
        <a:bodyPr/>
        <a:lstStyle/>
        <a:p>
          <a:r>
            <a:rPr lang="kk-KZ" sz="1800" dirty="0">
              <a:latin typeface="Arial" panose="020B0604020202020204" pitchFamily="34" charset="0"/>
              <a:cs typeface="Arial" panose="020B0604020202020204" pitchFamily="34" charset="0"/>
            </a:rPr>
            <a:t>4. Ми адам ағзасындағы мүшелер жұмысын реттейді.</a:t>
          </a:r>
          <a:endParaRPr lang="ru-RU" sz="1800" dirty="0">
            <a:latin typeface="Arial" panose="020B0604020202020204" pitchFamily="34" charset="0"/>
            <a:cs typeface="Arial" panose="020B0604020202020204" pitchFamily="34" charset="0"/>
          </a:endParaRPr>
        </a:p>
      </dgm:t>
    </dgm:pt>
    <dgm:pt modelId="{FBA7CC7E-90ED-4A5E-9818-F36CBF9ABD9A}" type="parTrans" cxnId="{657FA83F-7D8C-43EB-AFCD-A3B22BF0CFAD}">
      <dgm:prSet/>
      <dgm:spPr/>
      <dgm:t>
        <a:bodyPr/>
        <a:lstStyle/>
        <a:p>
          <a:endParaRPr lang="ru-RU"/>
        </a:p>
      </dgm:t>
    </dgm:pt>
    <dgm:pt modelId="{457EB81A-62E7-4D2B-ABE4-92A9F38A058D}" type="sibTrans" cxnId="{657FA83F-7D8C-43EB-AFCD-A3B22BF0CFAD}">
      <dgm:prSet/>
      <dgm:spPr/>
      <dgm:t>
        <a:bodyPr/>
        <a:lstStyle/>
        <a:p>
          <a:endParaRPr lang="ru-RU"/>
        </a:p>
      </dgm:t>
    </dgm:pt>
    <dgm:pt modelId="{B91C75E0-2550-44F9-ABD6-2D3F4D327198}">
      <dgm:prSet custT="1"/>
      <dgm:spPr/>
      <dgm:t>
        <a:bodyPr/>
        <a:lstStyle/>
        <a:p>
          <a:r>
            <a:rPr lang="kk-KZ" sz="1800" dirty="0">
              <a:latin typeface="Arial" panose="020B0604020202020204" pitchFamily="34" charset="0"/>
              <a:cs typeface="Arial" panose="020B0604020202020204" pitchFamily="34" charset="0"/>
            </a:rPr>
            <a:t>5. И.П. Павлов бойынша жүйке жүйесінің қасиеттері.</a:t>
          </a:r>
          <a:endParaRPr lang="ru-RU" sz="1800" dirty="0">
            <a:latin typeface="Arial" panose="020B0604020202020204" pitchFamily="34" charset="0"/>
            <a:cs typeface="Arial" panose="020B0604020202020204" pitchFamily="34" charset="0"/>
          </a:endParaRPr>
        </a:p>
      </dgm:t>
    </dgm:pt>
    <dgm:pt modelId="{9272A80E-F83F-4CBE-8D46-C362607A851E}" type="parTrans" cxnId="{47FE4F74-DDC3-4D9A-89F1-A213FF954045}">
      <dgm:prSet/>
      <dgm:spPr/>
      <dgm:t>
        <a:bodyPr/>
        <a:lstStyle/>
        <a:p>
          <a:endParaRPr lang="ru-RU"/>
        </a:p>
      </dgm:t>
    </dgm:pt>
    <dgm:pt modelId="{BF5F8211-081D-4F8A-AA3F-F08A9761ABB6}" type="sibTrans" cxnId="{47FE4F74-DDC3-4D9A-89F1-A213FF954045}">
      <dgm:prSet/>
      <dgm:spPr/>
      <dgm:t>
        <a:bodyPr/>
        <a:lstStyle/>
        <a:p>
          <a:endParaRPr lang="ru-RU"/>
        </a:p>
      </dgm:t>
    </dgm:pt>
    <dgm:pt modelId="{DFC525DA-024D-4A69-AA97-14158EB10C37}">
      <dgm:prSet custT="1"/>
      <dgm:spPr/>
      <dgm:t>
        <a:bodyPr/>
        <a:lstStyle/>
        <a:p>
          <a:r>
            <a:rPr lang="kk-KZ" sz="1800" dirty="0">
              <a:latin typeface="Arial" panose="020B0604020202020204" pitchFamily="34" charset="0"/>
              <a:cs typeface="Arial" panose="020B0604020202020204" pitchFamily="34" charset="0"/>
            </a:rPr>
            <a:t>3. Ми адам ағзасындағы әр түрлі мүшелердің қызметин ййлестіріп, біріктіріп отырады.</a:t>
          </a:r>
          <a:endParaRPr lang="ru-RU" sz="1800" dirty="0">
            <a:latin typeface="Arial" panose="020B0604020202020204" pitchFamily="34" charset="0"/>
            <a:cs typeface="Arial" panose="020B0604020202020204" pitchFamily="34" charset="0"/>
          </a:endParaRPr>
        </a:p>
      </dgm:t>
    </dgm:pt>
    <dgm:pt modelId="{6A64E67D-2E35-44AB-B6CB-92F2EE93E6FB}" type="parTrans" cxnId="{263538F8-5405-40AB-B8B4-213648D148D1}">
      <dgm:prSet/>
      <dgm:spPr/>
      <dgm:t>
        <a:bodyPr/>
        <a:lstStyle/>
        <a:p>
          <a:endParaRPr lang="ru-RU"/>
        </a:p>
      </dgm:t>
    </dgm:pt>
    <dgm:pt modelId="{E265AEE8-F5A7-441A-B597-8A1CC5CD9F93}" type="sibTrans" cxnId="{263538F8-5405-40AB-B8B4-213648D148D1}">
      <dgm:prSet/>
      <dgm:spPr/>
      <dgm:t>
        <a:bodyPr/>
        <a:lstStyle/>
        <a:p>
          <a:endParaRPr lang="ru-RU"/>
        </a:p>
      </dgm:t>
    </dgm:pt>
    <dgm:pt modelId="{4235E5C8-24F5-4302-BC11-468A9638C969}" type="pres">
      <dgm:prSet presAssocID="{75A5376F-9FF3-4A2F-A7B2-2136B743CABB}" presName="outerComposite" presStyleCnt="0">
        <dgm:presLayoutVars>
          <dgm:chMax val="5"/>
          <dgm:dir/>
          <dgm:resizeHandles val="exact"/>
        </dgm:presLayoutVars>
      </dgm:prSet>
      <dgm:spPr/>
    </dgm:pt>
    <dgm:pt modelId="{DB176A9F-408D-4034-A051-3DD39E7CCD48}" type="pres">
      <dgm:prSet presAssocID="{75A5376F-9FF3-4A2F-A7B2-2136B743CABB}" presName="dummyMaxCanvas" presStyleCnt="0">
        <dgm:presLayoutVars/>
      </dgm:prSet>
      <dgm:spPr/>
    </dgm:pt>
    <dgm:pt modelId="{F906BCE9-0E45-40BD-8F4C-48D2584FC0EE}" type="pres">
      <dgm:prSet presAssocID="{75A5376F-9FF3-4A2F-A7B2-2136B743CABB}" presName="FiveNodes_1" presStyleLbl="node1" presStyleIdx="0" presStyleCnt="5" custLinFactNeighborX="636" custLinFactNeighborY="12943">
        <dgm:presLayoutVars>
          <dgm:bulletEnabled val="1"/>
        </dgm:presLayoutVars>
      </dgm:prSet>
      <dgm:spPr/>
    </dgm:pt>
    <dgm:pt modelId="{404E9DDB-7BAE-44EA-A449-B9F660A58A6A}" type="pres">
      <dgm:prSet presAssocID="{75A5376F-9FF3-4A2F-A7B2-2136B743CABB}" presName="FiveNodes_2" presStyleLbl="node1" presStyleIdx="1" presStyleCnt="5" custLinFactNeighborX="318" custLinFactNeighborY="9647">
        <dgm:presLayoutVars>
          <dgm:bulletEnabled val="1"/>
        </dgm:presLayoutVars>
      </dgm:prSet>
      <dgm:spPr/>
    </dgm:pt>
    <dgm:pt modelId="{8A42DCE0-A01B-4978-9AEC-E82BDA8FE24B}" type="pres">
      <dgm:prSet presAssocID="{75A5376F-9FF3-4A2F-A7B2-2136B743CABB}" presName="FiveNodes_3" presStyleLbl="node1" presStyleIdx="2" presStyleCnt="5" custLinFactNeighborX="318" custLinFactNeighborY="6746">
        <dgm:presLayoutVars>
          <dgm:bulletEnabled val="1"/>
        </dgm:presLayoutVars>
      </dgm:prSet>
      <dgm:spPr/>
    </dgm:pt>
    <dgm:pt modelId="{F9FABBBA-3053-4DA3-8E38-817A8EDC741C}" type="pres">
      <dgm:prSet presAssocID="{75A5376F-9FF3-4A2F-A7B2-2136B743CABB}" presName="FiveNodes_4" presStyleLbl="node1" presStyleIdx="3" presStyleCnt="5" custLinFactNeighborX="318" custLinFactNeighborY="10042">
        <dgm:presLayoutVars>
          <dgm:bulletEnabled val="1"/>
        </dgm:presLayoutVars>
      </dgm:prSet>
      <dgm:spPr/>
    </dgm:pt>
    <dgm:pt modelId="{7742F3D8-FC22-483F-8EEC-657B5D00B04F}" type="pres">
      <dgm:prSet presAssocID="{75A5376F-9FF3-4A2F-A7B2-2136B743CABB}" presName="FiveNodes_5" presStyleLbl="node1" presStyleIdx="4" presStyleCnt="5" custLinFactNeighborX="318" custLinFactNeighborY="6746">
        <dgm:presLayoutVars>
          <dgm:bulletEnabled val="1"/>
        </dgm:presLayoutVars>
      </dgm:prSet>
      <dgm:spPr/>
    </dgm:pt>
    <dgm:pt modelId="{BF795F10-E6C1-4FF6-91DC-2139C5443480}" type="pres">
      <dgm:prSet presAssocID="{75A5376F-9FF3-4A2F-A7B2-2136B743CABB}" presName="FiveConn_1-2" presStyleLbl="fgAccFollowNode1" presStyleIdx="0" presStyleCnt="4">
        <dgm:presLayoutVars>
          <dgm:bulletEnabled val="1"/>
        </dgm:presLayoutVars>
      </dgm:prSet>
      <dgm:spPr/>
    </dgm:pt>
    <dgm:pt modelId="{F404C9AB-DE03-4070-B176-AACF1333331E}" type="pres">
      <dgm:prSet presAssocID="{75A5376F-9FF3-4A2F-A7B2-2136B743CABB}" presName="FiveConn_2-3" presStyleLbl="fgAccFollowNode1" presStyleIdx="1" presStyleCnt="4">
        <dgm:presLayoutVars>
          <dgm:bulletEnabled val="1"/>
        </dgm:presLayoutVars>
      </dgm:prSet>
      <dgm:spPr/>
    </dgm:pt>
    <dgm:pt modelId="{117B6509-45F0-4489-920B-1E6B91A2E5F7}" type="pres">
      <dgm:prSet presAssocID="{75A5376F-9FF3-4A2F-A7B2-2136B743CABB}" presName="FiveConn_3-4" presStyleLbl="fgAccFollowNode1" presStyleIdx="2" presStyleCnt="4">
        <dgm:presLayoutVars>
          <dgm:bulletEnabled val="1"/>
        </dgm:presLayoutVars>
      </dgm:prSet>
      <dgm:spPr/>
    </dgm:pt>
    <dgm:pt modelId="{FD36BDA2-7628-41A7-B59D-F313653C3B02}" type="pres">
      <dgm:prSet presAssocID="{75A5376F-9FF3-4A2F-A7B2-2136B743CABB}" presName="FiveConn_4-5" presStyleLbl="fgAccFollowNode1" presStyleIdx="3" presStyleCnt="4">
        <dgm:presLayoutVars>
          <dgm:bulletEnabled val="1"/>
        </dgm:presLayoutVars>
      </dgm:prSet>
      <dgm:spPr/>
    </dgm:pt>
    <dgm:pt modelId="{D14009C2-8B9C-4F41-8140-04A84211C7C9}" type="pres">
      <dgm:prSet presAssocID="{75A5376F-9FF3-4A2F-A7B2-2136B743CABB}" presName="FiveNodes_1_text" presStyleLbl="node1" presStyleIdx="4" presStyleCnt="5">
        <dgm:presLayoutVars>
          <dgm:bulletEnabled val="1"/>
        </dgm:presLayoutVars>
      </dgm:prSet>
      <dgm:spPr/>
    </dgm:pt>
    <dgm:pt modelId="{ED518422-7DDE-4B2E-9190-7D9122B9A807}" type="pres">
      <dgm:prSet presAssocID="{75A5376F-9FF3-4A2F-A7B2-2136B743CABB}" presName="FiveNodes_2_text" presStyleLbl="node1" presStyleIdx="4" presStyleCnt="5">
        <dgm:presLayoutVars>
          <dgm:bulletEnabled val="1"/>
        </dgm:presLayoutVars>
      </dgm:prSet>
      <dgm:spPr/>
    </dgm:pt>
    <dgm:pt modelId="{B5B8E75B-BE44-4D0D-9FAB-86E879A6BA23}" type="pres">
      <dgm:prSet presAssocID="{75A5376F-9FF3-4A2F-A7B2-2136B743CABB}" presName="FiveNodes_3_text" presStyleLbl="node1" presStyleIdx="4" presStyleCnt="5">
        <dgm:presLayoutVars>
          <dgm:bulletEnabled val="1"/>
        </dgm:presLayoutVars>
      </dgm:prSet>
      <dgm:spPr/>
    </dgm:pt>
    <dgm:pt modelId="{A4AEC61A-F042-4386-8117-B145C5F68365}" type="pres">
      <dgm:prSet presAssocID="{75A5376F-9FF3-4A2F-A7B2-2136B743CABB}" presName="FiveNodes_4_text" presStyleLbl="node1" presStyleIdx="4" presStyleCnt="5">
        <dgm:presLayoutVars>
          <dgm:bulletEnabled val="1"/>
        </dgm:presLayoutVars>
      </dgm:prSet>
      <dgm:spPr/>
    </dgm:pt>
    <dgm:pt modelId="{6CEE8BD3-11D1-451C-BBF3-56DCD951B3EE}" type="pres">
      <dgm:prSet presAssocID="{75A5376F-9FF3-4A2F-A7B2-2136B743CABB}" presName="FiveNodes_5_text" presStyleLbl="node1" presStyleIdx="4" presStyleCnt="5">
        <dgm:presLayoutVars>
          <dgm:bulletEnabled val="1"/>
        </dgm:presLayoutVars>
      </dgm:prSet>
      <dgm:spPr/>
    </dgm:pt>
  </dgm:ptLst>
  <dgm:cxnLst>
    <dgm:cxn modelId="{DAF05015-2B94-425D-B0A4-10CB9DD8F3D6}" type="presOf" srcId="{75A5376F-9FF3-4A2F-A7B2-2136B743CABB}" destId="{4235E5C8-24F5-4302-BC11-468A9638C969}" srcOrd="0" destOrd="0" presId="urn:microsoft.com/office/officeart/2005/8/layout/vProcess5"/>
    <dgm:cxn modelId="{335B951D-8704-473E-8947-660014F0D99A}" type="presOf" srcId="{457EB81A-62E7-4D2B-ABE4-92A9F38A058D}" destId="{FD36BDA2-7628-41A7-B59D-F313653C3B02}" srcOrd="0" destOrd="0" presId="urn:microsoft.com/office/officeart/2005/8/layout/vProcess5"/>
    <dgm:cxn modelId="{FE58A427-0265-4A4F-8E20-1942712F4B0C}" type="presOf" srcId="{B91C75E0-2550-44F9-ABD6-2D3F4D327198}" destId="{7742F3D8-FC22-483F-8EEC-657B5D00B04F}" srcOrd="0" destOrd="0" presId="urn:microsoft.com/office/officeart/2005/8/layout/vProcess5"/>
    <dgm:cxn modelId="{2B661D33-A3FF-49E0-8D0F-727F73343AB7}" type="presOf" srcId="{EEED3A86-0355-4D34-ADD5-A588A2D0957B}" destId="{404E9DDB-7BAE-44EA-A449-B9F660A58A6A}" srcOrd="0" destOrd="0" presId="urn:microsoft.com/office/officeart/2005/8/layout/vProcess5"/>
    <dgm:cxn modelId="{657FA83F-7D8C-43EB-AFCD-A3B22BF0CFAD}" srcId="{75A5376F-9FF3-4A2F-A7B2-2136B743CABB}" destId="{E8985538-5364-4CC0-8BFE-0D140078BCC1}" srcOrd="3" destOrd="0" parTransId="{FBA7CC7E-90ED-4A5E-9818-F36CBF9ABD9A}" sibTransId="{457EB81A-62E7-4D2B-ABE4-92A9F38A058D}"/>
    <dgm:cxn modelId="{E3555F60-753C-4A96-9F1E-9249AE642697}" type="presOf" srcId="{E8985538-5364-4CC0-8BFE-0D140078BCC1}" destId="{A4AEC61A-F042-4386-8117-B145C5F68365}" srcOrd="1" destOrd="0" presId="urn:microsoft.com/office/officeart/2005/8/layout/vProcess5"/>
    <dgm:cxn modelId="{C3394743-8D03-4FA7-BECB-A6C98728EC94}" type="presOf" srcId="{DFC525DA-024D-4A69-AA97-14158EB10C37}" destId="{8A42DCE0-A01B-4978-9AEC-E82BDA8FE24B}" srcOrd="0" destOrd="0" presId="urn:microsoft.com/office/officeart/2005/8/layout/vProcess5"/>
    <dgm:cxn modelId="{9D431B6D-A14B-4F09-BD5E-543022BE8CAC}" srcId="{75A5376F-9FF3-4A2F-A7B2-2136B743CABB}" destId="{B2408484-20D4-4764-8381-9EB455E02724}" srcOrd="0" destOrd="0" parTransId="{CADBF4C2-DEFD-4C8F-8668-A385AFE6DE05}" sibTransId="{6631A650-CD20-4061-ACFA-00FEEEB2A73B}"/>
    <dgm:cxn modelId="{47FE4F74-DDC3-4D9A-89F1-A213FF954045}" srcId="{75A5376F-9FF3-4A2F-A7B2-2136B743CABB}" destId="{B91C75E0-2550-44F9-ABD6-2D3F4D327198}" srcOrd="4" destOrd="0" parTransId="{9272A80E-F83F-4CBE-8D46-C362607A851E}" sibTransId="{BF5F8211-081D-4F8A-AA3F-F08A9761ABB6}"/>
    <dgm:cxn modelId="{D7B05974-8F80-4E40-91CE-0E3313E33ED1}" type="presOf" srcId="{B91C75E0-2550-44F9-ABD6-2D3F4D327198}" destId="{6CEE8BD3-11D1-451C-BBF3-56DCD951B3EE}" srcOrd="1" destOrd="0" presId="urn:microsoft.com/office/officeart/2005/8/layout/vProcess5"/>
    <dgm:cxn modelId="{7F1E7E7C-267E-42F7-9912-283E63C533BB}" type="presOf" srcId="{E8985538-5364-4CC0-8BFE-0D140078BCC1}" destId="{F9FABBBA-3053-4DA3-8E38-817A8EDC741C}" srcOrd="0" destOrd="0" presId="urn:microsoft.com/office/officeart/2005/8/layout/vProcess5"/>
    <dgm:cxn modelId="{D2530986-3694-491B-BEB4-E13A67A0B239}" type="presOf" srcId="{B2408484-20D4-4764-8381-9EB455E02724}" destId="{F906BCE9-0E45-40BD-8F4C-48D2584FC0EE}" srcOrd="0" destOrd="0" presId="urn:microsoft.com/office/officeart/2005/8/layout/vProcess5"/>
    <dgm:cxn modelId="{B50CDB8C-FF3F-4167-8DA9-1479366A1763}" type="presOf" srcId="{E265AEE8-F5A7-441A-B597-8A1CC5CD9F93}" destId="{117B6509-45F0-4489-920B-1E6B91A2E5F7}" srcOrd="0" destOrd="0" presId="urn:microsoft.com/office/officeart/2005/8/layout/vProcess5"/>
    <dgm:cxn modelId="{17AB13AE-95F4-426F-9D0B-474E61DB93BA}" type="presOf" srcId="{6631A650-CD20-4061-ACFA-00FEEEB2A73B}" destId="{BF795F10-E6C1-4FF6-91DC-2139C5443480}" srcOrd="0" destOrd="0" presId="urn:microsoft.com/office/officeart/2005/8/layout/vProcess5"/>
    <dgm:cxn modelId="{6D2DCEBD-09B2-425A-AE1B-A543F1A805F5}" type="presOf" srcId="{DFC525DA-024D-4A69-AA97-14158EB10C37}" destId="{B5B8E75B-BE44-4D0D-9FAB-86E879A6BA23}" srcOrd="1" destOrd="0" presId="urn:microsoft.com/office/officeart/2005/8/layout/vProcess5"/>
    <dgm:cxn modelId="{91283AC1-1085-43F0-B577-F05DC49128C9}" type="presOf" srcId="{82BE48DB-BD15-48D9-B081-2D90292C3DD2}" destId="{F404C9AB-DE03-4070-B176-AACF1333331E}" srcOrd="0" destOrd="0" presId="urn:microsoft.com/office/officeart/2005/8/layout/vProcess5"/>
    <dgm:cxn modelId="{7BACB8C8-889B-4502-8359-614A612B00F0}" type="presOf" srcId="{EEED3A86-0355-4D34-ADD5-A588A2D0957B}" destId="{ED518422-7DDE-4B2E-9190-7D9122B9A807}" srcOrd="1" destOrd="0" presId="urn:microsoft.com/office/officeart/2005/8/layout/vProcess5"/>
    <dgm:cxn modelId="{CB77DAD5-2F44-4CC8-A623-5AFE2C4BF308}" type="presOf" srcId="{B2408484-20D4-4764-8381-9EB455E02724}" destId="{D14009C2-8B9C-4F41-8140-04A84211C7C9}" srcOrd="1" destOrd="0" presId="urn:microsoft.com/office/officeart/2005/8/layout/vProcess5"/>
    <dgm:cxn modelId="{2B2890EF-38AE-4004-86A3-4EABE2FB767D}" srcId="{75A5376F-9FF3-4A2F-A7B2-2136B743CABB}" destId="{EEED3A86-0355-4D34-ADD5-A588A2D0957B}" srcOrd="1" destOrd="0" parTransId="{7FD6878C-AF9E-4D66-A914-6B8D50912F48}" sibTransId="{82BE48DB-BD15-48D9-B081-2D90292C3DD2}"/>
    <dgm:cxn modelId="{263538F8-5405-40AB-B8B4-213648D148D1}" srcId="{75A5376F-9FF3-4A2F-A7B2-2136B743CABB}" destId="{DFC525DA-024D-4A69-AA97-14158EB10C37}" srcOrd="2" destOrd="0" parTransId="{6A64E67D-2E35-44AB-B6CB-92F2EE93E6FB}" sibTransId="{E265AEE8-F5A7-441A-B597-8A1CC5CD9F93}"/>
    <dgm:cxn modelId="{970512D7-059D-4AF3-A27B-0AED8FE9C3BD}" type="presParOf" srcId="{4235E5C8-24F5-4302-BC11-468A9638C969}" destId="{DB176A9F-408D-4034-A051-3DD39E7CCD48}" srcOrd="0" destOrd="0" presId="urn:microsoft.com/office/officeart/2005/8/layout/vProcess5"/>
    <dgm:cxn modelId="{4B3C91FC-5DA1-44DF-A0F2-74ACF4F0C8FF}" type="presParOf" srcId="{4235E5C8-24F5-4302-BC11-468A9638C969}" destId="{F906BCE9-0E45-40BD-8F4C-48D2584FC0EE}" srcOrd="1" destOrd="0" presId="urn:microsoft.com/office/officeart/2005/8/layout/vProcess5"/>
    <dgm:cxn modelId="{2A7294FB-B26D-4C04-8F9B-A34CC962909D}" type="presParOf" srcId="{4235E5C8-24F5-4302-BC11-468A9638C969}" destId="{404E9DDB-7BAE-44EA-A449-B9F660A58A6A}" srcOrd="2" destOrd="0" presId="urn:microsoft.com/office/officeart/2005/8/layout/vProcess5"/>
    <dgm:cxn modelId="{2A0523DF-987C-443C-A39D-911C779D7971}" type="presParOf" srcId="{4235E5C8-24F5-4302-BC11-468A9638C969}" destId="{8A42DCE0-A01B-4978-9AEC-E82BDA8FE24B}" srcOrd="3" destOrd="0" presId="urn:microsoft.com/office/officeart/2005/8/layout/vProcess5"/>
    <dgm:cxn modelId="{AA7FC082-2949-4648-BC66-31A61AE3A9D3}" type="presParOf" srcId="{4235E5C8-24F5-4302-BC11-468A9638C969}" destId="{F9FABBBA-3053-4DA3-8E38-817A8EDC741C}" srcOrd="4" destOrd="0" presId="urn:microsoft.com/office/officeart/2005/8/layout/vProcess5"/>
    <dgm:cxn modelId="{7852322F-CC34-4D34-A6D1-F41EFDA9D68F}" type="presParOf" srcId="{4235E5C8-24F5-4302-BC11-468A9638C969}" destId="{7742F3D8-FC22-483F-8EEC-657B5D00B04F}" srcOrd="5" destOrd="0" presId="urn:microsoft.com/office/officeart/2005/8/layout/vProcess5"/>
    <dgm:cxn modelId="{0F9BD5A7-5550-440F-AB20-8C2DA2496C94}" type="presParOf" srcId="{4235E5C8-24F5-4302-BC11-468A9638C969}" destId="{BF795F10-E6C1-4FF6-91DC-2139C5443480}" srcOrd="6" destOrd="0" presId="urn:microsoft.com/office/officeart/2005/8/layout/vProcess5"/>
    <dgm:cxn modelId="{8D04DC1E-752B-40F9-A3C7-8B5718206EF7}" type="presParOf" srcId="{4235E5C8-24F5-4302-BC11-468A9638C969}" destId="{F404C9AB-DE03-4070-B176-AACF1333331E}" srcOrd="7" destOrd="0" presId="urn:microsoft.com/office/officeart/2005/8/layout/vProcess5"/>
    <dgm:cxn modelId="{104412CE-4A58-4176-BCC1-EDA8E35707D5}" type="presParOf" srcId="{4235E5C8-24F5-4302-BC11-468A9638C969}" destId="{117B6509-45F0-4489-920B-1E6B91A2E5F7}" srcOrd="8" destOrd="0" presId="urn:microsoft.com/office/officeart/2005/8/layout/vProcess5"/>
    <dgm:cxn modelId="{B07A6429-93F9-4C15-BBB2-75A57CE82460}" type="presParOf" srcId="{4235E5C8-24F5-4302-BC11-468A9638C969}" destId="{FD36BDA2-7628-41A7-B59D-F313653C3B02}" srcOrd="9" destOrd="0" presId="urn:microsoft.com/office/officeart/2005/8/layout/vProcess5"/>
    <dgm:cxn modelId="{6B8ADA4D-B9E9-4CF3-8AF1-B09A069C39E6}" type="presParOf" srcId="{4235E5C8-24F5-4302-BC11-468A9638C969}" destId="{D14009C2-8B9C-4F41-8140-04A84211C7C9}" srcOrd="10" destOrd="0" presId="urn:microsoft.com/office/officeart/2005/8/layout/vProcess5"/>
    <dgm:cxn modelId="{2C87ADAA-6683-4DA8-A548-C9DEB251156A}" type="presParOf" srcId="{4235E5C8-24F5-4302-BC11-468A9638C969}" destId="{ED518422-7DDE-4B2E-9190-7D9122B9A807}" srcOrd="11" destOrd="0" presId="urn:microsoft.com/office/officeart/2005/8/layout/vProcess5"/>
    <dgm:cxn modelId="{37B7DA89-AED0-49AB-B0B4-A358D6927943}" type="presParOf" srcId="{4235E5C8-24F5-4302-BC11-468A9638C969}" destId="{B5B8E75B-BE44-4D0D-9FAB-86E879A6BA23}" srcOrd="12" destOrd="0" presId="urn:microsoft.com/office/officeart/2005/8/layout/vProcess5"/>
    <dgm:cxn modelId="{A3FF8C5C-4A1D-45E3-9A24-D293C49340F8}" type="presParOf" srcId="{4235E5C8-24F5-4302-BC11-468A9638C969}" destId="{A4AEC61A-F042-4386-8117-B145C5F68365}" srcOrd="13" destOrd="0" presId="urn:microsoft.com/office/officeart/2005/8/layout/vProcess5"/>
    <dgm:cxn modelId="{C479D2E2-8ACA-4479-9BFD-BD3BE655C031}" type="presParOf" srcId="{4235E5C8-24F5-4302-BC11-468A9638C969}" destId="{6CEE8BD3-11D1-451C-BBF3-56DCD951B3EE}"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A3D485E-DC8B-4B14-82F9-E2344999879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ru-RU"/>
        </a:p>
      </dgm:t>
    </dgm:pt>
    <dgm:pt modelId="{EDECFBED-7ED9-4E85-9AD5-58857162F8AB}">
      <dgm:prSet phldrT="[Текст]"/>
      <dgm:spPr/>
      <dgm:t>
        <a:bodyPr/>
        <a:lstStyle/>
        <a:p>
          <a:r>
            <a:rPr lang="kk-KZ" dirty="0">
              <a:latin typeface="Arial" panose="020B0604020202020204" pitchFamily="34" charset="0"/>
              <a:cs typeface="Arial" panose="020B0604020202020204" pitchFamily="34" charset="0"/>
            </a:rPr>
            <a:t>1) Ортаның кеңістік пен уақытқа қойылған шегі жоқ.</a:t>
          </a:r>
          <a:endParaRPr lang="ru-RU" dirty="0">
            <a:latin typeface="Arial" panose="020B0604020202020204" pitchFamily="34" charset="0"/>
            <a:cs typeface="Arial" panose="020B0604020202020204" pitchFamily="34" charset="0"/>
          </a:endParaRPr>
        </a:p>
      </dgm:t>
    </dgm:pt>
    <dgm:pt modelId="{EBA1B552-70F9-4806-BC23-90F408DF6BDF}" type="parTrans" cxnId="{E52EF770-9634-4013-BA50-30F036D95B9E}">
      <dgm:prSet/>
      <dgm:spPr/>
      <dgm:t>
        <a:bodyPr/>
        <a:lstStyle/>
        <a:p>
          <a:endParaRPr lang="ru-RU">
            <a:latin typeface="Arial" panose="020B0604020202020204" pitchFamily="34" charset="0"/>
            <a:cs typeface="Arial" panose="020B0604020202020204" pitchFamily="34" charset="0"/>
          </a:endParaRPr>
        </a:p>
      </dgm:t>
    </dgm:pt>
    <dgm:pt modelId="{A78DF9ED-19A8-4B8B-8108-E5DD5321A3EB}" type="sibTrans" cxnId="{E52EF770-9634-4013-BA50-30F036D95B9E}">
      <dgm:prSet/>
      <dgm:spPr/>
      <dgm:t>
        <a:bodyPr/>
        <a:lstStyle/>
        <a:p>
          <a:endParaRPr lang="ru-RU">
            <a:latin typeface="Arial" panose="020B0604020202020204" pitchFamily="34" charset="0"/>
            <a:cs typeface="Arial" panose="020B0604020202020204" pitchFamily="34" charset="0"/>
          </a:endParaRPr>
        </a:p>
      </dgm:t>
    </dgm:pt>
    <dgm:pt modelId="{88B0ED3C-1E91-49B9-8262-E49CC465143A}">
      <dgm:prSet phldrT="[Текст]"/>
      <dgm:spPr/>
      <dgm:t>
        <a:bodyPr/>
        <a:lstStyle/>
        <a:p>
          <a:r>
            <a:rPr lang="kk-KZ" dirty="0">
              <a:latin typeface="Arial" panose="020B0604020202020204" pitchFamily="34" charset="0"/>
              <a:cs typeface="Arial" panose="020B0604020202020204" pitchFamily="34" charset="0"/>
            </a:rPr>
            <a:t>5) Орта іс әрекетпен тығыз байланыста</a:t>
          </a:r>
          <a:endParaRPr lang="ru-RU" dirty="0">
            <a:latin typeface="Arial" panose="020B0604020202020204" pitchFamily="34" charset="0"/>
            <a:cs typeface="Arial" panose="020B0604020202020204" pitchFamily="34" charset="0"/>
          </a:endParaRPr>
        </a:p>
      </dgm:t>
    </dgm:pt>
    <dgm:pt modelId="{48B73084-E016-4E6E-912A-3AAE53CB8A5D}" type="parTrans" cxnId="{8DED8029-36B6-43C4-BC46-234D2445800D}">
      <dgm:prSet/>
      <dgm:spPr/>
      <dgm:t>
        <a:bodyPr/>
        <a:lstStyle/>
        <a:p>
          <a:endParaRPr lang="ru-RU">
            <a:latin typeface="Arial" panose="020B0604020202020204" pitchFamily="34" charset="0"/>
            <a:cs typeface="Arial" panose="020B0604020202020204" pitchFamily="34" charset="0"/>
          </a:endParaRPr>
        </a:p>
      </dgm:t>
    </dgm:pt>
    <dgm:pt modelId="{11005A76-AD1D-455B-B519-DC448FA96FCB}" type="sibTrans" cxnId="{8DED8029-36B6-43C4-BC46-234D2445800D}">
      <dgm:prSet/>
      <dgm:spPr/>
      <dgm:t>
        <a:bodyPr/>
        <a:lstStyle/>
        <a:p>
          <a:endParaRPr lang="ru-RU">
            <a:latin typeface="Arial" panose="020B0604020202020204" pitchFamily="34" charset="0"/>
            <a:cs typeface="Arial" panose="020B0604020202020204" pitchFamily="34" charset="0"/>
          </a:endParaRPr>
        </a:p>
      </dgm:t>
    </dgm:pt>
    <dgm:pt modelId="{939678E2-5E3D-4B45-902D-57D87C218FB1}">
      <dgm:prSet/>
      <dgm:spPr/>
      <dgm:t>
        <a:bodyPr/>
        <a:lstStyle/>
        <a:p>
          <a:r>
            <a:rPr lang="kk-KZ" dirty="0">
              <a:latin typeface="Arial" panose="020B0604020202020204" pitchFamily="34" charset="0"/>
              <a:cs typeface="Arial" panose="020B0604020202020204" pitchFamily="34" charset="0"/>
            </a:rPr>
            <a:t>4) Орта біздің білгенімізден де көп мәліметтерге ие.</a:t>
          </a:r>
          <a:endParaRPr lang="ru-RU" dirty="0">
            <a:latin typeface="Arial" panose="020B0604020202020204" pitchFamily="34" charset="0"/>
            <a:cs typeface="Arial" panose="020B0604020202020204" pitchFamily="34" charset="0"/>
          </a:endParaRPr>
        </a:p>
      </dgm:t>
    </dgm:pt>
    <dgm:pt modelId="{92FB7EBE-2D2B-4351-84E3-AF1890FFCF27}" type="parTrans" cxnId="{6D04D133-1A2B-4520-AA93-9A34DBFC0640}">
      <dgm:prSet/>
      <dgm:spPr/>
      <dgm:t>
        <a:bodyPr/>
        <a:lstStyle/>
        <a:p>
          <a:endParaRPr lang="ru-RU">
            <a:latin typeface="Arial" panose="020B0604020202020204" pitchFamily="34" charset="0"/>
            <a:cs typeface="Arial" panose="020B0604020202020204" pitchFamily="34" charset="0"/>
          </a:endParaRPr>
        </a:p>
      </dgm:t>
    </dgm:pt>
    <dgm:pt modelId="{DBD05E45-BC76-4A0E-AE64-BA20811D99CA}" type="sibTrans" cxnId="{6D04D133-1A2B-4520-AA93-9A34DBFC0640}">
      <dgm:prSet/>
      <dgm:spPr/>
      <dgm:t>
        <a:bodyPr/>
        <a:lstStyle/>
        <a:p>
          <a:endParaRPr lang="ru-RU">
            <a:latin typeface="Arial" panose="020B0604020202020204" pitchFamily="34" charset="0"/>
            <a:cs typeface="Arial" panose="020B0604020202020204" pitchFamily="34" charset="0"/>
          </a:endParaRPr>
        </a:p>
      </dgm:t>
    </dgm:pt>
    <dgm:pt modelId="{38F99268-DA38-4914-836B-1014D4925582}">
      <dgm:prSet/>
      <dgm:spPr/>
      <dgm:t>
        <a:bodyPr/>
        <a:lstStyle/>
        <a:p>
          <a:r>
            <a:rPr lang="kk-KZ" dirty="0">
              <a:latin typeface="Arial" panose="020B0604020202020204" pitchFamily="34" charset="0"/>
              <a:cs typeface="Arial" panose="020B0604020202020204" pitchFamily="34" charset="0"/>
            </a:rPr>
            <a:t>3) Орта бірінші және қосымша мәлімет береді.</a:t>
          </a:r>
          <a:endParaRPr lang="ru-RU" dirty="0">
            <a:latin typeface="Arial" panose="020B0604020202020204" pitchFamily="34" charset="0"/>
            <a:cs typeface="Arial" panose="020B0604020202020204" pitchFamily="34" charset="0"/>
          </a:endParaRPr>
        </a:p>
      </dgm:t>
    </dgm:pt>
    <dgm:pt modelId="{CCCBEED6-A013-4113-B9A7-1F21A6529B36}" type="parTrans" cxnId="{58BEFF1A-1EF9-4426-A16A-3A4079DC8497}">
      <dgm:prSet/>
      <dgm:spPr/>
      <dgm:t>
        <a:bodyPr/>
        <a:lstStyle/>
        <a:p>
          <a:endParaRPr lang="ru-RU">
            <a:latin typeface="Arial" panose="020B0604020202020204" pitchFamily="34" charset="0"/>
            <a:cs typeface="Arial" panose="020B0604020202020204" pitchFamily="34" charset="0"/>
          </a:endParaRPr>
        </a:p>
      </dgm:t>
    </dgm:pt>
    <dgm:pt modelId="{213F79E8-2E2B-468D-BC34-8D43EB0ACC0C}" type="sibTrans" cxnId="{58BEFF1A-1EF9-4426-A16A-3A4079DC8497}">
      <dgm:prSet/>
      <dgm:spPr/>
      <dgm:t>
        <a:bodyPr/>
        <a:lstStyle/>
        <a:p>
          <a:endParaRPr lang="ru-RU">
            <a:latin typeface="Arial" panose="020B0604020202020204" pitchFamily="34" charset="0"/>
            <a:cs typeface="Arial" panose="020B0604020202020204" pitchFamily="34" charset="0"/>
          </a:endParaRPr>
        </a:p>
      </dgm:t>
    </dgm:pt>
    <dgm:pt modelId="{CAD62D49-E0CA-49C1-A778-09398A0F2C48}">
      <dgm:prSet/>
      <dgm:spPr/>
      <dgm:t>
        <a:bodyPr/>
        <a:lstStyle/>
        <a:p>
          <a:r>
            <a:rPr lang="kk-KZ" dirty="0">
              <a:latin typeface="Arial" panose="020B0604020202020204" pitchFamily="34" charset="0"/>
              <a:cs typeface="Arial" panose="020B0604020202020204" pitchFamily="34" charset="0"/>
            </a:rPr>
            <a:t>2) Ол барлық сезімдерге беріледі.</a:t>
          </a:r>
          <a:endParaRPr lang="ru-RU" dirty="0">
            <a:latin typeface="Arial" panose="020B0604020202020204" pitchFamily="34" charset="0"/>
            <a:cs typeface="Arial" panose="020B0604020202020204" pitchFamily="34" charset="0"/>
          </a:endParaRPr>
        </a:p>
      </dgm:t>
    </dgm:pt>
    <dgm:pt modelId="{AC4DFB62-1259-4DC3-8F2E-1E1F34779604}" type="parTrans" cxnId="{B87DB626-1054-4A12-BF8C-D2C9A9893AC0}">
      <dgm:prSet/>
      <dgm:spPr/>
      <dgm:t>
        <a:bodyPr/>
        <a:lstStyle/>
        <a:p>
          <a:endParaRPr lang="ru-RU">
            <a:latin typeface="Arial" panose="020B0604020202020204" pitchFamily="34" charset="0"/>
            <a:cs typeface="Arial" panose="020B0604020202020204" pitchFamily="34" charset="0"/>
          </a:endParaRPr>
        </a:p>
      </dgm:t>
    </dgm:pt>
    <dgm:pt modelId="{2DE3C1F8-F222-4587-B4FF-32A62CEC40A7}" type="sibTrans" cxnId="{B87DB626-1054-4A12-BF8C-D2C9A9893AC0}">
      <dgm:prSet/>
      <dgm:spPr/>
      <dgm:t>
        <a:bodyPr/>
        <a:lstStyle/>
        <a:p>
          <a:endParaRPr lang="ru-RU">
            <a:latin typeface="Arial" panose="020B0604020202020204" pitchFamily="34" charset="0"/>
            <a:cs typeface="Arial" panose="020B0604020202020204" pitchFamily="34" charset="0"/>
          </a:endParaRPr>
        </a:p>
      </dgm:t>
    </dgm:pt>
    <dgm:pt modelId="{5258FDE6-FA03-47C6-8773-BCF88EC63A3B}">
      <dgm:prSet/>
      <dgm:spPr/>
      <dgm:t>
        <a:bodyPr/>
        <a:lstStyle/>
        <a:p>
          <a:r>
            <a:rPr lang="kk-KZ" dirty="0">
              <a:latin typeface="Arial" panose="020B0604020202020204" pitchFamily="34" charset="0"/>
              <a:cs typeface="Arial" panose="020B0604020202020204" pitchFamily="34" charset="0"/>
            </a:rPr>
            <a:t>6) Кез келген орта материалдық ерекшеліктермен қоса психикалық және символикалық мәнге де ие</a:t>
          </a:r>
          <a:endParaRPr lang="ru-RU" dirty="0">
            <a:latin typeface="Arial" panose="020B0604020202020204" pitchFamily="34" charset="0"/>
            <a:cs typeface="Arial" panose="020B0604020202020204" pitchFamily="34" charset="0"/>
          </a:endParaRPr>
        </a:p>
      </dgm:t>
    </dgm:pt>
    <dgm:pt modelId="{12F2CEE8-766F-46D0-9D5C-E3E1CFD7053B}" type="parTrans" cxnId="{95B67A21-BF5E-4F7E-8492-667AB70D8F7F}">
      <dgm:prSet/>
      <dgm:spPr/>
      <dgm:t>
        <a:bodyPr/>
        <a:lstStyle/>
        <a:p>
          <a:endParaRPr lang="ru-RU">
            <a:latin typeface="Arial" panose="020B0604020202020204" pitchFamily="34" charset="0"/>
            <a:cs typeface="Arial" panose="020B0604020202020204" pitchFamily="34" charset="0"/>
          </a:endParaRPr>
        </a:p>
      </dgm:t>
    </dgm:pt>
    <dgm:pt modelId="{C69CA0FE-FE89-42AA-871D-E7EEC1FFDA91}" type="sibTrans" cxnId="{95B67A21-BF5E-4F7E-8492-667AB70D8F7F}">
      <dgm:prSet/>
      <dgm:spPr/>
      <dgm:t>
        <a:bodyPr/>
        <a:lstStyle/>
        <a:p>
          <a:endParaRPr lang="ru-RU">
            <a:latin typeface="Arial" panose="020B0604020202020204" pitchFamily="34" charset="0"/>
            <a:cs typeface="Arial" panose="020B0604020202020204" pitchFamily="34" charset="0"/>
          </a:endParaRPr>
        </a:p>
      </dgm:t>
    </dgm:pt>
    <dgm:pt modelId="{A1D0A9DF-F96E-4B3A-B933-3BC9241E3355}">
      <dgm:prSet/>
      <dgm:spPr/>
      <dgm:t>
        <a:bodyPr/>
        <a:lstStyle/>
        <a:p>
          <a:r>
            <a:rPr lang="kk-KZ">
              <a:latin typeface="Arial" panose="020B0604020202020204" pitchFamily="34" charset="0"/>
              <a:cs typeface="Arial" panose="020B0604020202020204" pitchFamily="34" charset="0"/>
            </a:rPr>
            <a:t>7) Қоршаған орта тұтас беріледі. Осы себепті біз бір уақытта бір неше ортада жүре аламыз.</a:t>
          </a:r>
          <a:endParaRPr lang="ru-RU">
            <a:latin typeface="Arial" panose="020B0604020202020204" pitchFamily="34" charset="0"/>
            <a:cs typeface="Arial" panose="020B0604020202020204" pitchFamily="34" charset="0"/>
          </a:endParaRPr>
        </a:p>
      </dgm:t>
    </dgm:pt>
    <dgm:pt modelId="{D885E4DF-850E-4939-8421-E3B2766B39EC}" type="parTrans" cxnId="{CF587359-016B-47C1-B8B5-6DA58B1FC44A}">
      <dgm:prSet/>
      <dgm:spPr/>
      <dgm:t>
        <a:bodyPr/>
        <a:lstStyle/>
        <a:p>
          <a:endParaRPr lang="ru-RU">
            <a:latin typeface="Arial" panose="020B0604020202020204" pitchFamily="34" charset="0"/>
            <a:cs typeface="Arial" panose="020B0604020202020204" pitchFamily="34" charset="0"/>
          </a:endParaRPr>
        </a:p>
      </dgm:t>
    </dgm:pt>
    <dgm:pt modelId="{CB359047-A309-4C2D-9230-A089302FFE6B}" type="sibTrans" cxnId="{CF587359-016B-47C1-B8B5-6DA58B1FC44A}">
      <dgm:prSet/>
      <dgm:spPr/>
      <dgm:t>
        <a:bodyPr/>
        <a:lstStyle/>
        <a:p>
          <a:endParaRPr lang="ru-RU">
            <a:latin typeface="Arial" panose="020B0604020202020204" pitchFamily="34" charset="0"/>
            <a:cs typeface="Arial" panose="020B0604020202020204" pitchFamily="34" charset="0"/>
          </a:endParaRPr>
        </a:p>
      </dgm:t>
    </dgm:pt>
    <dgm:pt modelId="{B57EDFAD-FAA8-4F01-95B0-328E7F1F9E9E}" type="pres">
      <dgm:prSet presAssocID="{6A3D485E-DC8B-4B14-82F9-E23449998799}" presName="linear" presStyleCnt="0">
        <dgm:presLayoutVars>
          <dgm:dir/>
          <dgm:animLvl val="lvl"/>
          <dgm:resizeHandles val="exact"/>
        </dgm:presLayoutVars>
      </dgm:prSet>
      <dgm:spPr/>
    </dgm:pt>
    <dgm:pt modelId="{39116E90-713B-483C-AB5E-5E691DE31AF1}" type="pres">
      <dgm:prSet presAssocID="{EDECFBED-7ED9-4E85-9AD5-58857162F8AB}" presName="parentLin" presStyleCnt="0"/>
      <dgm:spPr/>
    </dgm:pt>
    <dgm:pt modelId="{D68151D7-4039-405D-99F4-5D6A70C58163}" type="pres">
      <dgm:prSet presAssocID="{EDECFBED-7ED9-4E85-9AD5-58857162F8AB}" presName="parentLeftMargin" presStyleLbl="node1" presStyleIdx="0" presStyleCnt="7"/>
      <dgm:spPr/>
    </dgm:pt>
    <dgm:pt modelId="{9C150898-1147-45D3-A71B-4055FA5E2DEF}" type="pres">
      <dgm:prSet presAssocID="{EDECFBED-7ED9-4E85-9AD5-58857162F8AB}" presName="parentText" presStyleLbl="node1" presStyleIdx="0" presStyleCnt="7">
        <dgm:presLayoutVars>
          <dgm:chMax val="0"/>
          <dgm:bulletEnabled val="1"/>
        </dgm:presLayoutVars>
      </dgm:prSet>
      <dgm:spPr/>
    </dgm:pt>
    <dgm:pt modelId="{53C0F51F-712A-40EC-B88E-ADE45B170D71}" type="pres">
      <dgm:prSet presAssocID="{EDECFBED-7ED9-4E85-9AD5-58857162F8AB}" presName="negativeSpace" presStyleCnt="0"/>
      <dgm:spPr/>
    </dgm:pt>
    <dgm:pt modelId="{DB5F6733-7B85-4912-B013-2612F3F51129}" type="pres">
      <dgm:prSet presAssocID="{EDECFBED-7ED9-4E85-9AD5-58857162F8AB}" presName="childText" presStyleLbl="conFgAcc1" presStyleIdx="0" presStyleCnt="7">
        <dgm:presLayoutVars>
          <dgm:bulletEnabled val="1"/>
        </dgm:presLayoutVars>
      </dgm:prSet>
      <dgm:spPr/>
    </dgm:pt>
    <dgm:pt modelId="{A015DEA5-EF7D-46AC-A1AF-4FE2E0FCF353}" type="pres">
      <dgm:prSet presAssocID="{A78DF9ED-19A8-4B8B-8108-E5DD5321A3EB}" presName="spaceBetweenRectangles" presStyleCnt="0"/>
      <dgm:spPr/>
    </dgm:pt>
    <dgm:pt modelId="{9736D1B1-9C81-4302-ABA2-EBC7012CC386}" type="pres">
      <dgm:prSet presAssocID="{CAD62D49-E0CA-49C1-A778-09398A0F2C48}" presName="parentLin" presStyleCnt="0"/>
      <dgm:spPr/>
    </dgm:pt>
    <dgm:pt modelId="{350C5364-D0B5-4034-957F-A6DF957E02F6}" type="pres">
      <dgm:prSet presAssocID="{CAD62D49-E0CA-49C1-A778-09398A0F2C48}" presName="parentLeftMargin" presStyleLbl="node1" presStyleIdx="0" presStyleCnt="7"/>
      <dgm:spPr/>
    </dgm:pt>
    <dgm:pt modelId="{6FA452A6-0E9D-4487-9D7C-6F735E3D115C}" type="pres">
      <dgm:prSet presAssocID="{CAD62D49-E0CA-49C1-A778-09398A0F2C48}" presName="parentText" presStyleLbl="node1" presStyleIdx="1" presStyleCnt="7" custLinFactNeighborY="18181">
        <dgm:presLayoutVars>
          <dgm:chMax val="0"/>
          <dgm:bulletEnabled val="1"/>
        </dgm:presLayoutVars>
      </dgm:prSet>
      <dgm:spPr/>
    </dgm:pt>
    <dgm:pt modelId="{D9F69D7C-7374-49C0-86D3-A0E5B7B0D05E}" type="pres">
      <dgm:prSet presAssocID="{CAD62D49-E0CA-49C1-A778-09398A0F2C48}" presName="negativeSpace" presStyleCnt="0"/>
      <dgm:spPr/>
    </dgm:pt>
    <dgm:pt modelId="{788D30C3-439D-4B60-9811-E2DC50BC0660}" type="pres">
      <dgm:prSet presAssocID="{CAD62D49-E0CA-49C1-A778-09398A0F2C48}" presName="childText" presStyleLbl="conFgAcc1" presStyleIdx="1" presStyleCnt="7">
        <dgm:presLayoutVars>
          <dgm:bulletEnabled val="1"/>
        </dgm:presLayoutVars>
      </dgm:prSet>
      <dgm:spPr/>
    </dgm:pt>
    <dgm:pt modelId="{512A9BA8-5606-46C9-97E1-2BFFE2ABA12E}" type="pres">
      <dgm:prSet presAssocID="{2DE3C1F8-F222-4587-B4FF-32A62CEC40A7}" presName="spaceBetweenRectangles" presStyleCnt="0"/>
      <dgm:spPr/>
    </dgm:pt>
    <dgm:pt modelId="{600003A3-D16B-49FC-BD13-F10E4BA8F8B3}" type="pres">
      <dgm:prSet presAssocID="{38F99268-DA38-4914-836B-1014D4925582}" presName="parentLin" presStyleCnt="0"/>
      <dgm:spPr/>
    </dgm:pt>
    <dgm:pt modelId="{4039186C-0E4C-44F2-8537-78BCC1E74971}" type="pres">
      <dgm:prSet presAssocID="{38F99268-DA38-4914-836B-1014D4925582}" presName="parentLeftMargin" presStyleLbl="node1" presStyleIdx="1" presStyleCnt="7"/>
      <dgm:spPr/>
    </dgm:pt>
    <dgm:pt modelId="{B617C4C5-6872-4297-81D7-8BF5ACEF650A}" type="pres">
      <dgm:prSet presAssocID="{38F99268-DA38-4914-836B-1014D4925582}" presName="parentText" presStyleLbl="node1" presStyleIdx="2" presStyleCnt="7">
        <dgm:presLayoutVars>
          <dgm:chMax val="0"/>
          <dgm:bulletEnabled val="1"/>
        </dgm:presLayoutVars>
      </dgm:prSet>
      <dgm:spPr/>
    </dgm:pt>
    <dgm:pt modelId="{F90D48ED-A791-4FFE-A6F2-26E78F4E41BC}" type="pres">
      <dgm:prSet presAssocID="{38F99268-DA38-4914-836B-1014D4925582}" presName="negativeSpace" presStyleCnt="0"/>
      <dgm:spPr/>
    </dgm:pt>
    <dgm:pt modelId="{3D5FDA05-8E4D-4216-A6B7-656F1E11B4A2}" type="pres">
      <dgm:prSet presAssocID="{38F99268-DA38-4914-836B-1014D4925582}" presName="childText" presStyleLbl="conFgAcc1" presStyleIdx="2" presStyleCnt="7">
        <dgm:presLayoutVars>
          <dgm:bulletEnabled val="1"/>
        </dgm:presLayoutVars>
      </dgm:prSet>
      <dgm:spPr/>
    </dgm:pt>
    <dgm:pt modelId="{4E8CDB4A-6732-4B80-852A-D70B6224F6C2}" type="pres">
      <dgm:prSet presAssocID="{213F79E8-2E2B-468D-BC34-8D43EB0ACC0C}" presName="spaceBetweenRectangles" presStyleCnt="0"/>
      <dgm:spPr/>
    </dgm:pt>
    <dgm:pt modelId="{178DB4E6-8F6C-47B3-B913-FC5FE8BA3E17}" type="pres">
      <dgm:prSet presAssocID="{939678E2-5E3D-4B45-902D-57D87C218FB1}" presName="parentLin" presStyleCnt="0"/>
      <dgm:spPr/>
    </dgm:pt>
    <dgm:pt modelId="{536A7BCB-7F40-4D1D-A406-CA2325727074}" type="pres">
      <dgm:prSet presAssocID="{939678E2-5E3D-4B45-902D-57D87C218FB1}" presName="parentLeftMargin" presStyleLbl="node1" presStyleIdx="2" presStyleCnt="7"/>
      <dgm:spPr/>
    </dgm:pt>
    <dgm:pt modelId="{4712DF30-F759-47FF-9ABC-63A5C310C505}" type="pres">
      <dgm:prSet presAssocID="{939678E2-5E3D-4B45-902D-57D87C218FB1}" presName="parentText" presStyleLbl="node1" presStyleIdx="3" presStyleCnt="7">
        <dgm:presLayoutVars>
          <dgm:chMax val="0"/>
          <dgm:bulletEnabled val="1"/>
        </dgm:presLayoutVars>
      </dgm:prSet>
      <dgm:spPr/>
    </dgm:pt>
    <dgm:pt modelId="{9C925A0A-0163-411A-B07D-C2B06D90FC36}" type="pres">
      <dgm:prSet presAssocID="{939678E2-5E3D-4B45-902D-57D87C218FB1}" presName="negativeSpace" presStyleCnt="0"/>
      <dgm:spPr/>
    </dgm:pt>
    <dgm:pt modelId="{3EEE39C3-A584-47AB-9346-36B07F183D30}" type="pres">
      <dgm:prSet presAssocID="{939678E2-5E3D-4B45-902D-57D87C218FB1}" presName="childText" presStyleLbl="conFgAcc1" presStyleIdx="3" presStyleCnt="7">
        <dgm:presLayoutVars>
          <dgm:bulletEnabled val="1"/>
        </dgm:presLayoutVars>
      </dgm:prSet>
      <dgm:spPr/>
    </dgm:pt>
    <dgm:pt modelId="{E762E1D6-5D0D-49C4-8027-AE4E43EF80FD}" type="pres">
      <dgm:prSet presAssocID="{DBD05E45-BC76-4A0E-AE64-BA20811D99CA}" presName="spaceBetweenRectangles" presStyleCnt="0"/>
      <dgm:spPr/>
    </dgm:pt>
    <dgm:pt modelId="{174BCE45-D07B-4715-88C5-8A4166AF8684}" type="pres">
      <dgm:prSet presAssocID="{88B0ED3C-1E91-49B9-8262-E49CC465143A}" presName="parentLin" presStyleCnt="0"/>
      <dgm:spPr/>
    </dgm:pt>
    <dgm:pt modelId="{FB5DC35D-BBAF-43A3-A4E1-4A8A3E5D751B}" type="pres">
      <dgm:prSet presAssocID="{88B0ED3C-1E91-49B9-8262-E49CC465143A}" presName="parentLeftMargin" presStyleLbl="node1" presStyleIdx="3" presStyleCnt="7"/>
      <dgm:spPr/>
    </dgm:pt>
    <dgm:pt modelId="{62C35C49-F89E-4FCD-B149-109342C9A07B}" type="pres">
      <dgm:prSet presAssocID="{88B0ED3C-1E91-49B9-8262-E49CC465143A}" presName="parentText" presStyleLbl="node1" presStyleIdx="4" presStyleCnt="7">
        <dgm:presLayoutVars>
          <dgm:chMax val="0"/>
          <dgm:bulletEnabled val="1"/>
        </dgm:presLayoutVars>
      </dgm:prSet>
      <dgm:spPr/>
    </dgm:pt>
    <dgm:pt modelId="{ADCDCA5B-91BA-416A-9D15-C062DC1197AE}" type="pres">
      <dgm:prSet presAssocID="{88B0ED3C-1E91-49B9-8262-E49CC465143A}" presName="negativeSpace" presStyleCnt="0"/>
      <dgm:spPr/>
    </dgm:pt>
    <dgm:pt modelId="{AF6286BF-FE14-408D-9317-FB22B128D0A6}" type="pres">
      <dgm:prSet presAssocID="{88B0ED3C-1E91-49B9-8262-E49CC465143A}" presName="childText" presStyleLbl="conFgAcc1" presStyleIdx="4" presStyleCnt="7">
        <dgm:presLayoutVars>
          <dgm:bulletEnabled val="1"/>
        </dgm:presLayoutVars>
      </dgm:prSet>
      <dgm:spPr/>
    </dgm:pt>
    <dgm:pt modelId="{3CB66199-CDDE-41B8-92CB-000930317E99}" type="pres">
      <dgm:prSet presAssocID="{11005A76-AD1D-455B-B519-DC448FA96FCB}" presName="spaceBetweenRectangles" presStyleCnt="0"/>
      <dgm:spPr/>
    </dgm:pt>
    <dgm:pt modelId="{8F5CF8D1-18BA-4280-9CC6-81A0E0410A51}" type="pres">
      <dgm:prSet presAssocID="{5258FDE6-FA03-47C6-8773-BCF88EC63A3B}" presName="parentLin" presStyleCnt="0"/>
      <dgm:spPr/>
    </dgm:pt>
    <dgm:pt modelId="{4BDDAC63-DC67-42AA-A8BC-BF9607768524}" type="pres">
      <dgm:prSet presAssocID="{5258FDE6-FA03-47C6-8773-BCF88EC63A3B}" presName="parentLeftMargin" presStyleLbl="node1" presStyleIdx="4" presStyleCnt="7"/>
      <dgm:spPr/>
    </dgm:pt>
    <dgm:pt modelId="{079452BC-D2E9-4FBB-9DAC-C5F0D097B3A9}" type="pres">
      <dgm:prSet presAssocID="{5258FDE6-FA03-47C6-8773-BCF88EC63A3B}" presName="parentText" presStyleLbl="node1" presStyleIdx="5" presStyleCnt="7">
        <dgm:presLayoutVars>
          <dgm:chMax val="0"/>
          <dgm:bulletEnabled val="1"/>
        </dgm:presLayoutVars>
      </dgm:prSet>
      <dgm:spPr/>
    </dgm:pt>
    <dgm:pt modelId="{79E2CEE6-BF9A-4513-B7A0-35F86223E023}" type="pres">
      <dgm:prSet presAssocID="{5258FDE6-FA03-47C6-8773-BCF88EC63A3B}" presName="negativeSpace" presStyleCnt="0"/>
      <dgm:spPr/>
    </dgm:pt>
    <dgm:pt modelId="{B04FA63C-A6B3-4694-AD40-F3E1762AF850}" type="pres">
      <dgm:prSet presAssocID="{5258FDE6-FA03-47C6-8773-BCF88EC63A3B}" presName="childText" presStyleLbl="conFgAcc1" presStyleIdx="5" presStyleCnt="7">
        <dgm:presLayoutVars>
          <dgm:bulletEnabled val="1"/>
        </dgm:presLayoutVars>
      </dgm:prSet>
      <dgm:spPr/>
    </dgm:pt>
    <dgm:pt modelId="{DC549365-53BA-4616-8F0A-8F207B792FC4}" type="pres">
      <dgm:prSet presAssocID="{C69CA0FE-FE89-42AA-871D-E7EEC1FFDA91}" presName="spaceBetweenRectangles" presStyleCnt="0"/>
      <dgm:spPr/>
    </dgm:pt>
    <dgm:pt modelId="{CDF21080-3835-454F-BA7B-3E643DAFD548}" type="pres">
      <dgm:prSet presAssocID="{A1D0A9DF-F96E-4B3A-B933-3BC9241E3355}" presName="parentLin" presStyleCnt="0"/>
      <dgm:spPr/>
    </dgm:pt>
    <dgm:pt modelId="{9D03AAE4-AEFC-471B-8B6C-CD26BBC45761}" type="pres">
      <dgm:prSet presAssocID="{A1D0A9DF-F96E-4B3A-B933-3BC9241E3355}" presName="parentLeftMargin" presStyleLbl="node1" presStyleIdx="5" presStyleCnt="7"/>
      <dgm:spPr/>
    </dgm:pt>
    <dgm:pt modelId="{1CE38DD1-6D84-49BB-AA7F-020BD3495608}" type="pres">
      <dgm:prSet presAssocID="{A1D0A9DF-F96E-4B3A-B933-3BC9241E3355}" presName="parentText" presStyleLbl="node1" presStyleIdx="6" presStyleCnt="7">
        <dgm:presLayoutVars>
          <dgm:chMax val="0"/>
          <dgm:bulletEnabled val="1"/>
        </dgm:presLayoutVars>
      </dgm:prSet>
      <dgm:spPr/>
    </dgm:pt>
    <dgm:pt modelId="{053E89ED-375F-48CE-B3C9-5B330D1C8560}" type="pres">
      <dgm:prSet presAssocID="{A1D0A9DF-F96E-4B3A-B933-3BC9241E3355}" presName="negativeSpace" presStyleCnt="0"/>
      <dgm:spPr/>
    </dgm:pt>
    <dgm:pt modelId="{F76E1603-BA61-403D-974B-7CF5ABD262CA}" type="pres">
      <dgm:prSet presAssocID="{A1D0A9DF-F96E-4B3A-B933-3BC9241E3355}" presName="childText" presStyleLbl="conFgAcc1" presStyleIdx="6" presStyleCnt="7">
        <dgm:presLayoutVars>
          <dgm:bulletEnabled val="1"/>
        </dgm:presLayoutVars>
      </dgm:prSet>
      <dgm:spPr/>
    </dgm:pt>
  </dgm:ptLst>
  <dgm:cxnLst>
    <dgm:cxn modelId="{D5794D17-0DA8-42F1-A0DF-0DA2FDDADF98}" type="presOf" srcId="{EDECFBED-7ED9-4E85-9AD5-58857162F8AB}" destId="{9C150898-1147-45D3-A71B-4055FA5E2DEF}" srcOrd="1" destOrd="0" presId="urn:microsoft.com/office/officeart/2005/8/layout/list1"/>
    <dgm:cxn modelId="{910F5C19-36FE-4C88-A7E6-9198F822B8A5}" type="presOf" srcId="{CAD62D49-E0CA-49C1-A778-09398A0F2C48}" destId="{6FA452A6-0E9D-4487-9D7C-6F735E3D115C}" srcOrd="1" destOrd="0" presId="urn:microsoft.com/office/officeart/2005/8/layout/list1"/>
    <dgm:cxn modelId="{58BEFF1A-1EF9-4426-A16A-3A4079DC8497}" srcId="{6A3D485E-DC8B-4B14-82F9-E23449998799}" destId="{38F99268-DA38-4914-836B-1014D4925582}" srcOrd="2" destOrd="0" parTransId="{CCCBEED6-A013-4113-B9A7-1F21A6529B36}" sibTransId="{213F79E8-2E2B-468D-BC34-8D43EB0ACC0C}"/>
    <dgm:cxn modelId="{95B67A21-BF5E-4F7E-8492-667AB70D8F7F}" srcId="{6A3D485E-DC8B-4B14-82F9-E23449998799}" destId="{5258FDE6-FA03-47C6-8773-BCF88EC63A3B}" srcOrd="5" destOrd="0" parTransId="{12F2CEE8-766F-46D0-9D5C-E3E1CFD7053B}" sibTransId="{C69CA0FE-FE89-42AA-871D-E7EEC1FFDA91}"/>
    <dgm:cxn modelId="{B87DB626-1054-4A12-BF8C-D2C9A9893AC0}" srcId="{6A3D485E-DC8B-4B14-82F9-E23449998799}" destId="{CAD62D49-E0CA-49C1-A778-09398A0F2C48}" srcOrd="1" destOrd="0" parTransId="{AC4DFB62-1259-4DC3-8F2E-1E1F34779604}" sibTransId="{2DE3C1F8-F222-4587-B4FF-32A62CEC40A7}"/>
    <dgm:cxn modelId="{15F12028-D3BF-4F21-95A2-AF573600EC3D}" type="presOf" srcId="{6A3D485E-DC8B-4B14-82F9-E23449998799}" destId="{B57EDFAD-FAA8-4F01-95B0-328E7F1F9E9E}" srcOrd="0" destOrd="0" presId="urn:microsoft.com/office/officeart/2005/8/layout/list1"/>
    <dgm:cxn modelId="{8DED8029-36B6-43C4-BC46-234D2445800D}" srcId="{6A3D485E-DC8B-4B14-82F9-E23449998799}" destId="{88B0ED3C-1E91-49B9-8262-E49CC465143A}" srcOrd="4" destOrd="0" parTransId="{48B73084-E016-4E6E-912A-3AAE53CB8A5D}" sibTransId="{11005A76-AD1D-455B-B519-DC448FA96FCB}"/>
    <dgm:cxn modelId="{6D04D133-1A2B-4520-AA93-9A34DBFC0640}" srcId="{6A3D485E-DC8B-4B14-82F9-E23449998799}" destId="{939678E2-5E3D-4B45-902D-57D87C218FB1}" srcOrd="3" destOrd="0" parTransId="{92FB7EBE-2D2B-4351-84E3-AF1890FFCF27}" sibTransId="{DBD05E45-BC76-4A0E-AE64-BA20811D99CA}"/>
    <dgm:cxn modelId="{6391D963-8C3F-4CD3-829D-DEDC5D642590}" type="presOf" srcId="{5258FDE6-FA03-47C6-8773-BCF88EC63A3B}" destId="{4BDDAC63-DC67-42AA-A8BC-BF9607768524}" srcOrd="0" destOrd="0" presId="urn:microsoft.com/office/officeart/2005/8/layout/list1"/>
    <dgm:cxn modelId="{6017CD44-0F51-425C-BCCE-1EA0D62CFB1F}" type="presOf" srcId="{A1D0A9DF-F96E-4B3A-B933-3BC9241E3355}" destId="{9D03AAE4-AEFC-471B-8B6C-CD26BBC45761}" srcOrd="0" destOrd="0" presId="urn:microsoft.com/office/officeart/2005/8/layout/list1"/>
    <dgm:cxn modelId="{A3D6A267-5D25-423B-9904-09449987599F}" type="presOf" srcId="{CAD62D49-E0CA-49C1-A778-09398A0F2C48}" destId="{350C5364-D0B5-4034-957F-A6DF957E02F6}" srcOrd="0" destOrd="0" presId="urn:microsoft.com/office/officeart/2005/8/layout/list1"/>
    <dgm:cxn modelId="{4BE76370-DD48-4F1D-8F8B-D9CEF02F1FA5}" type="presOf" srcId="{38F99268-DA38-4914-836B-1014D4925582}" destId="{B617C4C5-6872-4297-81D7-8BF5ACEF650A}" srcOrd="1" destOrd="0" presId="urn:microsoft.com/office/officeart/2005/8/layout/list1"/>
    <dgm:cxn modelId="{E52EF770-9634-4013-BA50-30F036D95B9E}" srcId="{6A3D485E-DC8B-4B14-82F9-E23449998799}" destId="{EDECFBED-7ED9-4E85-9AD5-58857162F8AB}" srcOrd="0" destOrd="0" parTransId="{EBA1B552-70F9-4806-BC23-90F408DF6BDF}" sibTransId="{A78DF9ED-19A8-4B8B-8108-E5DD5321A3EB}"/>
    <dgm:cxn modelId="{CF587359-016B-47C1-B8B5-6DA58B1FC44A}" srcId="{6A3D485E-DC8B-4B14-82F9-E23449998799}" destId="{A1D0A9DF-F96E-4B3A-B933-3BC9241E3355}" srcOrd="6" destOrd="0" parTransId="{D885E4DF-850E-4939-8421-E3B2766B39EC}" sibTransId="{CB359047-A309-4C2D-9230-A089302FFE6B}"/>
    <dgm:cxn modelId="{A03DD293-E35E-4531-B5D2-23220DBA0FE8}" type="presOf" srcId="{38F99268-DA38-4914-836B-1014D4925582}" destId="{4039186C-0E4C-44F2-8537-78BCC1E74971}" srcOrd="0" destOrd="0" presId="urn:microsoft.com/office/officeart/2005/8/layout/list1"/>
    <dgm:cxn modelId="{1D821A99-C42C-4DC2-96D5-12661433B617}" type="presOf" srcId="{88B0ED3C-1E91-49B9-8262-E49CC465143A}" destId="{FB5DC35D-BBAF-43A3-A4E1-4A8A3E5D751B}" srcOrd="0" destOrd="0" presId="urn:microsoft.com/office/officeart/2005/8/layout/list1"/>
    <dgm:cxn modelId="{64A9209F-7262-47CC-9D68-C7898DEF754C}" type="presOf" srcId="{A1D0A9DF-F96E-4B3A-B933-3BC9241E3355}" destId="{1CE38DD1-6D84-49BB-AA7F-020BD3495608}" srcOrd="1" destOrd="0" presId="urn:microsoft.com/office/officeart/2005/8/layout/list1"/>
    <dgm:cxn modelId="{F45A62A0-4E89-4ED4-B99D-CA14E3B9D651}" type="presOf" srcId="{EDECFBED-7ED9-4E85-9AD5-58857162F8AB}" destId="{D68151D7-4039-405D-99F4-5D6A70C58163}" srcOrd="0" destOrd="0" presId="urn:microsoft.com/office/officeart/2005/8/layout/list1"/>
    <dgm:cxn modelId="{C8B557A0-6FDF-477E-9585-AE7F6AEA8985}" type="presOf" srcId="{939678E2-5E3D-4B45-902D-57D87C218FB1}" destId="{4712DF30-F759-47FF-9ABC-63A5C310C505}" srcOrd="1" destOrd="0" presId="urn:microsoft.com/office/officeart/2005/8/layout/list1"/>
    <dgm:cxn modelId="{BD82A9B7-06A6-4324-833E-697DD5E47046}" type="presOf" srcId="{939678E2-5E3D-4B45-902D-57D87C218FB1}" destId="{536A7BCB-7F40-4D1D-A406-CA2325727074}" srcOrd="0" destOrd="0" presId="urn:microsoft.com/office/officeart/2005/8/layout/list1"/>
    <dgm:cxn modelId="{ABF3A0BB-3D76-4B3E-8653-CDA6BC4C8353}" type="presOf" srcId="{88B0ED3C-1E91-49B9-8262-E49CC465143A}" destId="{62C35C49-F89E-4FCD-B149-109342C9A07B}" srcOrd="1" destOrd="0" presId="urn:microsoft.com/office/officeart/2005/8/layout/list1"/>
    <dgm:cxn modelId="{5EBBABDD-95DD-4652-8C67-5D0EA3A0F44F}" type="presOf" srcId="{5258FDE6-FA03-47C6-8773-BCF88EC63A3B}" destId="{079452BC-D2E9-4FBB-9DAC-C5F0D097B3A9}" srcOrd="1" destOrd="0" presId="urn:microsoft.com/office/officeart/2005/8/layout/list1"/>
    <dgm:cxn modelId="{48DEE54F-7EB3-4867-9CC2-4D8BDDEECD92}" type="presParOf" srcId="{B57EDFAD-FAA8-4F01-95B0-328E7F1F9E9E}" destId="{39116E90-713B-483C-AB5E-5E691DE31AF1}" srcOrd="0" destOrd="0" presId="urn:microsoft.com/office/officeart/2005/8/layout/list1"/>
    <dgm:cxn modelId="{32FD7BF0-E3E8-4A9C-82DF-682686AA45DB}" type="presParOf" srcId="{39116E90-713B-483C-AB5E-5E691DE31AF1}" destId="{D68151D7-4039-405D-99F4-5D6A70C58163}" srcOrd="0" destOrd="0" presId="urn:microsoft.com/office/officeart/2005/8/layout/list1"/>
    <dgm:cxn modelId="{AB0DC44C-7A27-4447-BB66-CD2791DD76EC}" type="presParOf" srcId="{39116E90-713B-483C-AB5E-5E691DE31AF1}" destId="{9C150898-1147-45D3-A71B-4055FA5E2DEF}" srcOrd="1" destOrd="0" presId="urn:microsoft.com/office/officeart/2005/8/layout/list1"/>
    <dgm:cxn modelId="{D423FC34-0F3E-4B23-8963-5A8605DD3881}" type="presParOf" srcId="{B57EDFAD-FAA8-4F01-95B0-328E7F1F9E9E}" destId="{53C0F51F-712A-40EC-B88E-ADE45B170D71}" srcOrd="1" destOrd="0" presId="urn:microsoft.com/office/officeart/2005/8/layout/list1"/>
    <dgm:cxn modelId="{A3695D3F-D03E-4E5F-AF0C-57DE5FF58D88}" type="presParOf" srcId="{B57EDFAD-FAA8-4F01-95B0-328E7F1F9E9E}" destId="{DB5F6733-7B85-4912-B013-2612F3F51129}" srcOrd="2" destOrd="0" presId="urn:microsoft.com/office/officeart/2005/8/layout/list1"/>
    <dgm:cxn modelId="{68DAD62B-94B1-4286-A8A0-5E53ED8CAA7F}" type="presParOf" srcId="{B57EDFAD-FAA8-4F01-95B0-328E7F1F9E9E}" destId="{A015DEA5-EF7D-46AC-A1AF-4FE2E0FCF353}" srcOrd="3" destOrd="0" presId="urn:microsoft.com/office/officeart/2005/8/layout/list1"/>
    <dgm:cxn modelId="{C4117349-F63C-4757-8DB1-FF8C1066141B}" type="presParOf" srcId="{B57EDFAD-FAA8-4F01-95B0-328E7F1F9E9E}" destId="{9736D1B1-9C81-4302-ABA2-EBC7012CC386}" srcOrd="4" destOrd="0" presId="urn:microsoft.com/office/officeart/2005/8/layout/list1"/>
    <dgm:cxn modelId="{50067EDD-3817-476F-9AC6-5A6254EE2126}" type="presParOf" srcId="{9736D1B1-9C81-4302-ABA2-EBC7012CC386}" destId="{350C5364-D0B5-4034-957F-A6DF957E02F6}" srcOrd="0" destOrd="0" presId="urn:microsoft.com/office/officeart/2005/8/layout/list1"/>
    <dgm:cxn modelId="{02DA8831-3122-4FB4-9B38-12054EE80980}" type="presParOf" srcId="{9736D1B1-9C81-4302-ABA2-EBC7012CC386}" destId="{6FA452A6-0E9D-4487-9D7C-6F735E3D115C}" srcOrd="1" destOrd="0" presId="urn:microsoft.com/office/officeart/2005/8/layout/list1"/>
    <dgm:cxn modelId="{DD73050B-4D31-4F18-90BF-290E427B419C}" type="presParOf" srcId="{B57EDFAD-FAA8-4F01-95B0-328E7F1F9E9E}" destId="{D9F69D7C-7374-49C0-86D3-A0E5B7B0D05E}" srcOrd="5" destOrd="0" presId="urn:microsoft.com/office/officeart/2005/8/layout/list1"/>
    <dgm:cxn modelId="{54A27239-D416-42CA-A652-A070C2A22DD7}" type="presParOf" srcId="{B57EDFAD-FAA8-4F01-95B0-328E7F1F9E9E}" destId="{788D30C3-439D-4B60-9811-E2DC50BC0660}" srcOrd="6" destOrd="0" presId="urn:microsoft.com/office/officeart/2005/8/layout/list1"/>
    <dgm:cxn modelId="{F8F04A5B-FB69-427C-B38F-FC166BEA3C27}" type="presParOf" srcId="{B57EDFAD-FAA8-4F01-95B0-328E7F1F9E9E}" destId="{512A9BA8-5606-46C9-97E1-2BFFE2ABA12E}" srcOrd="7" destOrd="0" presId="urn:microsoft.com/office/officeart/2005/8/layout/list1"/>
    <dgm:cxn modelId="{286EBB78-38CE-4F38-98E0-8465462F0ED0}" type="presParOf" srcId="{B57EDFAD-FAA8-4F01-95B0-328E7F1F9E9E}" destId="{600003A3-D16B-49FC-BD13-F10E4BA8F8B3}" srcOrd="8" destOrd="0" presId="urn:microsoft.com/office/officeart/2005/8/layout/list1"/>
    <dgm:cxn modelId="{92D90856-5C5A-489F-B8F0-257B8B2BC839}" type="presParOf" srcId="{600003A3-D16B-49FC-BD13-F10E4BA8F8B3}" destId="{4039186C-0E4C-44F2-8537-78BCC1E74971}" srcOrd="0" destOrd="0" presId="urn:microsoft.com/office/officeart/2005/8/layout/list1"/>
    <dgm:cxn modelId="{E969D61A-8833-4744-8177-BBF06BAFE4FA}" type="presParOf" srcId="{600003A3-D16B-49FC-BD13-F10E4BA8F8B3}" destId="{B617C4C5-6872-4297-81D7-8BF5ACEF650A}" srcOrd="1" destOrd="0" presId="urn:microsoft.com/office/officeart/2005/8/layout/list1"/>
    <dgm:cxn modelId="{C0CF3D3F-3B3B-423A-BC2A-1766A45082B2}" type="presParOf" srcId="{B57EDFAD-FAA8-4F01-95B0-328E7F1F9E9E}" destId="{F90D48ED-A791-4FFE-A6F2-26E78F4E41BC}" srcOrd="9" destOrd="0" presId="urn:microsoft.com/office/officeart/2005/8/layout/list1"/>
    <dgm:cxn modelId="{CA1503F1-4B10-4C61-8C44-A6D53C8A4FC1}" type="presParOf" srcId="{B57EDFAD-FAA8-4F01-95B0-328E7F1F9E9E}" destId="{3D5FDA05-8E4D-4216-A6B7-656F1E11B4A2}" srcOrd="10" destOrd="0" presId="urn:microsoft.com/office/officeart/2005/8/layout/list1"/>
    <dgm:cxn modelId="{B97CF3FB-698A-4975-8B1E-4E1B3F878316}" type="presParOf" srcId="{B57EDFAD-FAA8-4F01-95B0-328E7F1F9E9E}" destId="{4E8CDB4A-6732-4B80-852A-D70B6224F6C2}" srcOrd="11" destOrd="0" presId="urn:microsoft.com/office/officeart/2005/8/layout/list1"/>
    <dgm:cxn modelId="{8B00BDD8-F8D6-4331-92D0-7B20F27F061C}" type="presParOf" srcId="{B57EDFAD-FAA8-4F01-95B0-328E7F1F9E9E}" destId="{178DB4E6-8F6C-47B3-B913-FC5FE8BA3E17}" srcOrd="12" destOrd="0" presId="urn:microsoft.com/office/officeart/2005/8/layout/list1"/>
    <dgm:cxn modelId="{EE46DAA5-4D83-4F18-81AE-495A2809C945}" type="presParOf" srcId="{178DB4E6-8F6C-47B3-B913-FC5FE8BA3E17}" destId="{536A7BCB-7F40-4D1D-A406-CA2325727074}" srcOrd="0" destOrd="0" presId="urn:microsoft.com/office/officeart/2005/8/layout/list1"/>
    <dgm:cxn modelId="{604BF26C-312F-48F5-AA62-8B4E5ACF5052}" type="presParOf" srcId="{178DB4E6-8F6C-47B3-B913-FC5FE8BA3E17}" destId="{4712DF30-F759-47FF-9ABC-63A5C310C505}" srcOrd="1" destOrd="0" presId="urn:microsoft.com/office/officeart/2005/8/layout/list1"/>
    <dgm:cxn modelId="{376E7458-FF49-41C5-83DC-B2E16D530B79}" type="presParOf" srcId="{B57EDFAD-FAA8-4F01-95B0-328E7F1F9E9E}" destId="{9C925A0A-0163-411A-B07D-C2B06D90FC36}" srcOrd="13" destOrd="0" presId="urn:microsoft.com/office/officeart/2005/8/layout/list1"/>
    <dgm:cxn modelId="{85592F18-D343-4BBC-A0D9-78136C9CD15C}" type="presParOf" srcId="{B57EDFAD-FAA8-4F01-95B0-328E7F1F9E9E}" destId="{3EEE39C3-A584-47AB-9346-36B07F183D30}" srcOrd="14" destOrd="0" presId="urn:microsoft.com/office/officeart/2005/8/layout/list1"/>
    <dgm:cxn modelId="{7DB0B707-4926-4858-B2A9-A3725E0C89A8}" type="presParOf" srcId="{B57EDFAD-FAA8-4F01-95B0-328E7F1F9E9E}" destId="{E762E1D6-5D0D-49C4-8027-AE4E43EF80FD}" srcOrd="15" destOrd="0" presId="urn:microsoft.com/office/officeart/2005/8/layout/list1"/>
    <dgm:cxn modelId="{0D118C53-0EE4-483A-ADE5-E36A6E5595CB}" type="presParOf" srcId="{B57EDFAD-FAA8-4F01-95B0-328E7F1F9E9E}" destId="{174BCE45-D07B-4715-88C5-8A4166AF8684}" srcOrd="16" destOrd="0" presId="urn:microsoft.com/office/officeart/2005/8/layout/list1"/>
    <dgm:cxn modelId="{32094C02-12ED-4F2E-9927-0A861D5D8992}" type="presParOf" srcId="{174BCE45-D07B-4715-88C5-8A4166AF8684}" destId="{FB5DC35D-BBAF-43A3-A4E1-4A8A3E5D751B}" srcOrd="0" destOrd="0" presId="urn:microsoft.com/office/officeart/2005/8/layout/list1"/>
    <dgm:cxn modelId="{F6524048-3831-4846-A290-4485694BD20C}" type="presParOf" srcId="{174BCE45-D07B-4715-88C5-8A4166AF8684}" destId="{62C35C49-F89E-4FCD-B149-109342C9A07B}" srcOrd="1" destOrd="0" presId="urn:microsoft.com/office/officeart/2005/8/layout/list1"/>
    <dgm:cxn modelId="{83B76AE0-7A76-4B01-A477-4A4FE92ABBFE}" type="presParOf" srcId="{B57EDFAD-FAA8-4F01-95B0-328E7F1F9E9E}" destId="{ADCDCA5B-91BA-416A-9D15-C062DC1197AE}" srcOrd="17" destOrd="0" presId="urn:microsoft.com/office/officeart/2005/8/layout/list1"/>
    <dgm:cxn modelId="{B94D175E-C654-488D-A7E1-2B3D44D4A129}" type="presParOf" srcId="{B57EDFAD-FAA8-4F01-95B0-328E7F1F9E9E}" destId="{AF6286BF-FE14-408D-9317-FB22B128D0A6}" srcOrd="18" destOrd="0" presId="urn:microsoft.com/office/officeart/2005/8/layout/list1"/>
    <dgm:cxn modelId="{B00E9288-3242-453D-A2DA-39D8C043F545}" type="presParOf" srcId="{B57EDFAD-FAA8-4F01-95B0-328E7F1F9E9E}" destId="{3CB66199-CDDE-41B8-92CB-000930317E99}" srcOrd="19" destOrd="0" presId="urn:microsoft.com/office/officeart/2005/8/layout/list1"/>
    <dgm:cxn modelId="{E122BC95-78D4-4B49-95C6-4725E8DA83F3}" type="presParOf" srcId="{B57EDFAD-FAA8-4F01-95B0-328E7F1F9E9E}" destId="{8F5CF8D1-18BA-4280-9CC6-81A0E0410A51}" srcOrd="20" destOrd="0" presId="urn:microsoft.com/office/officeart/2005/8/layout/list1"/>
    <dgm:cxn modelId="{D4BC77A3-02F2-4067-8271-6A192FBD225A}" type="presParOf" srcId="{8F5CF8D1-18BA-4280-9CC6-81A0E0410A51}" destId="{4BDDAC63-DC67-42AA-A8BC-BF9607768524}" srcOrd="0" destOrd="0" presId="urn:microsoft.com/office/officeart/2005/8/layout/list1"/>
    <dgm:cxn modelId="{B1414404-B5DC-44EF-8B6D-92A49B2ED84A}" type="presParOf" srcId="{8F5CF8D1-18BA-4280-9CC6-81A0E0410A51}" destId="{079452BC-D2E9-4FBB-9DAC-C5F0D097B3A9}" srcOrd="1" destOrd="0" presId="urn:microsoft.com/office/officeart/2005/8/layout/list1"/>
    <dgm:cxn modelId="{9C588FDD-FEBC-41EC-B662-6722438D0576}" type="presParOf" srcId="{B57EDFAD-FAA8-4F01-95B0-328E7F1F9E9E}" destId="{79E2CEE6-BF9A-4513-B7A0-35F86223E023}" srcOrd="21" destOrd="0" presId="urn:microsoft.com/office/officeart/2005/8/layout/list1"/>
    <dgm:cxn modelId="{2E96CF02-0960-4AD2-84F9-7D9895F1F03E}" type="presParOf" srcId="{B57EDFAD-FAA8-4F01-95B0-328E7F1F9E9E}" destId="{B04FA63C-A6B3-4694-AD40-F3E1762AF850}" srcOrd="22" destOrd="0" presId="urn:microsoft.com/office/officeart/2005/8/layout/list1"/>
    <dgm:cxn modelId="{26698527-195D-4C35-8971-8ABFD5E0EB2F}" type="presParOf" srcId="{B57EDFAD-FAA8-4F01-95B0-328E7F1F9E9E}" destId="{DC549365-53BA-4616-8F0A-8F207B792FC4}" srcOrd="23" destOrd="0" presId="urn:microsoft.com/office/officeart/2005/8/layout/list1"/>
    <dgm:cxn modelId="{527A010C-6984-45C4-A598-B43F5E4E72B5}" type="presParOf" srcId="{B57EDFAD-FAA8-4F01-95B0-328E7F1F9E9E}" destId="{CDF21080-3835-454F-BA7B-3E643DAFD548}" srcOrd="24" destOrd="0" presId="urn:microsoft.com/office/officeart/2005/8/layout/list1"/>
    <dgm:cxn modelId="{9FBFF94D-9543-49EC-B834-CA941D6D0B94}" type="presParOf" srcId="{CDF21080-3835-454F-BA7B-3E643DAFD548}" destId="{9D03AAE4-AEFC-471B-8B6C-CD26BBC45761}" srcOrd="0" destOrd="0" presId="urn:microsoft.com/office/officeart/2005/8/layout/list1"/>
    <dgm:cxn modelId="{C76E63B6-EDF8-44E0-83D0-B9759B974690}" type="presParOf" srcId="{CDF21080-3835-454F-BA7B-3E643DAFD548}" destId="{1CE38DD1-6D84-49BB-AA7F-020BD3495608}" srcOrd="1" destOrd="0" presId="urn:microsoft.com/office/officeart/2005/8/layout/list1"/>
    <dgm:cxn modelId="{4ADDADC9-CBB8-42EB-B6AD-CE0FB741DDB0}" type="presParOf" srcId="{B57EDFAD-FAA8-4F01-95B0-328E7F1F9E9E}" destId="{053E89ED-375F-48CE-B3C9-5B330D1C8560}" srcOrd="25" destOrd="0" presId="urn:microsoft.com/office/officeart/2005/8/layout/list1"/>
    <dgm:cxn modelId="{3E10B68D-7D90-4933-AEB6-0AE8D2B498DC}" type="presParOf" srcId="{B57EDFAD-FAA8-4F01-95B0-328E7F1F9E9E}" destId="{F76E1603-BA61-403D-974B-7CF5ABD262CA}" srcOrd="2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4B06E6B-AF5E-4F17-B85E-15F2A0D3C235}" type="doc">
      <dgm:prSet loTypeId="urn:microsoft.com/office/officeart/2005/8/layout/vProcess5" loCatId="process" qsTypeId="urn:microsoft.com/office/officeart/2005/8/quickstyle/3d2" qsCatId="3D" csTypeId="urn:microsoft.com/office/officeart/2005/8/colors/accent1_2" csCatId="accent1" phldr="1"/>
      <dgm:spPr/>
      <dgm:t>
        <a:bodyPr/>
        <a:lstStyle/>
        <a:p>
          <a:endParaRPr lang="ru-RU"/>
        </a:p>
      </dgm:t>
    </dgm:pt>
    <dgm:pt modelId="{4C77FF23-46B3-4F17-971A-CF14115E60AD}">
      <dgm:prSet/>
      <dgm:spPr/>
      <dgm:t>
        <a:bodyPr/>
        <a:lstStyle/>
        <a:p>
          <a:r>
            <a:rPr lang="kk-KZ" b="1" dirty="0"/>
            <a:t>Микрожүйе </a:t>
          </a:r>
          <a:r>
            <a:rPr lang="kk-KZ" dirty="0"/>
            <a:t>нақты ортадағы іс әрекет, роль және тұлғааралық қарым- қатынастар құрылымы. Сол себепті егіздерді зерттегенде олардың біріншісі үлкен, екіншісі кіші рөлінде болады, себебі олардан күтілетін нәтижелер әр түрлі деңгейде.</a:t>
          </a:r>
          <a:endParaRPr lang="ru-RU" dirty="0"/>
        </a:p>
      </dgm:t>
    </dgm:pt>
    <dgm:pt modelId="{B7E2C8BF-82E8-4EEA-8020-9A3915FF5364}" type="parTrans" cxnId="{1C9439C3-C3D6-4EEB-B13A-1D3434F6325F}">
      <dgm:prSet/>
      <dgm:spPr/>
      <dgm:t>
        <a:bodyPr/>
        <a:lstStyle/>
        <a:p>
          <a:endParaRPr lang="ru-RU"/>
        </a:p>
      </dgm:t>
    </dgm:pt>
    <dgm:pt modelId="{904FAAFF-FAF2-4876-ACF6-E5C727B7690F}" type="sibTrans" cxnId="{1C9439C3-C3D6-4EEB-B13A-1D3434F6325F}">
      <dgm:prSet/>
      <dgm:spPr/>
      <dgm:t>
        <a:bodyPr/>
        <a:lstStyle/>
        <a:p>
          <a:endParaRPr lang="ru-RU"/>
        </a:p>
      </dgm:t>
    </dgm:pt>
    <dgm:pt modelId="{2BC7FFD5-CC24-4925-AA27-CF7A5F4DAB92}">
      <dgm:prSet/>
      <dgm:spPr/>
      <dgm:t>
        <a:bodyPr/>
        <a:lstStyle/>
        <a:p>
          <a:r>
            <a:rPr lang="kk-KZ" b="1"/>
            <a:t>Мезожүйе</a:t>
          </a:r>
          <a:r>
            <a:rPr lang="kk-KZ"/>
            <a:t> екі немесе одан да көп факторлардың қарым қатынас структурасы. Мысалы: ағасы мен әпкесі бір мектепке барады, әкесіне үйіне достарын әкелуге рұқсат берілген, ал ағасына олай емес. Олардың өміріндегі мезосистема айрықша көрінеді.</a:t>
          </a:r>
          <a:endParaRPr lang="ru-RU"/>
        </a:p>
      </dgm:t>
    </dgm:pt>
    <dgm:pt modelId="{5041EB5E-D545-44E5-9096-2DF942287B69}" type="parTrans" cxnId="{857E9EB7-177E-4BB1-BCB2-4E7651CCCBC6}">
      <dgm:prSet/>
      <dgm:spPr/>
      <dgm:t>
        <a:bodyPr/>
        <a:lstStyle/>
        <a:p>
          <a:endParaRPr lang="ru-RU"/>
        </a:p>
      </dgm:t>
    </dgm:pt>
    <dgm:pt modelId="{526C9E50-D5AD-4C06-A3AC-19D944ED6C2C}" type="sibTrans" cxnId="{857E9EB7-177E-4BB1-BCB2-4E7651CCCBC6}">
      <dgm:prSet/>
      <dgm:spPr/>
      <dgm:t>
        <a:bodyPr/>
        <a:lstStyle/>
        <a:p>
          <a:endParaRPr lang="ru-RU"/>
        </a:p>
      </dgm:t>
    </dgm:pt>
    <dgm:pt modelId="{1BE93619-BA58-48BB-A85B-477EE8C5D648}">
      <dgm:prSet/>
      <dgm:spPr/>
      <dgm:t>
        <a:bodyPr/>
        <a:lstStyle/>
        <a:p>
          <a:r>
            <a:rPr lang="kk-KZ" b="1" dirty="0"/>
            <a:t>Экожүйе</a:t>
          </a:r>
          <a:r>
            <a:rPr lang="kk-KZ" dirty="0"/>
            <a:t> күрделі оқиғалар жүретін кеңістік. Мысалы балалар бір мектепке барады, біреуіне сыныптастарымен қары қатынасқа түсу қызықты болады, ал екіншісіне қызықты емес.</a:t>
          </a:r>
          <a:endParaRPr lang="ru-RU" dirty="0"/>
        </a:p>
      </dgm:t>
    </dgm:pt>
    <dgm:pt modelId="{06D723DA-06FF-4F39-AB09-688B2856E28B}" type="parTrans" cxnId="{E70CB8D0-554D-4337-B2FE-410238D0AC2C}">
      <dgm:prSet/>
      <dgm:spPr/>
      <dgm:t>
        <a:bodyPr/>
        <a:lstStyle/>
        <a:p>
          <a:endParaRPr lang="ru-RU"/>
        </a:p>
      </dgm:t>
    </dgm:pt>
    <dgm:pt modelId="{ED28438E-CD61-4ED3-8FF7-6CDC2E51A251}" type="sibTrans" cxnId="{E70CB8D0-554D-4337-B2FE-410238D0AC2C}">
      <dgm:prSet/>
      <dgm:spPr/>
      <dgm:t>
        <a:bodyPr/>
        <a:lstStyle/>
        <a:p>
          <a:endParaRPr lang="ru-RU"/>
        </a:p>
      </dgm:t>
    </dgm:pt>
    <dgm:pt modelId="{2D2B4904-D2DB-4C5B-913A-564B432C6E7F}">
      <dgm:prSet/>
      <dgm:spPr/>
      <dgm:t>
        <a:bodyPr/>
        <a:lstStyle/>
        <a:p>
          <a:r>
            <a:rPr lang="kk-KZ" b="1"/>
            <a:t>Макрожүйе</a:t>
          </a:r>
          <a:r>
            <a:rPr lang="kk-KZ"/>
            <a:t> субмәдениет. У.Бронфенбреннер макросистема өзіне аталған құрылымдарын қоса отырып, маңызды екендігін айтқан. </a:t>
          </a:r>
          <a:endParaRPr lang="ru-RU"/>
        </a:p>
      </dgm:t>
    </dgm:pt>
    <dgm:pt modelId="{2057AAC6-7084-42EF-A803-BA9A92699D4E}" type="parTrans" cxnId="{A7B5397A-966D-4AEF-8F89-BFA070FFE4B4}">
      <dgm:prSet/>
      <dgm:spPr/>
      <dgm:t>
        <a:bodyPr/>
        <a:lstStyle/>
        <a:p>
          <a:endParaRPr lang="ru-RU"/>
        </a:p>
      </dgm:t>
    </dgm:pt>
    <dgm:pt modelId="{F6E39782-1BE1-4033-A7A4-3F51EACD86E7}" type="sibTrans" cxnId="{A7B5397A-966D-4AEF-8F89-BFA070FFE4B4}">
      <dgm:prSet/>
      <dgm:spPr/>
      <dgm:t>
        <a:bodyPr/>
        <a:lstStyle/>
        <a:p>
          <a:endParaRPr lang="ru-RU"/>
        </a:p>
      </dgm:t>
    </dgm:pt>
    <dgm:pt modelId="{FFDCA4DD-876B-481C-989B-1B9E83A6C3C3}" type="pres">
      <dgm:prSet presAssocID="{24B06E6B-AF5E-4F17-B85E-15F2A0D3C235}" presName="outerComposite" presStyleCnt="0">
        <dgm:presLayoutVars>
          <dgm:chMax val="5"/>
          <dgm:dir/>
          <dgm:resizeHandles val="exact"/>
        </dgm:presLayoutVars>
      </dgm:prSet>
      <dgm:spPr/>
    </dgm:pt>
    <dgm:pt modelId="{CBA47684-0060-4AF9-B4EE-9F2561BE5622}" type="pres">
      <dgm:prSet presAssocID="{24B06E6B-AF5E-4F17-B85E-15F2A0D3C235}" presName="dummyMaxCanvas" presStyleCnt="0">
        <dgm:presLayoutVars/>
      </dgm:prSet>
      <dgm:spPr/>
    </dgm:pt>
    <dgm:pt modelId="{70E87255-549E-4BF5-B90D-F45D0C35E6E1}" type="pres">
      <dgm:prSet presAssocID="{24B06E6B-AF5E-4F17-B85E-15F2A0D3C235}" presName="FourNodes_1" presStyleLbl="node1" presStyleIdx="0" presStyleCnt="4">
        <dgm:presLayoutVars>
          <dgm:bulletEnabled val="1"/>
        </dgm:presLayoutVars>
      </dgm:prSet>
      <dgm:spPr/>
    </dgm:pt>
    <dgm:pt modelId="{0A46D58A-05EB-4B92-ADA4-AACE6838CA14}" type="pres">
      <dgm:prSet presAssocID="{24B06E6B-AF5E-4F17-B85E-15F2A0D3C235}" presName="FourNodes_2" presStyleLbl="node1" presStyleIdx="1" presStyleCnt="4">
        <dgm:presLayoutVars>
          <dgm:bulletEnabled val="1"/>
        </dgm:presLayoutVars>
      </dgm:prSet>
      <dgm:spPr/>
    </dgm:pt>
    <dgm:pt modelId="{635DB86D-3127-4D85-AAD7-25C29ABC0BD9}" type="pres">
      <dgm:prSet presAssocID="{24B06E6B-AF5E-4F17-B85E-15F2A0D3C235}" presName="FourNodes_3" presStyleLbl="node1" presStyleIdx="2" presStyleCnt="4">
        <dgm:presLayoutVars>
          <dgm:bulletEnabled val="1"/>
        </dgm:presLayoutVars>
      </dgm:prSet>
      <dgm:spPr/>
    </dgm:pt>
    <dgm:pt modelId="{071BF1E5-6BF2-41C0-8998-C391EF448A6C}" type="pres">
      <dgm:prSet presAssocID="{24B06E6B-AF5E-4F17-B85E-15F2A0D3C235}" presName="FourNodes_4" presStyleLbl="node1" presStyleIdx="3" presStyleCnt="4">
        <dgm:presLayoutVars>
          <dgm:bulletEnabled val="1"/>
        </dgm:presLayoutVars>
      </dgm:prSet>
      <dgm:spPr/>
    </dgm:pt>
    <dgm:pt modelId="{7007778D-CEFA-4789-8CD0-AEE0FCBDDFAF}" type="pres">
      <dgm:prSet presAssocID="{24B06E6B-AF5E-4F17-B85E-15F2A0D3C235}" presName="FourConn_1-2" presStyleLbl="fgAccFollowNode1" presStyleIdx="0" presStyleCnt="3">
        <dgm:presLayoutVars>
          <dgm:bulletEnabled val="1"/>
        </dgm:presLayoutVars>
      </dgm:prSet>
      <dgm:spPr/>
    </dgm:pt>
    <dgm:pt modelId="{293B0D36-F7CB-4BF6-9B6C-BC1CD6BBB0D1}" type="pres">
      <dgm:prSet presAssocID="{24B06E6B-AF5E-4F17-B85E-15F2A0D3C235}" presName="FourConn_2-3" presStyleLbl="fgAccFollowNode1" presStyleIdx="1" presStyleCnt="3">
        <dgm:presLayoutVars>
          <dgm:bulletEnabled val="1"/>
        </dgm:presLayoutVars>
      </dgm:prSet>
      <dgm:spPr/>
    </dgm:pt>
    <dgm:pt modelId="{768A48E4-DDFE-42C5-9795-B3A05C798AAE}" type="pres">
      <dgm:prSet presAssocID="{24B06E6B-AF5E-4F17-B85E-15F2A0D3C235}" presName="FourConn_3-4" presStyleLbl="fgAccFollowNode1" presStyleIdx="2" presStyleCnt="3">
        <dgm:presLayoutVars>
          <dgm:bulletEnabled val="1"/>
        </dgm:presLayoutVars>
      </dgm:prSet>
      <dgm:spPr/>
    </dgm:pt>
    <dgm:pt modelId="{BFA09325-C89C-47D6-8717-E0F59BC7CFF5}" type="pres">
      <dgm:prSet presAssocID="{24B06E6B-AF5E-4F17-B85E-15F2A0D3C235}" presName="FourNodes_1_text" presStyleLbl="node1" presStyleIdx="3" presStyleCnt="4">
        <dgm:presLayoutVars>
          <dgm:bulletEnabled val="1"/>
        </dgm:presLayoutVars>
      </dgm:prSet>
      <dgm:spPr/>
    </dgm:pt>
    <dgm:pt modelId="{02CE065B-F187-424F-ACD6-DB769B9B6E66}" type="pres">
      <dgm:prSet presAssocID="{24B06E6B-AF5E-4F17-B85E-15F2A0D3C235}" presName="FourNodes_2_text" presStyleLbl="node1" presStyleIdx="3" presStyleCnt="4">
        <dgm:presLayoutVars>
          <dgm:bulletEnabled val="1"/>
        </dgm:presLayoutVars>
      </dgm:prSet>
      <dgm:spPr/>
    </dgm:pt>
    <dgm:pt modelId="{046D0069-09C8-4EEA-A3B2-D190E8B485C9}" type="pres">
      <dgm:prSet presAssocID="{24B06E6B-AF5E-4F17-B85E-15F2A0D3C235}" presName="FourNodes_3_text" presStyleLbl="node1" presStyleIdx="3" presStyleCnt="4">
        <dgm:presLayoutVars>
          <dgm:bulletEnabled val="1"/>
        </dgm:presLayoutVars>
      </dgm:prSet>
      <dgm:spPr/>
    </dgm:pt>
    <dgm:pt modelId="{BC431744-1D07-4589-A73B-52F1C818F1DA}" type="pres">
      <dgm:prSet presAssocID="{24B06E6B-AF5E-4F17-B85E-15F2A0D3C235}" presName="FourNodes_4_text" presStyleLbl="node1" presStyleIdx="3" presStyleCnt="4">
        <dgm:presLayoutVars>
          <dgm:bulletEnabled val="1"/>
        </dgm:presLayoutVars>
      </dgm:prSet>
      <dgm:spPr/>
    </dgm:pt>
  </dgm:ptLst>
  <dgm:cxnLst>
    <dgm:cxn modelId="{2355BE14-3A02-4197-A947-BF32BF614AE5}" type="presOf" srcId="{4C77FF23-46B3-4F17-971A-CF14115E60AD}" destId="{BFA09325-C89C-47D6-8717-E0F59BC7CFF5}" srcOrd="1" destOrd="0" presId="urn:microsoft.com/office/officeart/2005/8/layout/vProcess5"/>
    <dgm:cxn modelId="{C754B117-B500-4798-914C-4649C774AA7B}" type="presOf" srcId="{904FAAFF-FAF2-4876-ACF6-E5C727B7690F}" destId="{7007778D-CEFA-4789-8CD0-AEE0FCBDDFAF}" srcOrd="0" destOrd="0" presId="urn:microsoft.com/office/officeart/2005/8/layout/vProcess5"/>
    <dgm:cxn modelId="{4C9BDE1B-CDA7-4B22-9F17-5F672F5644F0}" type="presOf" srcId="{2D2B4904-D2DB-4C5B-913A-564B432C6E7F}" destId="{071BF1E5-6BF2-41C0-8998-C391EF448A6C}" srcOrd="0" destOrd="0" presId="urn:microsoft.com/office/officeart/2005/8/layout/vProcess5"/>
    <dgm:cxn modelId="{BAD53546-A96B-4D14-B83B-96A54F95428E}" type="presOf" srcId="{526C9E50-D5AD-4C06-A3AC-19D944ED6C2C}" destId="{293B0D36-F7CB-4BF6-9B6C-BC1CD6BBB0D1}" srcOrd="0" destOrd="0" presId="urn:microsoft.com/office/officeart/2005/8/layout/vProcess5"/>
    <dgm:cxn modelId="{759DE870-C6E9-486E-9B91-61B3C10E8A1A}" type="presOf" srcId="{ED28438E-CD61-4ED3-8FF7-6CDC2E51A251}" destId="{768A48E4-DDFE-42C5-9795-B3A05C798AAE}" srcOrd="0" destOrd="0" presId="urn:microsoft.com/office/officeart/2005/8/layout/vProcess5"/>
    <dgm:cxn modelId="{8868BA51-1E26-4918-8835-847EEA807ACA}" type="presOf" srcId="{4C77FF23-46B3-4F17-971A-CF14115E60AD}" destId="{70E87255-549E-4BF5-B90D-F45D0C35E6E1}" srcOrd="0" destOrd="0" presId="urn:microsoft.com/office/officeart/2005/8/layout/vProcess5"/>
    <dgm:cxn modelId="{A7B5397A-966D-4AEF-8F89-BFA070FFE4B4}" srcId="{24B06E6B-AF5E-4F17-B85E-15F2A0D3C235}" destId="{2D2B4904-D2DB-4C5B-913A-564B432C6E7F}" srcOrd="3" destOrd="0" parTransId="{2057AAC6-7084-42EF-A803-BA9A92699D4E}" sibTransId="{F6E39782-1BE1-4033-A7A4-3F51EACD86E7}"/>
    <dgm:cxn modelId="{9D54228B-846F-4843-A546-26DEA9EC222E}" type="presOf" srcId="{1BE93619-BA58-48BB-A85B-477EE8C5D648}" destId="{635DB86D-3127-4D85-AAD7-25C29ABC0BD9}" srcOrd="0" destOrd="0" presId="urn:microsoft.com/office/officeart/2005/8/layout/vProcess5"/>
    <dgm:cxn modelId="{DF0C42AD-9C92-41AA-AB70-318F514B7F6D}" type="presOf" srcId="{24B06E6B-AF5E-4F17-B85E-15F2A0D3C235}" destId="{FFDCA4DD-876B-481C-989B-1B9E83A6C3C3}" srcOrd="0" destOrd="0" presId="urn:microsoft.com/office/officeart/2005/8/layout/vProcess5"/>
    <dgm:cxn modelId="{DC50BAAD-6482-4FBE-ADF3-3CB0240AEE4F}" type="presOf" srcId="{1BE93619-BA58-48BB-A85B-477EE8C5D648}" destId="{046D0069-09C8-4EEA-A3B2-D190E8B485C9}" srcOrd="1" destOrd="0" presId="urn:microsoft.com/office/officeart/2005/8/layout/vProcess5"/>
    <dgm:cxn modelId="{857E9EB7-177E-4BB1-BCB2-4E7651CCCBC6}" srcId="{24B06E6B-AF5E-4F17-B85E-15F2A0D3C235}" destId="{2BC7FFD5-CC24-4925-AA27-CF7A5F4DAB92}" srcOrd="1" destOrd="0" parTransId="{5041EB5E-D545-44E5-9096-2DF942287B69}" sibTransId="{526C9E50-D5AD-4C06-A3AC-19D944ED6C2C}"/>
    <dgm:cxn modelId="{1C9439C3-C3D6-4EEB-B13A-1D3434F6325F}" srcId="{24B06E6B-AF5E-4F17-B85E-15F2A0D3C235}" destId="{4C77FF23-46B3-4F17-971A-CF14115E60AD}" srcOrd="0" destOrd="0" parTransId="{B7E2C8BF-82E8-4EEA-8020-9A3915FF5364}" sibTransId="{904FAAFF-FAF2-4876-ACF6-E5C727B7690F}"/>
    <dgm:cxn modelId="{E70CB8D0-554D-4337-B2FE-410238D0AC2C}" srcId="{24B06E6B-AF5E-4F17-B85E-15F2A0D3C235}" destId="{1BE93619-BA58-48BB-A85B-477EE8C5D648}" srcOrd="2" destOrd="0" parTransId="{06D723DA-06FF-4F39-AB09-688B2856E28B}" sibTransId="{ED28438E-CD61-4ED3-8FF7-6CDC2E51A251}"/>
    <dgm:cxn modelId="{8D460DDA-B3B6-457E-AD08-DCFC44A48AB5}" type="presOf" srcId="{2BC7FFD5-CC24-4925-AA27-CF7A5F4DAB92}" destId="{02CE065B-F187-424F-ACD6-DB769B9B6E66}" srcOrd="1" destOrd="0" presId="urn:microsoft.com/office/officeart/2005/8/layout/vProcess5"/>
    <dgm:cxn modelId="{AA0997E8-BFC8-4E3A-97A6-B0A66D668FC0}" type="presOf" srcId="{2BC7FFD5-CC24-4925-AA27-CF7A5F4DAB92}" destId="{0A46D58A-05EB-4B92-ADA4-AACE6838CA14}" srcOrd="0" destOrd="0" presId="urn:microsoft.com/office/officeart/2005/8/layout/vProcess5"/>
    <dgm:cxn modelId="{1CA0CBF2-3D38-459E-923B-DF1525102604}" type="presOf" srcId="{2D2B4904-D2DB-4C5B-913A-564B432C6E7F}" destId="{BC431744-1D07-4589-A73B-52F1C818F1DA}" srcOrd="1" destOrd="0" presId="urn:microsoft.com/office/officeart/2005/8/layout/vProcess5"/>
    <dgm:cxn modelId="{D737B2D0-3BC3-4483-B090-FBEB3361E163}" type="presParOf" srcId="{FFDCA4DD-876B-481C-989B-1B9E83A6C3C3}" destId="{CBA47684-0060-4AF9-B4EE-9F2561BE5622}" srcOrd="0" destOrd="0" presId="urn:microsoft.com/office/officeart/2005/8/layout/vProcess5"/>
    <dgm:cxn modelId="{B0DA21D9-4FD0-4235-A0C3-A66B7BDB8279}" type="presParOf" srcId="{FFDCA4DD-876B-481C-989B-1B9E83A6C3C3}" destId="{70E87255-549E-4BF5-B90D-F45D0C35E6E1}" srcOrd="1" destOrd="0" presId="urn:microsoft.com/office/officeart/2005/8/layout/vProcess5"/>
    <dgm:cxn modelId="{02C6C2C7-6B8E-4164-B3CC-C03864177F66}" type="presParOf" srcId="{FFDCA4DD-876B-481C-989B-1B9E83A6C3C3}" destId="{0A46D58A-05EB-4B92-ADA4-AACE6838CA14}" srcOrd="2" destOrd="0" presId="urn:microsoft.com/office/officeart/2005/8/layout/vProcess5"/>
    <dgm:cxn modelId="{236832F4-367C-4466-BDD2-F5B00CD190E3}" type="presParOf" srcId="{FFDCA4DD-876B-481C-989B-1B9E83A6C3C3}" destId="{635DB86D-3127-4D85-AAD7-25C29ABC0BD9}" srcOrd="3" destOrd="0" presId="urn:microsoft.com/office/officeart/2005/8/layout/vProcess5"/>
    <dgm:cxn modelId="{609722DA-D4A8-4E49-8ED8-40ABAE9D9B23}" type="presParOf" srcId="{FFDCA4DD-876B-481C-989B-1B9E83A6C3C3}" destId="{071BF1E5-6BF2-41C0-8998-C391EF448A6C}" srcOrd="4" destOrd="0" presId="urn:microsoft.com/office/officeart/2005/8/layout/vProcess5"/>
    <dgm:cxn modelId="{B2FBC7F2-27FE-42B8-BAAD-EF04770AA6EF}" type="presParOf" srcId="{FFDCA4DD-876B-481C-989B-1B9E83A6C3C3}" destId="{7007778D-CEFA-4789-8CD0-AEE0FCBDDFAF}" srcOrd="5" destOrd="0" presId="urn:microsoft.com/office/officeart/2005/8/layout/vProcess5"/>
    <dgm:cxn modelId="{19942AC5-5B15-4CEE-A828-4717EA0554C7}" type="presParOf" srcId="{FFDCA4DD-876B-481C-989B-1B9E83A6C3C3}" destId="{293B0D36-F7CB-4BF6-9B6C-BC1CD6BBB0D1}" srcOrd="6" destOrd="0" presId="urn:microsoft.com/office/officeart/2005/8/layout/vProcess5"/>
    <dgm:cxn modelId="{C858D37A-FCB2-4A8A-AB84-9AE861357958}" type="presParOf" srcId="{FFDCA4DD-876B-481C-989B-1B9E83A6C3C3}" destId="{768A48E4-DDFE-42C5-9795-B3A05C798AAE}" srcOrd="7" destOrd="0" presId="urn:microsoft.com/office/officeart/2005/8/layout/vProcess5"/>
    <dgm:cxn modelId="{0CF060E4-3BB5-42DE-8FA4-D8A80720F691}" type="presParOf" srcId="{FFDCA4DD-876B-481C-989B-1B9E83A6C3C3}" destId="{BFA09325-C89C-47D6-8717-E0F59BC7CFF5}" srcOrd="8" destOrd="0" presId="urn:microsoft.com/office/officeart/2005/8/layout/vProcess5"/>
    <dgm:cxn modelId="{17BD4C5F-9E1B-4B5B-98A8-6F4CC7E84BE1}" type="presParOf" srcId="{FFDCA4DD-876B-481C-989B-1B9E83A6C3C3}" destId="{02CE065B-F187-424F-ACD6-DB769B9B6E66}" srcOrd="9" destOrd="0" presId="urn:microsoft.com/office/officeart/2005/8/layout/vProcess5"/>
    <dgm:cxn modelId="{27166B5A-586E-43F6-8737-8E8E3A817B46}" type="presParOf" srcId="{FFDCA4DD-876B-481C-989B-1B9E83A6C3C3}" destId="{046D0069-09C8-4EEA-A3B2-D190E8B485C9}" srcOrd="10" destOrd="0" presId="urn:microsoft.com/office/officeart/2005/8/layout/vProcess5"/>
    <dgm:cxn modelId="{4C85CCEC-0D47-43B3-8B7A-949CF7D6FEA0}" type="presParOf" srcId="{FFDCA4DD-876B-481C-989B-1B9E83A6C3C3}" destId="{BC431744-1D07-4589-A73B-52F1C818F1DA}" srcOrd="11"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B8CAC7-E51A-403B-98E8-8906AE799398}">
      <dsp:nvSpPr>
        <dsp:cNvPr id="0" name=""/>
        <dsp:cNvSpPr/>
      </dsp:nvSpPr>
      <dsp:spPr>
        <a:xfrm>
          <a:off x="-6122472" y="-936725"/>
          <a:ext cx="7288132" cy="7288132"/>
        </a:xfrm>
        <a:prstGeom prst="blockArc">
          <a:avLst>
            <a:gd name="adj1" fmla="val 18900000"/>
            <a:gd name="adj2" fmla="val 2700000"/>
            <a:gd name="adj3" fmla="val 296"/>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4D10B7-F840-4CD6-982E-81A85E872357}">
      <dsp:nvSpPr>
        <dsp:cNvPr id="0" name=""/>
        <dsp:cNvSpPr/>
      </dsp:nvSpPr>
      <dsp:spPr>
        <a:xfrm>
          <a:off x="461175" y="285137"/>
          <a:ext cx="6607371" cy="57005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2483" tIns="33020" rIns="33020" bIns="33020" numCol="1" spcCol="1270" anchor="ctr" anchorCtr="0">
          <a:noAutofit/>
        </a:bodyPr>
        <a:lstStyle/>
        <a:p>
          <a:pPr marL="0" lvl="0" indent="0" algn="l" defTabSz="577850">
            <a:lnSpc>
              <a:spcPct val="90000"/>
            </a:lnSpc>
            <a:spcBef>
              <a:spcPct val="0"/>
            </a:spcBef>
            <a:spcAft>
              <a:spcPct val="35000"/>
            </a:spcAft>
            <a:buNone/>
          </a:pPr>
          <a:r>
            <a:rPr lang="kk-KZ" sz="1300" kern="1200" dirty="0">
              <a:latin typeface="Arial" panose="020B0604020202020204" pitchFamily="34" charset="0"/>
              <a:cs typeface="Arial" panose="020B0604020202020204" pitchFamily="34" charset="0"/>
            </a:rPr>
            <a:t>1. Психологиялық маңыздыларын анықтау мінездемелер анализдерінің маңыздыларын анықтау.</a:t>
          </a:r>
          <a:endParaRPr lang="ru-RU" sz="1300" kern="1200" dirty="0">
            <a:latin typeface="Arial" panose="020B0604020202020204" pitchFamily="34" charset="0"/>
            <a:cs typeface="Arial" panose="020B0604020202020204" pitchFamily="34" charset="0"/>
          </a:endParaRPr>
        </a:p>
      </dsp:txBody>
      <dsp:txXfrm>
        <a:off x="461175" y="285137"/>
        <a:ext cx="6607371" cy="570057"/>
      </dsp:txXfrm>
    </dsp:sp>
    <dsp:sp modelId="{AF9F9A74-E3CA-4C0A-B484-60611412CD45}">
      <dsp:nvSpPr>
        <dsp:cNvPr id="0" name=""/>
        <dsp:cNvSpPr/>
      </dsp:nvSpPr>
      <dsp:spPr>
        <a:xfrm>
          <a:off x="77799" y="213879"/>
          <a:ext cx="712572" cy="712572"/>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84BD3C-7547-4C14-8098-219B95CC921F}">
      <dsp:nvSpPr>
        <dsp:cNvPr id="0" name=""/>
        <dsp:cNvSpPr/>
      </dsp:nvSpPr>
      <dsp:spPr>
        <a:xfrm>
          <a:off x="930067" y="1140115"/>
          <a:ext cx="6138460" cy="57005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2483" tIns="33020" rIns="33020" bIns="33020" numCol="1" spcCol="1270" anchor="ctr" anchorCtr="0">
          <a:noAutofit/>
        </a:bodyPr>
        <a:lstStyle/>
        <a:p>
          <a:pPr marL="0" lvl="0" indent="0" algn="l" defTabSz="577850">
            <a:lnSpc>
              <a:spcPct val="90000"/>
            </a:lnSpc>
            <a:spcBef>
              <a:spcPct val="0"/>
            </a:spcBef>
            <a:spcAft>
              <a:spcPct val="35000"/>
            </a:spcAft>
            <a:buNone/>
          </a:pPr>
          <a:r>
            <a:rPr lang="kk-KZ" sz="1300" kern="1200" dirty="0">
              <a:latin typeface="Arial" panose="020B0604020202020204" pitchFamily="34" charset="0"/>
              <a:cs typeface="Arial" panose="020B0604020202020204" pitchFamily="34" charset="0"/>
            </a:rPr>
            <a:t>2. Олардың ағымдарын анықтау;</a:t>
          </a:r>
          <a:endParaRPr lang="ru-RU" sz="1300" kern="1200" dirty="0">
            <a:latin typeface="Arial" panose="020B0604020202020204" pitchFamily="34" charset="0"/>
            <a:cs typeface="Arial" panose="020B0604020202020204" pitchFamily="34" charset="0"/>
          </a:endParaRPr>
        </a:p>
      </dsp:txBody>
      <dsp:txXfrm>
        <a:off x="930067" y="1140115"/>
        <a:ext cx="6138460" cy="570057"/>
      </dsp:txXfrm>
    </dsp:sp>
    <dsp:sp modelId="{D01BFF9E-A6DF-428A-BE7D-CFB72D36ABAC}">
      <dsp:nvSpPr>
        <dsp:cNvPr id="0" name=""/>
        <dsp:cNvSpPr/>
      </dsp:nvSpPr>
      <dsp:spPr>
        <a:xfrm>
          <a:off x="546710" y="1068858"/>
          <a:ext cx="712572" cy="712572"/>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D5F82C-E0BA-40CB-9E38-6AC167083031}">
      <dsp:nvSpPr>
        <dsp:cNvPr id="0" name=""/>
        <dsp:cNvSpPr/>
      </dsp:nvSpPr>
      <dsp:spPr>
        <a:xfrm>
          <a:off x="1144491" y="1995093"/>
          <a:ext cx="5924038" cy="57005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2483" tIns="33020" rIns="33020" bIns="33020" numCol="1" spcCol="1270" anchor="ctr" anchorCtr="0">
          <a:noAutofit/>
        </a:bodyPr>
        <a:lstStyle/>
        <a:p>
          <a:pPr marL="0" lvl="0" indent="0" algn="l" defTabSz="577850">
            <a:lnSpc>
              <a:spcPct val="90000"/>
            </a:lnSpc>
            <a:spcBef>
              <a:spcPct val="0"/>
            </a:spcBef>
            <a:spcAft>
              <a:spcPct val="35000"/>
            </a:spcAft>
            <a:buNone/>
          </a:pPr>
          <a:r>
            <a:rPr lang="kk-KZ" sz="1300" kern="1200" dirty="0">
              <a:latin typeface="Arial" panose="020B0604020202020204" pitchFamily="34" charset="0"/>
              <a:cs typeface="Arial" panose="020B0604020202020204" pitchFamily="34" charset="0"/>
            </a:rPr>
            <a:t>3. Жекеленген өзгешеліктердің көлемін, олардың өзгеру тоқтамдары мен себептерін, оларға әсер ететін өзгерістерін анықтау;</a:t>
          </a:r>
          <a:endParaRPr lang="ru-RU" sz="1300" kern="1200" dirty="0">
            <a:latin typeface="Arial" panose="020B0604020202020204" pitchFamily="34" charset="0"/>
            <a:cs typeface="Arial" panose="020B0604020202020204" pitchFamily="34" charset="0"/>
          </a:endParaRPr>
        </a:p>
      </dsp:txBody>
      <dsp:txXfrm>
        <a:off x="1144491" y="1995093"/>
        <a:ext cx="5924038" cy="570057"/>
      </dsp:txXfrm>
    </dsp:sp>
    <dsp:sp modelId="{48266B8B-E2D5-470E-8D25-2A1B94277E45}">
      <dsp:nvSpPr>
        <dsp:cNvPr id="0" name=""/>
        <dsp:cNvSpPr/>
      </dsp:nvSpPr>
      <dsp:spPr>
        <a:xfrm>
          <a:off x="761132" y="1923836"/>
          <a:ext cx="712572" cy="712572"/>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E0291BB-0429-4C3B-8617-A1055BC978BC}">
      <dsp:nvSpPr>
        <dsp:cNvPr id="0" name=""/>
        <dsp:cNvSpPr/>
      </dsp:nvSpPr>
      <dsp:spPr>
        <a:xfrm>
          <a:off x="1117418" y="2849530"/>
          <a:ext cx="5924038" cy="57005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2483" tIns="33020" rIns="33020" bIns="33020" numCol="1" spcCol="1270" anchor="ctr" anchorCtr="0">
          <a:noAutofit/>
        </a:bodyPr>
        <a:lstStyle/>
        <a:p>
          <a:pPr marL="0" lvl="0" indent="0" algn="l" defTabSz="577850">
            <a:lnSpc>
              <a:spcPct val="90000"/>
            </a:lnSpc>
            <a:spcBef>
              <a:spcPct val="0"/>
            </a:spcBef>
            <a:spcAft>
              <a:spcPct val="35000"/>
            </a:spcAft>
            <a:buNone/>
          </a:pPr>
          <a:r>
            <a:rPr lang="kk-KZ" sz="1300" kern="1200" dirty="0">
              <a:latin typeface="Arial" panose="020B0604020202020204" pitchFamily="34" charset="0"/>
              <a:cs typeface="Arial" panose="020B0604020202020204" pitchFamily="34" charset="0"/>
            </a:rPr>
            <a:t>4. Адамдар топтарының арасындағы өзгешеліктерін суреттеу;</a:t>
          </a:r>
          <a:endParaRPr lang="ru-RU" sz="1300" kern="1200" dirty="0">
            <a:latin typeface="Arial" panose="020B0604020202020204" pitchFamily="34" charset="0"/>
            <a:cs typeface="Arial" panose="020B0604020202020204" pitchFamily="34" charset="0"/>
          </a:endParaRPr>
        </a:p>
      </dsp:txBody>
      <dsp:txXfrm>
        <a:off x="1117418" y="2849530"/>
        <a:ext cx="5924038" cy="570057"/>
      </dsp:txXfrm>
    </dsp:sp>
    <dsp:sp modelId="{F2A2E647-AF8F-4612-8E9F-77006CB46001}">
      <dsp:nvSpPr>
        <dsp:cNvPr id="0" name=""/>
        <dsp:cNvSpPr/>
      </dsp:nvSpPr>
      <dsp:spPr>
        <a:xfrm>
          <a:off x="761132" y="2778273"/>
          <a:ext cx="712572" cy="712572"/>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9A468C1-3974-4AF9-8BA1-74E48E1AF91A}">
      <dsp:nvSpPr>
        <dsp:cNvPr id="0" name=""/>
        <dsp:cNvSpPr/>
      </dsp:nvSpPr>
      <dsp:spPr>
        <a:xfrm>
          <a:off x="902996" y="3704508"/>
          <a:ext cx="6138460" cy="57005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2483" tIns="33020" rIns="33020" bIns="33020" numCol="1" spcCol="1270" anchor="ctr" anchorCtr="0">
          <a:noAutofit/>
        </a:bodyPr>
        <a:lstStyle/>
        <a:p>
          <a:pPr marL="0" lvl="0" indent="0" algn="l" defTabSz="577850">
            <a:lnSpc>
              <a:spcPct val="90000"/>
            </a:lnSpc>
            <a:spcBef>
              <a:spcPct val="0"/>
            </a:spcBef>
            <a:spcAft>
              <a:spcPct val="35000"/>
            </a:spcAft>
            <a:buNone/>
          </a:pPr>
          <a:r>
            <a:rPr lang="kk-KZ" sz="1300" kern="1200" dirty="0">
              <a:latin typeface="Arial" panose="020B0604020202020204" pitchFamily="34" charset="0"/>
              <a:cs typeface="Arial" panose="020B0604020202020204" pitchFamily="34" charset="0"/>
            </a:rPr>
            <a:t>5. Белгіленген жекеленген әлеуметтік және биологиялық өзгешеліктерін анықтау;</a:t>
          </a:r>
          <a:endParaRPr lang="ru-RU" sz="1300" kern="1200" dirty="0">
            <a:latin typeface="Arial" panose="020B0604020202020204" pitchFamily="34" charset="0"/>
            <a:cs typeface="Arial" panose="020B0604020202020204" pitchFamily="34" charset="0"/>
          </a:endParaRPr>
        </a:p>
      </dsp:txBody>
      <dsp:txXfrm>
        <a:off x="902996" y="3704508"/>
        <a:ext cx="6138460" cy="570057"/>
      </dsp:txXfrm>
    </dsp:sp>
    <dsp:sp modelId="{4D049B81-E116-4636-B19E-761A0EA9507D}">
      <dsp:nvSpPr>
        <dsp:cNvPr id="0" name=""/>
        <dsp:cNvSpPr/>
      </dsp:nvSpPr>
      <dsp:spPr>
        <a:xfrm>
          <a:off x="546710" y="3633251"/>
          <a:ext cx="712572" cy="712572"/>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0ED8807-38EE-46AE-88F9-519CF0CD1666}">
      <dsp:nvSpPr>
        <dsp:cNvPr id="0" name=""/>
        <dsp:cNvSpPr/>
      </dsp:nvSpPr>
      <dsp:spPr>
        <a:xfrm>
          <a:off x="434085" y="4559487"/>
          <a:ext cx="6607371" cy="57005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2483" tIns="33020" rIns="33020" bIns="33020" numCol="1" spcCol="1270" anchor="ctr" anchorCtr="0">
          <a:noAutofit/>
        </a:bodyPr>
        <a:lstStyle/>
        <a:p>
          <a:pPr marL="0" lvl="0" indent="0" algn="l" defTabSz="577850">
            <a:lnSpc>
              <a:spcPct val="90000"/>
            </a:lnSpc>
            <a:spcBef>
              <a:spcPct val="0"/>
            </a:spcBef>
            <a:spcAft>
              <a:spcPct val="35000"/>
            </a:spcAft>
            <a:buNone/>
          </a:pPr>
          <a:r>
            <a:rPr lang="kk-KZ" sz="1300" kern="1200" dirty="0">
              <a:latin typeface="Arial" panose="020B0604020202020204" pitchFamily="34" charset="0"/>
              <a:cs typeface="Arial" panose="020B0604020202020204" pitchFamily="34" charset="0"/>
            </a:rPr>
            <a:t>6. Белгілі бір тұлғаның портретін толықтай келтіруге көмектесетін жекеленген идиографиялық анализін келтіру;</a:t>
          </a:r>
          <a:endParaRPr lang="ru-RU" sz="1300" kern="1200" dirty="0">
            <a:latin typeface="Arial" panose="020B0604020202020204" pitchFamily="34" charset="0"/>
            <a:cs typeface="Arial" panose="020B0604020202020204" pitchFamily="34" charset="0"/>
          </a:endParaRPr>
        </a:p>
      </dsp:txBody>
      <dsp:txXfrm>
        <a:off x="434085" y="4559487"/>
        <a:ext cx="6607371" cy="570057"/>
      </dsp:txXfrm>
    </dsp:sp>
    <dsp:sp modelId="{18BC8B5F-2E1E-4B94-85D2-A77E5DDB3F73}">
      <dsp:nvSpPr>
        <dsp:cNvPr id="0" name=""/>
        <dsp:cNvSpPr/>
      </dsp:nvSpPr>
      <dsp:spPr>
        <a:xfrm>
          <a:off x="77799" y="4488229"/>
          <a:ext cx="712572" cy="712572"/>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06BCE9-0E45-40BD-8F4C-48D2584FC0EE}">
      <dsp:nvSpPr>
        <dsp:cNvPr id="0" name=""/>
        <dsp:cNvSpPr/>
      </dsp:nvSpPr>
      <dsp:spPr>
        <a:xfrm>
          <a:off x="55272" y="105603"/>
          <a:ext cx="8690655" cy="8159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kk-KZ" sz="1800" kern="1200" dirty="0">
              <a:latin typeface="Arial" panose="020B0604020202020204" pitchFamily="34" charset="0"/>
              <a:cs typeface="Arial" panose="020B0604020202020204" pitchFamily="34" charset="0"/>
            </a:rPr>
            <a:t>1. Ми адам ағзасын сыртқы ортамен байланыстырып, оларды бейнелеп отырады.</a:t>
          </a:r>
          <a:endParaRPr lang="ru-RU" sz="1800" kern="1200" dirty="0">
            <a:latin typeface="Arial" panose="020B0604020202020204" pitchFamily="34" charset="0"/>
            <a:cs typeface="Arial" panose="020B0604020202020204" pitchFamily="34" charset="0"/>
          </a:endParaRPr>
        </a:p>
      </dsp:txBody>
      <dsp:txXfrm>
        <a:off x="79169" y="129500"/>
        <a:ext cx="7714762" cy="768117"/>
      </dsp:txXfrm>
    </dsp:sp>
    <dsp:sp modelId="{404E9DDB-7BAE-44EA-A449-B9F660A58A6A}">
      <dsp:nvSpPr>
        <dsp:cNvPr id="0" name=""/>
        <dsp:cNvSpPr/>
      </dsp:nvSpPr>
      <dsp:spPr>
        <a:xfrm>
          <a:off x="676613" y="1007942"/>
          <a:ext cx="8690655" cy="8159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kk-KZ" sz="1800" kern="1200" dirty="0">
              <a:latin typeface="Arial" panose="020B0604020202020204" pitchFamily="34" charset="0"/>
              <a:cs typeface="Arial" panose="020B0604020202020204" pitchFamily="34" charset="0"/>
            </a:rPr>
            <a:t>2. Ми адам ағзасындағы әр түрлі мүшелерден белгілі-бір әсер ала отырып, соль әсерге байланысты өз қызметин қажетти түрде бағыттайды.</a:t>
          </a:r>
          <a:endParaRPr lang="ru-RU" sz="1800" kern="1200" dirty="0">
            <a:latin typeface="Arial" panose="020B0604020202020204" pitchFamily="34" charset="0"/>
            <a:cs typeface="Arial" panose="020B0604020202020204" pitchFamily="34" charset="0"/>
          </a:endParaRPr>
        </a:p>
      </dsp:txBody>
      <dsp:txXfrm>
        <a:off x="700510" y="1031839"/>
        <a:ext cx="7463541" cy="768117"/>
      </dsp:txXfrm>
    </dsp:sp>
    <dsp:sp modelId="{8A42DCE0-A01B-4978-9AEC-E82BDA8FE24B}">
      <dsp:nvSpPr>
        <dsp:cNvPr id="0" name=""/>
        <dsp:cNvSpPr/>
      </dsp:nvSpPr>
      <dsp:spPr>
        <a:xfrm>
          <a:off x="1325591" y="1913505"/>
          <a:ext cx="8690655" cy="8159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kk-KZ" sz="1800" kern="1200" dirty="0">
              <a:latin typeface="Arial" panose="020B0604020202020204" pitchFamily="34" charset="0"/>
              <a:cs typeface="Arial" panose="020B0604020202020204" pitchFamily="34" charset="0"/>
            </a:rPr>
            <a:t>3. Ми адам ағзасындағы әр түрлі мүшелердің қызметин ййлестіріп, біріктіріп отырады.</a:t>
          </a:r>
          <a:endParaRPr lang="ru-RU" sz="1800" kern="1200" dirty="0">
            <a:latin typeface="Arial" panose="020B0604020202020204" pitchFamily="34" charset="0"/>
            <a:cs typeface="Arial" panose="020B0604020202020204" pitchFamily="34" charset="0"/>
          </a:endParaRPr>
        </a:p>
      </dsp:txBody>
      <dsp:txXfrm>
        <a:off x="1349488" y="1937402"/>
        <a:ext cx="7463541" cy="768117"/>
      </dsp:txXfrm>
    </dsp:sp>
    <dsp:sp modelId="{F9FABBBA-3053-4DA3-8E38-817A8EDC741C}">
      <dsp:nvSpPr>
        <dsp:cNvPr id="0" name=""/>
        <dsp:cNvSpPr/>
      </dsp:nvSpPr>
      <dsp:spPr>
        <a:xfrm>
          <a:off x="1974568" y="2869629"/>
          <a:ext cx="8690655" cy="8159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kk-KZ" sz="1800" kern="1200" dirty="0">
              <a:latin typeface="Arial" panose="020B0604020202020204" pitchFamily="34" charset="0"/>
              <a:cs typeface="Arial" panose="020B0604020202020204" pitchFamily="34" charset="0"/>
            </a:rPr>
            <a:t>4. Ми адам ағзасындағы мүшелер жұмысын реттейді.</a:t>
          </a:r>
          <a:endParaRPr lang="ru-RU" sz="1800" kern="1200" dirty="0">
            <a:latin typeface="Arial" panose="020B0604020202020204" pitchFamily="34" charset="0"/>
            <a:cs typeface="Arial" panose="020B0604020202020204" pitchFamily="34" charset="0"/>
          </a:endParaRPr>
        </a:p>
      </dsp:txBody>
      <dsp:txXfrm>
        <a:off x="1998465" y="2893526"/>
        <a:ext cx="7463541" cy="768117"/>
      </dsp:txXfrm>
    </dsp:sp>
    <dsp:sp modelId="{7742F3D8-FC22-483F-8EEC-657B5D00B04F}">
      <dsp:nvSpPr>
        <dsp:cNvPr id="0" name=""/>
        <dsp:cNvSpPr/>
      </dsp:nvSpPr>
      <dsp:spPr>
        <a:xfrm>
          <a:off x="2595909" y="3716927"/>
          <a:ext cx="8690655" cy="8159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kk-KZ" sz="1800" kern="1200" dirty="0">
              <a:latin typeface="Arial" panose="020B0604020202020204" pitchFamily="34" charset="0"/>
              <a:cs typeface="Arial" panose="020B0604020202020204" pitchFamily="34" charset="0"/>
            </a:rPr>
            <a:t>5. И.П. Павлов бойынша жүйке жүйесінің қасиеттері.</a:t>
          </a:r>
          <a:endParaRPr lang="ru-RU" sz="1800" kern="1200" dirty="0">
            <a:latin typeface="Arial" panose="020B0604020202020204" pitchFamily="34" charset="0"/>
            <a:cs typeface="Arial" panose="020B0604020202020204" pitchFamily="34" charset="0"/>
          </a:endParaRPr>
        </a:p>
      </dsp:txBody>
      <dsp:txXfrm>
        <a:off x="2619806" y="3740824"/>
        <a:ext cx="7463541" cy="768117"/>
      </dsp:txXfrm>
    </dsp:sp>
    <dsp:sp modelId="{BF795F10-E6C1-4FF6-91DC-2139C5443480}">
      <dsp:nvSpPr>
        <dsp:cNvPr id="0" name=""/>
        <dsp:cNvSpPr/>
      </dsp:nvSpPr>
      <dsp:spPr>
        <a:xfrm>
          <a:off x="8160312" y="596068"/>
          <a:ext cx="530342" cy="530342"/>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ru-RU" sz="2400" kern="1200"/>
        </a:p>
      </dsp:txBody>
      <dsp:txXfrm>
        <a:off x="8279639" y="596068"/>
        <a:ext cx="291688" cy="399082"/>
      </dsp:txXfrm>
    </dsp:sp>
    <dsp:sp modelId="{F404C9AB-DE03-4070-B176-AACF1333331E}">
      <dsp:nvSpPr>
        <dsp:cNvPr id="0" name=""/>
        <dsp:cNvSpPr/>
      </dsp:nvSpPr>
      <dsp:spPr>
        <a:xfrm>
          <a:off x="8809290" y="1525300"/>
          <a:ext cx="530342" cy="530342"/>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ru-RU" sz="2400" kern="1200"/>
        </a:p>
      </dsp:txBody>
      <dsp:txXfrm>
        <a:off x="8928617" y="1525300"/>
        <a:ext cx="291688" cy="399082"/>
      </dsp:txXfrm>
    </dsp:sp>
    <dsp:sp modelId="{117B6509-45F0-4489-920B-1E6B91A2E5F7}">
      <dsp:nvSpPr>
        <dsp:cNvPr id="0" name=""/>
        <dsp:cNvSpPr/>
      </dsp:nvSpPr>
      <dsp:spPr>
        <a:xfrm>
          <a:off x="9458267" y="2440933"/>
          <a:ext cx="530342" cy="530342"/>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ru-RU" sz="2400" kern="1200"/>
        </a:p>
      </dsp:txBody>
      <dsp:txXfrm>
        <a:off x="9577594" y="2440933"/>
        <a:ext cx="291688" cy="399082"/>
      </dsp:txXfrm>
    </dsp:sp>
    <dsp:sp modelId="{FD36BDA2-7628-41A7-B59D-F313653C3B02}">
      <dsp:nvSpPr>
        <dsp:cNvPr id="0" name=""/>
        <dsp:cNvSpPr/>
      </dsp:nvSpPr>
      <dsp:spPr>
        <a:xfrm>
          <a:off x="10107245" y="3379231"/>
          <a:ext cx="530342" cy="530342"/>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ru-RU" sz="2400" kern="1200"/>
        </a:p>
      </dsp:txBody>
      <dsp:txXfrm>
        <a:off x="10226572" y="3379231"/>
        <a:ext cx="291688" cy="3990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5F6733-7B85-4912-B013-2612F3F51129}">
      <dsp:nvSpPr>
        <dsp:cNvPr id="0" name=""/>
        <dsp:cNvSpPr/>
      </dsp:nvSpPr>
      <dsp:spPr>
        <a:xfrm>
          <a:off x="0" y="243590"/>
          <a:ext cx="11483788" cy="403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150898-1147-45D3-A71B-4055FA5E2DEF}">
      <dsp:nvSpPr>
        <dsp:cNvPr id="0" name=""/>
        <dsp:cNvSpPr/>
      </dsp:nvSpPr>
      <dsp:spPr>
        <a:xfrm>
          <a:off x="574189" y="7430"/>
          <a:ext cx="8038651" cy="4723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3842" tIns="0" rIns="303842" bIns="0" numCol="1" spcCol="1270" anchor="ctr" anchorCtr="0">
          <a:noAutofit/>
        </a:bodyPr>
        <a:lstStyle/>
        <a:p>
          <a:pPr marL="0" lvl="0" indent="0" algn="l" defTabSz="711200">
            <a:lnSpc>
              <a:spcPct val="90000"/>
            </a:lnSpc>
            <a:spcBef>
              <a:spcPct val="0"/>
            </a:spcBef>
            <a:spcAft>
              <a:spcPct val="35000"/>
            </a:spcAft>
            <a:buNone/>
          </a:pPr>
          <a:r>
            <a:rPr lang="kk-KZ" sz="1600" kern="1200" dirty="0">
              <a:latin typeface="Arial" panose="020B0604020202020204" pitchFamily="34" charset="0"/>
              <a:cs typeface="Arial" panose="020B0604020202020204" pitchFamily="34" charset="0"/>
            </a:rPr>
            <a:t>1) Ортаның кеңістік пен уақытқа қойылған шегі жоқ.</a:t>
          </a:r>
          <a:endParaRPr lang="ru-RU" sz="1600" kern="1200" dirty="0">
            <a:latin typeface="Arial" panose="020B0604020202020204" pitchFamily="34" charset="0"/>
            <a:cs typeface="Arial" panose="020B0604020202020204" pitchFamily="34" charset="0"/>
          </a:endParaRPr>
        </a:p>
      </dsp:txBody>
      <dsp:txXfrm>
        <a:off x="597246" y="30487"/>
        <a:ext cx="7992537" cy="426206"/>
      </dsp:txXfrm>
    </dsp:sp>
    <dsp:sp modelId="{788D30C3-439D-4B60-9811-E2DC50BC0660}">
      <dsp:nvSpPr>
        <dsp:cNvPr id="0" name=""/>
        <dsp:cNvSpPr/>
      </dsp:nvSpPr>
      <dsp:spPr>
        <a:xfrm>
          <a:off x="0" y="969350"/>
          <a:ext cx="11483788" cy="403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A452A6-0E9D-4487-9D7C-6F735E3D115C}">
      <dsp:nvSpPr>
        <dsp:cNvPr id="0" name=""/>
        <dsp:cNvSpPr/>
      </dsp:nvSpPr>
      <dsp:spPr>
        <a:xfrm>
          <a:off x="574189" y="819062"/>
          <a:ext cx="8038651" cy="4723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3842" tIns="0" rIns="303842" bIns="0" numCol="1" spcCol="1270" anchor="ctr" anchorCtr="0">
          <a:noAutofit/>
        </a:bodyPr>
        <a:lstStyle/>
        <a:p>
          <a:pPr marL="0" lvl="0" indent="0" algn="l" defTabSz="711200">
            <a:lnSpc>
              <a:spcPct val="90000"/>
            </a:lnSpc>
            <a:spcBef>
              <a:spcPct val="0"/>
            </a:spcBef>
            <a:spcAft>
              <a:spcPct val="35000"/>
            </a:spcAft>
            <a:buNone/>
          </a:pPr>
          <a:r>
            <a:rPr lang="kk-KZ" sz="1600" kern="1200" dirty="0">
              <a:latin typeface="Arial" panose="020B0604020202020204" pitchFamily="34" charset="0"/>
              <a:cs typeface="Arial" panose="020B0604020202020204" pitchFamily="34" charset="0"/>
            </a:rPr>
            <a:t>2) Ол барлық сезімдерге беріледі.</a:t>
          </a:r>
          <a:endParaRPr lang="ru-RU" sz="1600" kern="1200" dirty="0">
            <a:latin typeface="Arial" panose="020B0604020202020204" pitchFamily="34" charset="0"/>
            <a:cs typeface="Arial" panose="020B0604020202020204" pitchFamily="34" charset="0"/>
          </a:endParaRPr>
        </a:p>
      </dsp:txBody>
      <dsp:txXfrm>
        <a:off x="597246" y="842119"/>
        <a:ext cx="7992537" cy="426206"/>
      </dsp:txXfrm>
    </dsp:sp>
    <dsp:sp modelId="{3D5FDA05-8E4D-4216-A6B7-656F1E11B4A2}">
      <dsp:nvSpPr>
        <dsp:cNvPr id="0" name=""/>
        <dsp:cNvSpPr/>
      </dsp:nvSpPr>
      <dsp:spPr>
        <a:xfrm>
          <a:off x="0" y="1695110"/>
          <a:ext cx="11483788" cy="403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617C4C5-6872-4297-81D7-8BF5ACEF650A}">
      <dsp:nvSpPr>
        <dsp:cNvPr id="0" name=""/>
        <dsp:cNvSpPr/>
      </dsp:nvSpPr>
      <dsp:spPr>
        <a:xfrm>
          <a:off x="574189" y="1458950"/>
          <a:ext cx="8038651" cy="4723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3842" tIns="0" rIns="303842" bIns="0" numCol="1" spcCol="1270" anchor="ctr" anchorCtr="0">
          <a:noAutofit/>
        </a:bodyPr>
        <a:lstStyle/>
        <a:p>
          <a:pPr marL="0" lvl="0" indent="0" algn="l" defTabSz="711200">
            <a:lnSpc>
              <a:spcPct val="90000"/>
            </a:lnSpc>
            <a:spcBef>
              <a:spcPct val="0"/>
            </a:spcBef>
            <a:spcAft>
              <a:spcPct val="35000"/>
            </a:spcAft>
            <a:buNone/>
          </a:pPr>
          <a:r>
            <a:rPr lang="kk-KZ" sz="1600" kern="1200" dirty="0">
              <a:latin typeface="Arial" panose="020B0604020202020204" pitchFamily="34" charset="0"/>
              <a:cs typeface="Arial" panose="020B0604020202020204" pitchFamily="34" charset="0"/>
            </a:rPr>
            <a:t>3) Орта бірінші және қосымша мәлімет береді.</a:t>
          </a:r>
          <a:endParaRPr lang="ru-RU" sz="1600" kern="1200" dirty="0">
            <a:latin typeface="Arial" panose="020B0604020202020204" pitchFamily="34" charset="0"/>
            <a:cs typeface="Arial" panose="020B0604020202020204" pitchFamily="34" charset="0"/>
          </a:endParaRPr>
        </a:p>
      </dsp:txBody>
      <dsp:txXfrm>
        <a:off x="597246" y="1482007"/>
        <a:ext cx="7992537" cy="426206"/>
      </dsp:txXfrm>
    </dsp:sp>
    <dsp:sp modelId="{3EEE39C3-A584-47AB-9346-36B07F183D30}">
      <dsp:nvSpPr>
        <dsp:cNvPr id="0" name=""/>
        <dsp:cNvSpPr/>
      </dsp:nvSpPr>
      <dsp:spPr>
        <a:xfrm>
          <a:off x="0" y="2420870"/>
          <a:ext cx="11483788" cy="403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12DF30-F759-47FF-9ABC-63A5C310C505}">
      <dsp:nvSpPr>
        <dsp:cNvPr id="0" name=""/>
        <dsp:cNvSpPr/>
      </dsp:nvSpPr>
      <dsp:spPr>
        <a:xfrm>
          <a:off x="574189" y="2184710"/>
          <a:ext cx="8038651" cy="4723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3842" tIns="0" rIns="303842" bIns="0" numCol="1" spcCol="1270" anchor="ctr" anchorCtr="0">
          <a:noAutofit/>
        </a:bodyPr>
        <a:lstStyle/>
        <a:p>
          <a:pPr marL="0" lvl="0" indent="0" algn="l" defTabSz="711200">
            <a:lnSpc>
              <a:spcPct val="90000"/>
            </a:lnSpc>
            <a:spcBef>
              <a:spcPct val="0"/>
            </a:spcBef>
            <a:spcAft>
              <a:spcPct val="35000"/>
            </a:spcAft>
            <a:buNone/>
          </a:pPr>
          <a:r>
            <a:rPr lang="kk-KZ" sz="1600" kern="1200" dirty="0">
              <a:latin typeface="Arial" panose="020B0604020202020204" pitchFamily="34" charset="0"/>
              <a:cs typeface="Arial" panose="020B0604020202020204" pitchFamily="34" charset="0"/>
            </a:rPr>
            <a:t>4) Орта біздің білгенімізден де көп мәліметтерге ие.</a:t>
          </a:r>
          <a:endParaRPr lang="ru-RU" sz="1600" kern="1200" dirty="0">
            <a:latin typeface="Arial" panose="020B0604020202020204" pitchFamily="34" charset="0"/>
            <a:cs typeface="Arial" panose="020B0604020202020204" pitchFamily="34" charset="0"/>
          </a:endParaRPr>
        </a:p>
      </dsp:txBody>
      <dsp:txXfrm>
        <a:off x="597246" y="2207767"/>
        <a:ext cx="7992537" cy="426206"/>
      </dsp:txXfrm>
    </dsp:sp>
    <dsp:sp modelId="{AF6286BF-FE14-408D-9317-FB22B128D0A6}">
      <dsp:nvSpPr>
        <dsp:cNvPr id="0" name=""/>
        <dsp:cNvSpPr/>
      </dsp:nvSpPr>
      <dsp:spPr>
        <a:xfrm>
          <a:off x="0" y="3146630"/>
          <a:ext cx="11483788" cy="403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C35C49-F89E-4FCD-B149-109342C9A07B}">
      <dsp:nvSpPr>
        <dsp:cNvPr id="0" name=""/>
        <dsp:cNvSpPr/>
      </dsp:nvSpPr>
      <dsp:spPr>
        <a:xfrm>
          <a:off x="574189" y="2910470"/>
          <a:ext cx="8038651" cy="4723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3842" tIns="0" rIns="303842" bIns="0" numCol="1" spcCol="1270" anchor="ctr" anchorCtr="0">
          <a:noAutofit/>
        </a:bodyPr>
        <a:lstStyle/>
        <a:p>
          <a:pPr marL="0" lvl="0" indent="0" algn="l" defTabSz="711200">
            <a:lnSpc>
              <a:spcPct val="90000"/>
            </a:lnSpc>
            <a:spcBef>
              <a:spcPct val="0"/>
            </a:spcBef>
            <a:spcAft>
              <a:spcPct val="35000"/>
            </a:spcAft>
            <a:buNone/>
          </a:pPr>
          <a:r>
            <a:rPr lang="kk-KZ" sz="1600" kern="1200" dirty="0">
              <a:latin typeface="Arial" panose="020B0604020202020204" pitchFamily="34" charset="0"/>
              <a:cs typeface="Arial" panose="020B0604020202020204" pitchFamily="34" charset="0"/>
            </a:rPr>
            <a:t>5) Орта іс әрекетпен тығыз байланыста</a:t>
          </a:r>
          <a:endParaRPr lang="ru-RU" sz="1600" kern="1200" dirty="0">
            <a:latin typeface="Arial" panose="020B0604020202020204" pitchFamily="34" charset="0"/>
            <a:cs typeface="Arial" panose="020B0604020202020204" pitchFamily="34" charset="0"/>
          </a:endParaRPr>
        </a:p>
      </dsp:txBody>
      <dsp:txXfrm>
        <a:off x="597246" y="2933527"/>
        <a:ext cx="7992537" cy="426206"/>
      </dsp:txXfrm>
    </dsp:sp>
    <dsp:sp modelId="{B04FA63C-A6B3-4694-AD40-F3E1762AF850}">
      <dsp:nvSpPr>
        <dsp:cNvPr id="0" name=""/>
        <dsp:cNvSpPr/>
      </dsp:nvSpPr>
      <dsp:spPr>
        <a:xfrm>
          <a:off x="0" y="3872390"/>
          <a:ext cx="11483788" cy="403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79452BC-D2E9-4FBB-9DAC-C5F0D097B3A9}">
      <dsp:nvSpPr>
        <dsp:cNvPr id="0" name=""/>
        <dsp:cNvSpPr/>
      </dsp:nvSpPr>
      <dsp:spPr>
        <a:xfrm>
          <a:off x="574189" y="3636230"/>
          <a:ext cx="8038651" cy="4723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3842" tIns="0" rIns="303842" bIns="0" numCol="1" spcCol="1270" anchor="ctr" anchorCtr="0">
          <a:noAutofit/>
        </a:bodyPr>
        <a:lstStyle/>
        <a:p>
          <a:pPr marL="0" lvl="0" indent="0" algn="l" defTabSz="711200">
            <a:lnSpc>
              <a:spcPct val="90000"/>
            </a:lnSpc>
            <a:spcBef>
              <a:spcPct val="0"/>
            </a:spcBef>
            <a:spcAft>
              <a:spcPct val="35000"/>
            </a:spcAft>
            <a:buNone/>
          </a:pPr>
          <a:r>
            <a:rPr lang="kk-KZ" sz="1600" kern="1200" dirty="0">
              <a:latin typeface="Arial" panose="020B0604020202020204" pitchFamily="34" charset="0"/>
              <a:cs typeface="Arial" panose="020B0604020202020204" pitchFamily="34" charset="0"/>
            </a:rPr>
            <a:t>6) Кез келген орта материалдық ерекшеліктермен қоса психикалық және символикалық мәнге де ие</a:t>
          </a:r>
          <a:endParaRPr lang="ru-RU" sz="1600" kern="1200" dirty="0">
            <a:latin typeface="Arial" panose="020B0604020202020204" pitchFamily="34" charset="0"/>
            <a:cs typeface="Arial" panose="020B0604020202020204" pitchFamily="34" charset="0"/>
          </a:endParaRPr>
        </a:p>
      </dsp:txBody>
      <dsp:txXfrm>
        <a:off x="597246" y="3659287"/>
        <a:ext cx="7992537" cy="426206"/>
      </dsp:txXfrm>
    </dsp:sp>
    <dsp:sp modelId="{F76E1603-BA61-403D-974B-7CF5ABD262CA}">
      <dsp:nvSpPr>
        <dsp:cNvPr id="0" name=""/>
        <dsp:cNvSpPr/>
      </dsp:nvSpPr>
      <dsp:spPr>
        <a:xfrm>
          <a:off x="0" y="4598150"/>
          <a:ext cx="11483788" cy="403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CE38DD1-6D84-49BB-AA7F-020BD3495608}">
      <dsp:nvSpPr>
        <dsp:cNvPr id="0" name=""/>
        <dsp:cNvSpPr/>
      </dsp:nvSpPr>
      <dsp:spPr>
        <a:xfrm>
          <a:off x="574189" y="4361990"/>
          <a:ext cx="8038651" cy="4723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3842" tIns="0" rIns="303842" bIns="0" numCol="1" spcCol="1270" anchor="ctr" anchorCtr="0">
          <a:noAutofit/>
        </a:bodyPr>
        <a:lstStyle/>
        <a:p>
          <a:pPr marL="0" lvl="0" indent="0" algn="l" defTabSz="711200">
            <a:lnSpc>
              <a:spcPct val="90000"/>
            </a:lnSpc>
            <a:spcBef>
              <a:spcPct val="0"/>
            </a:spcBef>
            <a:spcAft>
              <a:spcPct val="35000"/>
            </a:spcAft>
            <a:buNone/>
          </a:pPr>
          <a:r>
            <a:rPr lang="kk-KZ" sz="1600" kern="1200">
              <a:latin typeface="Arial" panose="020B0604020202020204" pitchFamily="34" charset="0"/>
              <a:cs typeface="Arial" panose="020B0604020202020204" pitchFamily="34" charset="0"/>
            </a:rPr>
            <a:t>7) Қоршаған орта тұтас беріледі. Осы себепті біз бір уақытта бір неше ортада жүре аламыз.</a:t>
          </a:r>
          <a:endParaRPr lang="ru-RU" sz="1600" kern="1200">
            <a:latin typeface="Arial" panose="020B0604020202020204" pitchFamily="34" charset="0"/>
            <a:cs typeface="Arial" panose="020B0604020202020204" pitchFamily="34" charset="0"/>
          </a:endParaRPr>
        </a:p>
      </dsp:txBody>
      <dsp:txXfrm>
        <a:off x="597246" y="4385047"/>
        <a:ext cx="7992537" cy="4262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E87255-549E-4BF5-B90D-F45D0C35E6E1}">
      <dsp:nvSpPr>
        <dsp:cNvPr id="0" name=""/>
        <dsp:cNvSpPr/>
      </dsp:nvSpPr>
      <dsp:spPr>
        <a:xfrm>
          <a:off x="0" y="0"/>
          <a:ext cx="6164129" cy="101712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kk-KZ" sz="1300" b="1" kern="1200" dirty="0"/>
            <a:t>Микрожүйе </a:t>
          </a:r>
          <a:r>
            <a:rPr lang="kk-KZ" sz="1300" kern="1200" dirty="0"/>
            <a:t>нақты ортадағы іс әрекет, роль және тұлғааралық қарым- қатынастар құрылымы. Сол себепті егіздерді зерттегенде олардың біріншісі үлкен, екіншісі кіші рөлінде болады, себебі олардан күтілетін нәтижелер әр түрлі деңгейде.</a:t>
          </a:r>
          <a:endParaRPr lang="ru-RU" sz="1300" kern="1200" dirty="0"/>
        </a:p>
      </dsp:txBody>
      <dsp:txXfrm>
        <a:off x="29791" y="29791"/>
        <a:ext cx="4980623" cy="957543"/>
      </dsp:txXfrm>
    </dsp:sp>
    <dsp:sp modelId="{0A46D58A-05EB-4B92-ADA4-AACE6838CA14}">
      <dsp:nvSpPr>
        <dsp:cNvPr id="0" name=""/>
        <dsp:cNvSpPr/>
      </dsp:nvSpPr>
      <dsp:spPr>
        <a:xfrm>
          <a:off x="516245" y="1202057"/>
          <a:ext cx="6164129" cy="101712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kk-KZ" sz="1300" b="1" kern="1200"/>
            <a:t>Мезожүйе</a:t>
          </a:r>
          <a:r>
            <a:rPr lang="kk-KZ" sz="1300" kern="1200"/>
            <a:t> екі немесе одан да көп факторлардың қарым қатынас структурасы. Мысалы: ағасы мен әпкесі бір мектепке барады, әкесіне үйіне достарын әкелуге рұқсат берілген, ал ағасына олай емес. Олардың өміріндегі мезосистема айрықша көрінеді.</a:t>
          </a:r>
          <a:endParaRPr lang="ru-RU" sz="1300" kern="1200"/>
        </a:p>
      </dsp:txBody>
      <dsp:txXfrm>
        <a:off x="546036" y="1231848"/>
        <a:ext cx="4927170" cy="957543"/>
      </dsp:txXfrm>
    </dsp:sp>
    <dsp:sp modelId="{635DB86D-3127-4D85-AAD7-25C29ABC0BD9}">
      <dsp:nvSpPr>
        <dsp:cNvPr id="0" name=""/>
        <dsp:cNvSpPr/>
      </dsp:nvSpPr>
      <dsp:spPr>
        <a:xfrm>
          <a:off x="1024786" y="2404114"/>
          <a:ext cx="6164129" cy="101712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kk-KZ" sz="1300" b="1" kern="1200" dirty="0"/>
            <a:t>Экожүйе</a:t>
          </a:r>
          <a:r>
            <a:rPr lang="kk-KZ" sz="1300" kern="1200" dirty="0"/>
            <a:t> күрделі оқиғалар жүретін кеңістік. Мысалы балалар бір мектепке барады, біреуіне сыныптастарымен қары қатынасқа түсу қызықты болады, ал екіншісіне қызықты емес.</a:t>
          </a:r>
          <a:endParaRPr lang="ru-RU" sz="1300" kern="1200" dirty="0"/>
        </a:p>
      </dsp:txBody>
      <dsp:txXfrm>
        <a:off x="1054577" y="2433905"/>
        <a:ext cx="4934875" cy="957543"/>
      </dsp:txXfrm>
    </dsp:sp>
    <dsp:sp modelId="{071BF1E5-6BF2-41C0-8998-C391EF448A6C}">
      <dsp:nvSpPr>
        <dsp:cNvPr id="0" name=""/>
        <dsp:cNvSpPr/>
      </dsp:nvSpPr>
      <dsp:spPr>
        <a:xfrm>
          <a:off x="1541032" y="3606172"/>
          <a:ext cx="6164129" cy="101712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kk-KZ" sz="1300" b="1" kern="1200"/>
            <a:t>Макрожүйе</a:t>
          </a:r>
          <a:r>
            <a:rPr lang="kk-KZ" sz="1300" kern="1200"/>
            <a:t> субмәдениет. У.Бронфенбреннер макросистема өзіне аталған құрылымдарын қоса отырып, маңызды екендігін айтқан. </a:t>
          </a:r>
          <a:endParaRPr lang="ru-RU" sz="1300" kern="1200"/>
        </a:p>
      </dsp:txBody>
      <dsp:txXfrm>
        <a:off x="1570823" y="3635963"/>
        <a:ext cx="4927170" cy="957543"/>
      </dsp:txXfrm>
    </dsp:sp>
    <dsp:sp modelId="{7007778D-CEFA-4789-8CD0-AEE0FCBDDFAF}">
      <dsp:nvSpPr>
        <dsp:cNvPr id="0" name=""/>
        <dsp:cNvSpPr/>
      </dsp:nvSpPr>
      <dsp:spPr>
        <a:xfrm>
          <a:off x="5502997" y="779025"/>
          <a:ext cx="661131" cy="661131"/>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ru-RU" sz="3000" kern="1200"/>
        </a:p>
      </dsp:txBody>
      <dsp:txXfrm>
        <a:off x="5651751" y="779025"/>
        <a:ext cx="363623" cy="497501"/>
      </dsp:txXfrm>
    </dsp:sp>
    <dsp:sp modelId="{293B0D36-F7CB-4BF6-9B6C-BC1CD6BBB0D1}">
      <dsp:nvSpPr>
        <dsp:cNvPr id="0" name=""/>
        <dsp:cNvSpPr/>
      </dsp:nvSpPr>
      <dsp:spPr>
        <a:xfrm>
          <a:off x="6019243" y="1981083"/>
          <a:ext cx="661131" cy="661131"/>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ru-RU" sz="3000" kern="1200"/>
        </a:p>
      </dsp:txBody>
      <dsp:txXfrm>
        <a:off x="6167997" y="1981083"/>
        <a:ext cx="363623" cy="497501"/>
      </dsp:txXfrm>
    </dsp:sp>
    <dsp:sp modelId="{768A48E4-DDFE-42C5-9795-B3A05C798AAE}">
      <dsp:nvSpPr>
        <dsp:cNvPr id="0" name=""/>
        <dsp:cNvSpPr/>
      </dsp:nvSpPr>
      <dsp:spPr>
        <a:xfrm>
          <a:off x="6527784" y="3183140"/>
          <a:ext cx="661131" cy="661131"/>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ru-RU" sz="3000" kern="1200"/>
        </a:p>
      </dsp:txBody>
      <dsp:txXfrm>
        <a:off x="6676538" y="3183140"/>
        <a:ext cx="363623" cy="497501"/>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99091"/>
          </a:xfrm>
          <a:prstGeom prst="rect">
            <a:avLst/>
          </a:prstGeom>
        </p:spPr>
        <p:txBody>
          <a:bodyPr vert="horz" lIns="91440" tIns="45720" rIns="91440" bIns="45720" rtlCol="0"/>
          <a:lstStyle>
            <a:lvl1pPr algn="l">
              <a:defRPr sz="1200"/>
            </a:lvl1pPr>
          </a:lstStyle>
          <a:p>
            <a:endParaRPr lang="x-none"/>
          </a:p>
        </p:txBody>
      </p:sp>
      <p:sp>
        <p:nvSpPr>
          <p:cNvPr id="3" name="Дата 2"/>
          <p:cNvSpPr>
            <a:spLocks noGrp="1"/>
          </p:cNvSpPr>
          <p:nvPr>
            <p:ph type="dt" idx="1"/>
          </p:nvPr>
        </p:nvSpPr>
        <p:spPr>
          <a:xfrm>
            <a:off x="3884613" y="0"/>
            <a:ext cx="2971800" cy="499091"/>
          </a:xfrm>
          <a:prstGeom prst="rect">
            <a:avLst/>
          </a:prstGeom>
        </p:spPr>
        <p:txBody>
          <a:bodyPr vert="horz" lIns="91440" tIns="45720" rIns="91440" bIns="45720" rtlCol="0"/>
          <a:lstStyle>
            <a:lvl1pPr algn="r">
              <a:defRPr sz="1200"/>
            </a:lvl1pPr>
          </a:lstStyle>
          <a:p>
            <a:fld id="{FA1775DE-BF28-4919-A64A-0D4587F27FCF}" type="datetimeFigureOut">
              <a:rPr lang="x-none" smtClean="0"/>
              <a:pPr/>
              <a:t>04.09.2025</a:t>
            </a:fld>
            <a:endParaRPr lang="x-none"/>
          </a:p>
        </p:txBody>
      </p:sp>
      <p:sp>
        <p:nvSpPr>
          <p:cNvPr id="4" name="Образ слайда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x-none"/>
          </a:p>
        </p:txBody>
      </p:sp>
      <p:sp>
        <p:nvSpPr>
          <p:cNvPr id="5" name="Заметки 4"/>
          <p:cNvSpPr>
            <a:spLocks noGrp="1"/>
          </p:cNvSpPr>
          <p:nvPr>
            <p:ph type="body" sz="quarter" idx="3"/>
          </p:nvPr>
        </p:nvSpPr>
        <p:spPr>
          <a:xfrm>
            <a:off x="685800" y="4787126"/>
            <a:ext cx="5486400" cy="391674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6" name="Нижний колонтитул 5"/>
          <p:cNvSpPr>
            <a:spLocks noGrp="1"/>
          </p:cNvSpPr>
          <p:nvPr>
            <p:ph type="ftr" sz="quarter" idx="4"/>
          </p:nvPr>
        </p:nvSpPr>
        <p:spPr>
          <a:xfrm>
            <a:off x="0" y="9448185"/>
            <a:ext cx="2971800" cy="499090"/>
          </a:xfrm>
          <a:prstGeom prst="rect">
            <a:avLst/>
          </a:prstGeom>
        </p:spPr>
        <p:txBody>
          <a:bodyPr vert="horz" lIns="91440" tIns="45720" rIns="91440" bIns="45720" rtlCol="0" anchor="b"/>
          <a:lstStyle>
            <a:lvl1pPr algn="l">
              <a:defRPr sz="1200"/>
            </a:lvl1pPr>
          </a:lstStyle>
          <a:p>
            <a:endParaRPr lang="x-none"/>
          </a:p>
        </p:txBody>
      </p:sp>
      <p:sp>
        <p:nvSpPr>
          <p:cNvPr id="7" name="Номер слайда 6"/>
          <p:cNvSpPr>
            <a:spLocks noGrp="1"/>
          </p:cNvSpPr>
          <p:nvPr>
            <p:ph type="sldNum" sz="quarter" idx="5"/>
          </p:nvPr>
        </p:nvSpPr>
        <p:spPr>
          <a:xfrm>
            <a:off x="3884613" y="9448185"/>
            <a:ext cx="2971800" cy="499090"/>
          </a:xfrm>
          <a:prstGeom prst="rect">
            <a:avLst/>
          </a:prstGeom>
        </p:spPr>
        <p:txBody>
          <a:bodyPr vert="horz" lIns="91440" tIns="45720" rIns="91440" bIns="45720" rtlCol="0" anchor="b"/>
          <a:lstStyle>
            <a:lvl1pPr algn="r">
              <a:defRPr sz="1200"/>
            </a:lvl1pPr>
          </a:lstStyle>
          <a:p>
            <a:fld id="{8FDCBFA6-8D41-4064-8051-B94560DAC04D}" type="slidenum">
              <a:rPr lang="x-none" smtClean="0"/>
              <a:pPr/>
              <a:t>‹#›</a:t>
            </a:fld>
            <a:endParaRPr lang="x-none"/>
          </a:p>
        </p:txBody>
      </p:sp>
    </p:spTree>
    <p:extLst>
      <p:ext uri="{BB962C8B-B14F-4D97-AF65-F5344CB8AC3E}">
        <p14:creationId xmlns:p14="http://schemas.microsoft.com/office/powerpoint/2010/main" val="2527225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Образ слайда 1">
            <a:extLst>
              <a:ext uri="{FF2B5EF4-FFF2-40B4-BE49-F238E27FC236}">
                <a16:creationId xmlns:a16="http://schemas.microsoft.com/office/drawing/2014/main" id="{BDA82E41-E5AD-4DBE-8D3D-9205C6D547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Заметки 2">
            <a:extLst>
              <a:ext uri="{FF2B5EF4-FFF2-40B4-BE49-F238E27FC236}">
                <a16:creationId xmlns:a16="http://schemas.microsoft.com/office/drawing/2014/main" id="{1DBF42FD-2178-46F4-867C-B768F94F2C4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dirty="0"/>
          </a:p>
        </p:txBody>
      </p:sp>
      <p:sp>
        <p:nvSpPr>
          <p:cNvPr id="5124" name="Номер слайда 3">
            <a:extLst>
              <a:ext uri="{FF2B5EF4-FFF2-40B4-BE49-F238E27FC236}">
                <a16:creationId xmlns:a16="http://schemas.microsoft.com/office/drawing/2014/main" id="{3E57BD28-4BB6-45B7-9B41-F228AB84D41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B8D0B8F-73B5-4E4A-99F3-9004156A2761}" type="slidenum">
              <a:rPr kumimoji="0" lang="ru-RU" altLang="ru-RU"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ru-RU" altLang="ru-RU"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725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Образ слайда 1">
            <a:extLst>
              <a:ext uri="{FF2B5EF4-FFF2-40B4-BE49-F238E27FC236}">
                <a16:creationId xmlns:a16="http://schemas.microsoft.com/office/drawing/2014/main" id="{BDA82E41-E5AD-4DBE-8D3D-9205C6D547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Заметки 2">
            <a:extLst>
              <a:ext uri="{FF2B5EF4-FFF2-40B4-BE49-F238E27FC236}">
                <a16:creationId xmlns:a16="http://schemas.microsoft.com/office/drawing/2014/main" id="{1DBF42FD-2178-46F4-867C-B768F94F2C4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dirty="0"/>
          </a:p>
        </p:txBody>
      </p:sp>
      <p:sp>
        <p:nvSpPr>
          <p:cNvPr id="5124" name="Номер слайда 3">
            <a:extLst>
              <a:ext uri="{FF2B5EF4-FFF2-40B4-BE49-F238E27FC236}">
                <a16:creationId xmlns:a16="http://schemas.microsoft.com/office/drawing/2014/main" id="{3E57BD28-4BB6-45B7-9B41-F228AB84D41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B8D0B8F-73B5-4E4A-99F3-9004156A2761}" type="slidenum">
              <a:rPr kumimoji="0" lang="ru-RU" altLang="ru-RU"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ru-RU" altLang="ru-RU"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55033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8FDCBFA6-8D41-4064-8051-B94560DAC04D}" type="slidenum">
              <a:rPr lang="x-none" smtClean="0"/>
              <a:pPr/>
              <a:t>6</a:t>
            </a:fld>
            <a:endParaRPr lang="x-none"/>
          </a:p>
        </p:txBody>
      </p:sp>
    </p:spTree>
    <p:extLst>
      <p:ext uri="{BB962C8B-B14F-4D97-AF65-F5344CB8AC3E}">
        <p14:creationId xmlns:p14="http://schemas.microsoft.com/office/powerpoint/2010/main" val="560445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Образ слайда 1">
            <a:extLst>
              <a:ext uri="{FF2B5EF4-FFF2-40B4-BE49-F238E27FC236}">
                <a16:creationId xmlns:a16="http://schemas.microsoft.com/office/drawing/2014/main" id="{BDA82E41-E5AD-4DBE-8D3D-9205C6D547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Заметки 2">
            <a:extLst>
              <a:ext uri="{FF2B5EF4-FFF2-40B4-BE49-F238E27FC236}">
                <a16:creationId xmlns:a16="http://schemas.microsoft.com/office/drawing/2014/main" id="{1DBF42FD-2178-46F4-867C-B768F94F2C4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dirty="0"/>
          </a:p>
        </p:txBody>
      </p:sp>
      <p:sp>
        <p:nvSpPr>
          <p:cNvPr id="5124" name="Номер слайда 3">
            <a:extLst>
              <a:ext uri="{FF2B5EF4-FFF2-40B4-BE49-F238E27FC236}">
                <a16:creationId xmlns:a16="http://schemas.microsoft.com/office/drawing/2014/main" id="{3E57BD28-4BB6-45B7-9B41-F228AB84D41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B8D0B8F-73B5-4E4A-99F3-9004156A2761}" type="slidenum">
              <a:rPr kumimoji="0" lang="ru-RU" altLang="ru-RU"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ru-RU" altLang="ru-RU"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92355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ru-RU"/>
              <a:t>Образец заголовка</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pPr>
              <a:defRPr/>
            </a:pPr>
            <a:fld id="{83659B97-3305-4923-9777-286CB809D156}" type="datetimeFigureOut">
              <a:rPr lang="ru-RU" smtClean="0"/>
              <a:pPr>
                <a:defRPr/>
              </a:pPr>
              <a:t>04.09.2025</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844289BC-5784-4C41-B87B-8B5118A788E1}" type="slidenum">
              <a:rPr lang="ru-RU" altLang="en-US" smtClean="0"/>
              <a:pPr>
                <a:defRPr/>
              </a:pPr>
              <a:t>‹#›</a:t>
            </a:fld>
            <a:endParaRPr lang="ru-RU" alt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63304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Date Placeholder 2"/>
          <p:cNvSpPr>
            <a:spLocks noGrp="1"/>
          </p:cNvSpPr>
          <p:nvPr>
            <p:ph type="dt" sz="half" idx="10"/>
          </p:nvPr>
        </p:nvSpPr>
        <p:spPr/>
        <p:txBody>
          <a:bodyPr/>
          <a:lstStyle/>
          <a:p>
            <a:pPr>
              <a:defRPr/>
            </a:pPr>
            <a:fld id="{9BD53F78-861B-41F6-9FC7-C41947B65FF2}" type="datetimeFigureOut">
              <a:rPr lang="ru-RU" smtClean="0"/>
              <a:pPr>
                <a:defRPr/>
              </a:pPr>
              <a:t>04.09.2025</a:t>
            </a:fld>
            <a:endParaRPr lang="ru-RU"/>
          </a:p>
        </p:txBody>
      </p:sp>
      <p:sp>
        <p:nvSpPr>
          <p:cNvPr id="4" name="Footer Placeholder 3"/>
          <p:cNvSpPr>
            <a:spLocks noGrp="1"/>
          </p:cNvSpPr>
          <p:nvPr>
            <p:ph type="ftr" sz="quarter" idx="11"/>
          </p:nvPr>
        </p:nvSpPr>
        <p:spPr/>
        <p:txBody>
          <a:bodyPr/>
          <a:lstStyle/>
          <a:p>
            <a:pPr>
              <a:defRPr/>
            </a:pPr>
            <a:endParaRPr lang="ru-RU"/>
          </a:p>
        </p:txBody>
      </p:sp>
      <p:sp>
        <p:nvSpPr>
          <p:cNvPr id="5" name="Slide Number Placeholder 4"/>
          <p:cNvSpPr>
            <a:spLocks noGrp="1"/>
          </p:cNvSpPr>
          <p:nvPr>
            <p:ph type="sldNum" sz="quarter" idx="12"/>
          </p:nvPr>
        </p:nvSpPr>
        <p:spPr/>
        <p:txBody>
          <a:bodyPr/>
          <a:lstStyle/>
          <a:p>
            <a:pPr>
              <a:defRPr/>
            </a:pPr>
            <a:fld id="{8C9A5B1D-5666-43FE-9310-AEE15254C9D6}" type="slidenum">
              <a:rPr lang="ru-RU" altLang="en-US" smtClean="0"/>
              <a:pPr>
                <a:defRPr/>
              </a:pPr>
              <a:t>‹#›</a:t>
            </a:fld>
            <a:endParaRPr lang="ru-RU" altLang="en-US"/>
          </a:p>
        </p:txBody>
      </p:sp>
    </p:spTree>
    <p:extLst>
      <p:ext uri="{BB962C8B-B14F-4D97-AF65-F5344CB8AC3E}">
        <p14:creationId xmlns:p14="http://schemas.microsoft.com/office/powerpoint/2010/main" val="3554093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ru-RU"/>
              <a:t>Образец заголовка</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a:defRPr/>
            </a:pPr>
            <a:fld id="{9BD53F78-861B-41F6-9FC7-C41947B65FF2}" type="datetimeFigureOut">
              <a:rPr lang="ru-RU" smtClean="0"/>
              <a:pPr>
                <a:defRPr/>
              </a:pPr>
              <a:t>04.09.2025</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8C9A5B1D-5666-43FE-9310-AEE15254C9D6}" type="slidenum">
              <a:rPr lang="ru-RU" altLang="en-US" smtClean="0"/>
              <a:pPr>
                <a:defRPr/>
              </a:pPr>
              <a:t>‹#›</a:t>
            </a:fld>
            <a:endParaRPr lang="ru-RU" altLang="en-US"/>
          </a:p>
        </p:txBody>
      </p:sp>
    </p:spTree>
    <p:extLst>
      <p:ext uri="{BB962C8B-B14F-4D97-AF65-F5344CB8AC3E}">
        <p14:creationId xmlns:p14="http://schemas.microsoft.com/office/powerpoint/2010/main" val="33989858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ru-RU"/>
              <a:t>Образец заголовка</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a:defRPr/>
            </a:pPr>
            <a:fld id="{9BD53F78-861B-41F6-9FC7-C41947B65FF2}" type="datetimeFigureOut">
              <a:rPr lang="ru-RU" smtClean="0"/>
              <a:pPr>
                <a:defRPr/>
              </a:pPr>
              <a:t>04.09.2025</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8C9A5B1D-5666-43FE-9310-AEE15254C9D6}" type="slidenum">
              <a:rPr lang="ru-RU" altLang="en-US" smtClean="0"/>
              <a:pPr>
                <a:defRPr/>
              </a:pPr>
              <a:t>‹#›</a:t>
            </a:fld>
            <a:endParaRPr lang="ru-RU" alt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0100035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ru-RU"/>
              <a:t>Образец заголовка</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a:defRPr/>
            </a:pPr>
            <a:fld id="{9BD53F78-861B-41F6-9FC7-C41947B65FF2}" type="datetimeFigureOut">
              <a:rPr lang="ru-RU" smtClean="0"/>
              <a:pPr>
                <a:defRPr/>
              </a:pPr>
              <a:t>04.09.2025</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8C9A5B1D-5666-43FE-9310-AEE15254C9D6}" type="slidenum">
              <a:rPr lang="ru-RU" altLang="en-US" smtClean="0"/>
              <a:pPr>
                <a:defRPr/>
              </a:pPr>
              <a:t>‹#›</a:t>
            </a:fld>
            <a:endParaRPr lang="ru-RU" altLang="en-US"/>
          </a:p>
        </p:txBody>
      </p:sp>
    </p:spTree>
    <p:extLst>
      <p:ext uri="{BB962C8B-B14F-4D97-AF65-F5344CB8AC3E}">
        <p14:creationId xmlns:p14="http://schemas.microsoft.com/office/powerpoint/2010/main" val="33641512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ru-RU"/>
              <a:t>Образец заголовка</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ru-RU"/>
              <a:t>Образец текста</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a:defRPr/>
            </a:pPr>
            <a:fld id="{9BD53F78-861B-41F6-9FC7-C41947B65FF2}" type="datetimeFigureOut">
              <a:rPr lang="ru-RU" smtClean="0"/>
              <a:pPr>
                <a:defRPr/>
              </a:pPr>
              <a:t>04.09.2025</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8C9A5B1D-5666-43FE-9310-AEE15254C9D6}" type="slidenum">
              <a:rPr lang="ru-RU" altLang="en-US" smtClean="0"/>
              <a:pPr>
                <a:defRPr/>
              </a:pPr>
              <a:t>‹#›</a:t>
            </a:fld>
            <a:endParaRPr lang="ru-RU" alt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9279040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ru-RU"/>
              <a:t>Образец заголовка</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ru-RU"/>
              <a:t>Образец текста</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a:defRPr/>
            </a:pPr>
            <a:fld id="{9BD53F78-861B-41F6-9FC7-C41947B65FF2}" type="datetimeFigureOut">
              <a:rPr lang="ru-RU" smtClean="0"/>
              <a:pPr>
                <a:defRPr/>
              </a:pPr>
              <a:t>04.09.2025</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8C9A5B1D-5666-43FE-9310-AEE15254C9D6}" type="slidenum">
              <a:rPr lang="ru-RU" altLang="en-US" smtClean="0"/>
              <a:pPr>
                <a:defRPr/>
              </a:pPr>
              <a:t>‹#›</a:t>
            </a:fld>
            <a:endParaRPr lang="ru-RU" altLang="en-US"/>
          </a:p>
        </p:txBody>
      </p:sp>
    </p:spTree>
    <p:extLst>
      <p:ext uri="{BB962C8B-B14F-4D97-AF65-F5344CB8AC3E}">
        <p14:creationId xmlns:p14="http://schemas.microsoft.com/office/powerpoint/2010/main" val="12339782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a:defRPr/>
            </a:pPr>
            <a:fld id="{CEC81EC1-9F65-4BF5-9406-3BE5645BC7FC}" type="datetimeFigureOut">
              <a:rPr lang="ru-RU" smtClean="0"/>
              <a:pPr>
                <a:defRPr/>
              </a:pPr>
              <a:t>04.09.2025</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EEB89F70-FD80-4361-96FE-C6302297952C}" type="slidenum">
              <a:rPr lang="ru-RU" altLang="en-US" smtClean="0"/>
              <a:pPr>
                <a:defRPr/>
              </a:pPr>
              <a:t>‹#›</a:t>
            </a:fld>
            <a:endParaRPr lang="ru-RU" altLang="en-US"/>
          </a:p>
        </p:txBody>
      </p:sp>
    </p:spTree>
    <p:extLst>
      <p:ext uri="{BB962C8B-B14F-4D97-AF65-F5344CB8AC3E}">
        <p14:creationId xmlns:p14="http://schemas.microsoft.com/office/powerpoint/2010/main" val="1311989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a:defRPr/>
            </a:pPr>
            <a:fld id="{9F1EF411-DABA-4A58-BB81-151D403241D3}" type="datetimeFigureOut">
              <a:rPr lang="ru-RU" smtClean="0"/>
              <a:pPr>
                <a:defRPr/>
              </a:pPr>
              <a:t>04.09.2025</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511D4C18-3A9E-4BF8-A94F-6BA9621454F8}" type="slidenum">
              <a:rPr lang="ru-RU" altLang="en-US" smtClean="0"/>
              <a:pPr>
                <a:defRPr/>
              </a:pPr>
              <a:t>‹#›</a:t>
            </a:fld>
            <a:endParaRPr lang="ru-RU" altLang="en-US"/>
          </a:p>
        </p:txBody>
      </p:sp>
    </p:spTree>
    <p:extLst>
      <p:ext uri="{BB962C8B-B14F-4D97-AF65-F5344CB8AC3E}">
        <p14:creationId xmlns:p14="http://schemas.microsoft.com/office/powerpoint/2010/main" val="39037753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a:extLst>
              <a:ext uri="{FF2B5EF4-FFF2-40B4-BE49-F238E27FC236}">
                <a16:creationId xmlns:a16="http://schemas.microsoft.com/office/drawing/2014/main" id="{748C643F-DB16-456A-BA0E-CE58C2038575}"/>
              </a:ext>
            </a:extLst>
          </p:cNvPr>
          <p:cNvSpPr>
            <a:spLocks noGrp="1"/>
          </p:cNvSpPr>
          <p:nvPr>
            <p:ph type="dt" sz="half" idx="10"/>
          </p:nvPr>
        </p:nvSpPr>
        <p:spPr/>
        <p:txBody>
          <a:bodyPr/>
          <a:lstStyle>
            <a:lvl1pPr>
              <a:defRPr/>
            </a:lvl1pPr>
          </a:lstStyle>
          <a:p>
            <a:pPr>
              <a:defRPr/>
            </a:pPr>
            <a:fld id="{0503DAF4-A44C-4E73-A9D8-E81EC8449F90}" type="datetimeFigureOut">
              <a:rPr lang="ru-RU"/>
              <a:pPr>
                <a:defRPr/>
              </a:pPr>
              <a:t>04.09.2025</a:t>
            </a:fld>
            <a:endParaRPr lang="ru-RU" dirty="0"/>
          </a:p>
        </p:txBody>
      </p:sp>
      <p:sp>
        <p:nvSpPr>
          <p:cNvPr id="5" name="Нижний колонтитул 4">
            <a:extLst>
              <a:ext uri="{FF2B5EF4-FFF2-40B4-BE49-F238E27FC236}">
                <a16:creationId xmlns:a16="http://schemas.microsoft.com/office/drawing/2014/main" id="{B3EF0BEB-BD8D-4B13-B785-B5A2E3C056D2}"/>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C9EC9375-601F-4373-9427-2CC6C94F6790}"/>
              </a:ext>
            </a:extLst>
          </p:cNvPr>
          <p:cNvSpPr>
            <a:spLocks noGrp="1"/>
          </p:cNvSpPr>
          <p:nvPr>
            <p:ph type="sldNum" sz="quarter" idx="12"/>
          </p:nvPr>
        </p:nvSpPr>
        <p:spPr/>
        <p:txBody>
          <a:bodyPr/>
          <a:lstStyle>
            <a:lvl1pPr>
              <a:defRPr/>
            </a:lvl1pPr>
          </a:lstStyle>
          <a:p>
            <a:pPr>
              <a:defRPr/>
            </a:pPr>
            <a:fld id="{4DD51E33-2FD2-413E-9884-3519C6CF4693}" type="slidenum">
              <a:rPr lang="ru-RU" altLang="en-US"/>
              <a:pPr>
                <a:defRPr/>
              </a:pPr>
              <a:t>‹#›</a:t>
            </a:fld>
            <a:endParaRPr lang="ru-RU" altLang="en-US" dirty="0"/>
          </a:p>
        </p:txBody>
      </p:sp>
    </p:spTree>
    <p:extLst>
      <p:ext uri="{BB962C8B-B14F-4D97-AF65-F5344CB8AC3E}">
        <p14:creationId xmlns:p14="http://schemas.microsoft.com/office/powerpoint/2010/main" val="33064744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5986252C-9D53-4A97-8A26-FA1807522F54}"/>
              </a:ext>
            </a:extLst>
          </p:cNvPr>
          <p:cNvSpPr>
            <a:spLocks noGrp="1"/>
          </p:cNvSpPr>
          <p:nvPr>
            <p:ph type="dt" sz="half" idx="10"/>
          </p:nvPr>
        </p:nvSpPr>
        <p:spPr/>
        <p:txBody>
          <a:bodyPr/>
          <a:lstStyle>
            <a:lvl1pPr>
              <a:defRPr/>
            </a:lvl1pPr>
          </a:lstStyle>
          <a:p>
            <a:pPr>
              <a:defRPr/>
            </a:pPr>
            <a:fld id="{3C166482-C91D-4FD3-9E60-0C33BB2C3451}" type="datetimeFigureOut">
              <a:rPr lang="ru-RU"/>
              <a:pPr>
                <a:defRPr/>
              </a:pPr>
              <a:t>04.09.2025</a:t>
            </a:fld>
            <a:endParaRPr lang="ru-RU" dirty="0"/>
          </a:p>
        </p:txBody>
      </p:sp>
      <p:sp>
        <p:nvSpPr>
          <p:cNvPr id="5" name="Нижний колонтитул 4">
            <a:extLst>
              <a:ext uri="{FF2B5EF4-FFF2-40B4-BE49-F238E27FC236}">
                <a16:creationId xmlns:a16="http://schemas.microsoft.com/office/drawing/2014/main" id="{984E34A1-4BA2-4020-B79D-98732406EDBC}"/>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212D070A-FC09-43B2-9172-9587A4B24516}"/>
              </a:ext>
            </a:extLst>
          </p:cNvPr>
          <p:cNvSpPr>
            <a:spLocks noGrp="1"/>
          </p:cNvSpPr>
          <p:nvPr>
            <p:ph type="sldNum" sz="quarter" idx="12"/>
          </p:nvPr>
        </p:nvSpPr>
        <p:spPr/>
        <p:txBody>
          <a:bodyPr/>
          <a:lstStyle>
            <a:lvl1pPr>
              <a:defRPr/>
            </a:lvl1pPr>
          </a:lstStyle>
          <a:p>
            <a:pPr>
              <a:defRPr/>
            </a:pPr>
            <a:fld id="{EFE07FCE-4A50-448B-A55F-6C5BACF59F09}" type="slidenum">
              <a:rPr lang="ru-RU" altLang="en-US"/>
              <a:pPr>
                <a:defRPr/>
              </a:pPr>
              <a:t>‹#›</a:t>
            </a:fld>
            <a:endParaRPr lang="ru-RU" altLang="en-US" dirty="0"/>
          </a:p>
        </p:txBody>
      </p:sp>
    </p:spTree>
    <p:extLst>
      <p:ext uri="{BB962C8B-B14F-4D97-AF65-F5344CB8AC3E}">
        <p14:creationId xmlns:p14="http://schemas.microsoft.com/office/powerpoint/2010/main" val="3909421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nchor="ct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a:defRPr/>
            </a:pPr>
            <a:fld id="{21487DBB-1F1E-4F72-B829-6C9988CC79E5}" type="datetimeFigureOut">
              <a:rPr lang="ru-RU" smtClean="0"/>
              <a:pPr>
                <a:defRPr/>
              </a:pPr>
              <a:t>04.09.2025</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4C3FFF8C-91DD-463A-AEA1-4FC0140120AF}" type="slidenum">
              <a:rPr lang="ru-RU" altLang="en-US" smtClean="0"/>
              <a:pPr>
                <a:defRPr/>
              </a:pPr>
              <a:t>‹#›</a:t>
            </a:fld>
            <a:endParaRPr lang="ru-RU" altLang="en-US"/>
          </a:p>
        </p:txBody>
      </p:sp>
    </p:spTree>
    <p:extLst>
      <p:ext uri="{BB962C8B-B14F-4D97-AF65-F5344CB8AC3E}">
        <p14:creationId xmlns:p14="http://schemas.microsoft.com/office/powerpoint/2010/main" val="42902705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BEE8475E-1D14-4363-886D-57E126004832}"/>
              </a:ext>
            </a:extLst>
          </p:cNvPr>
          <p:cNvSpPr>
            <a:spLocks noGrp="1"/>
          </p:cNvSpPr>
          <p:nvPr>
            <p:ph type="dt" sz="half" idx="10"/>
          </p:nvPr>
        </p:nvSpPr>
        <p:spPr/>
        <p:txBody>
          <a:bodyPr/>
          <a:lstStyle>
            <a:lvl1pPr>
              <a:defRPr/>
            </a:lvl1pPr>
          </a:lstStyle>
          <a:p>
            <a:pPr>
              <a:defRPr/>
            </a:pPr>
            <a:fld id="{890E098B-4F6B-4CB7-BB2F-61ADD1800412}" type="datetimeFigureOut">
              <a:rPr lang="ru-RU"/>
              <a:pPr>
                <a:defRPr/>
              </a:pPr>
              <a:t>04.09.2025</a:t>
            </a:fld>
            <a:endParaRPr lang="ru-RU" dirty="0"/>
          </a:p>
        </p:txBody>
      </p:sp>
      <p:sp>
        <p:nvSpPr>
          <p:cNvPr id="5" name="Нижний колонтитул 4">
            <a:extLst>
              <a:ext uri="{FF2B5EF4-FFF2-40B4-BE49-F238E27FC236}">
                <a16:creationId xmlns:a16="http://schemas.microsoft.com/office/drawing/2014/main" id="{4D1810E9-4FB8-4B5A-8EB7-5AB7165266DA}"/>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3F5C1EA0-732C-4573-8C3D-7ABC2C8A4F2A}"/>
              </a:ext>
            </a:extLst>
          </p:cNvPr>
          <p:cNvSpPr>
            <a:spLocks noGrp="1"/>
          </p:cNvSpPr>
          <p:nvPr>
            <p:ph type="sldNum" sz="quarter" idx="12"/>
          </p:nvPr>
        </p:nvSpPr>
        <p:spPr/>
        <p:txBody>
          <a:bodyPr/>
          <a:lstStyle>
            <a:lvl1pPr>
              <a:defRPr/>
            </a:lvl1pPr>
          </a:lstStyle>
          <a:p>
            <a:pPr>
              <a:defRPr/>
            </a:pPr>
            <a:fld id="{DF989DDC-8892-4458-BE8B-2CF757E11C5B}" type="slidenum">
              <a:rPr lang="ru-RU" altLang="en-US"/>
              <a:pPr>
                <a:defRPr/>
              </a:pPr>
              <a:t>‹#›</a:t>
            </a:fld>
            <a:endParaRPr lang="ru-RU" altLang="en-US" dirty="0"/>
          </a:p>
        </p:txBody>
      </p:sp>
    </p:spTree>
    <p:extLst>
      <p:ext uri="{BB962C8B-B14F-4D97-AF65-F5344CB8AC3E}">
        <p14:creationId xmlns:p14="http://schemas.microsoft.com/office/powerpoint/2010/main" val="447914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a:extLst>
              <a:ext uri="{FF2B5EF4-FFF2-40B4-BE49-F238E27FC236}">
                <a16:creationId xmlns:a16="http://schemas.microsoft.com/office/drawing/2014/main" id="{CE5CCEE5-EE36-453D-A6B3-FB0E94CDE30F}"/>
              </a:ext>
            </a:extLst>
          </p:cNvPr>
          <p:cNvSpPr>
            <a:spLocks noGrp="1"/>
          </p:cNvSpPr>
          <p:nvPr>
            <p:ph type="dt" sz="half" idx="10"/>
          </p:nvPr>
        </p:nvSpPr>
        <p:spPr/>
        <p:txBody>
          <a:bodyPr/>
          <a:lstStyle>
            <a:lvl1pPr>
              <a:defRPr/>
            </a:lvl1pPr>
          </a:lstStyle>
          <a:p>
            <a:pPr>
              <a:defRPr/>
            </a:pPr>
            <a:fld id="{BD007218-1F84-4701-A577-50AFFBE5781C}" type="datetimeFigureOut">
              <a:rPr lang="ru-RU"/>
              <a:pPr>
                <a:defRPr/>
              </a:pPr>
              <a:t>04.09.2025</a:t>
            </a:fld>
            <a:endParaRPr lang="ru-RU" dirty="0"/>
          </a:p>
        </p:txBody>
      </p:sp>
      <p:sp>
        <p:nvSpPr>
          <p:cNvPr id="6" name="Нижний колонтитул 4">
            <a:extLst>
              <a:ext uri="{FF2B5EF4-FFF2-40B4-BE49-F238E27FC236}">
                <a16:creationId xmlns:a16="http://schemas.microsoft.com/office/drawing/2014/main" id="{A981798D-CEA8-457B-A32D-C0914022BDC5}"/>
              </a:ext>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16:creationId xmlns:a16="http://schemas.microsoft.com/office/drawing/2014/main" id="{7F2000BA-F309-4F8E-B35A-A3F3C6C7F080}"/>
              </a:ext>
            </a:extLst>
          </p:cNvPr>
          <p:cNvSpPr>
            <a:spLocks noGrp="1"/>
          </p:cNvSpPr>
          <p:nvPr>
            <p:ph type="sldNum" sz="quarter" idx="12"/>
          </p:nvPr>
        </p:nvSpPr>
        <p:spPr/>
        <p:txBody>
          <a:bodyPr/>
          <a:lstStyle>
            <a:lvl1pPr>
              <a:defRPr/>
            </a:lvl1pPr>
          </a:lstStyle>
          <a:p>
            <a:pPr>
              <a:defRPr/>
            </a:pPr>
            <a:fld id="{6683BB18-7D7E-4343-A439-87BADB7BF5A8}" type="slidenum">
              <a:rPr lang="ru-RU" altLang="en-US"/>
              <a:pPr>
                <a:defRPr/>
              </a:pPr>
              <a:t>‹#›</a:t>
            </a:fld>
            <a:endParaRPr lang="ru-RU" altLang="en-US" dirty="0"/>
          </a:p>
        </p:txBody>
      </p:sp>
    </p:spTree>
    <p:extLst>
      <p:ext uri="{BB962C8B-B14F-4D97-AF65-F5344CB8AC3E}">
        <p14:creationId xmlns:p14="http://schemas.microsoft.com/office/powerpoint/2010/main" val="23167030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a:extLst>
              <a:ext uri="{FF2B5EF4-FFF2-40B4-BE49-F238E27FC236}">
                <a16:creationId xmlns:a16="http://schemas.microsoft.com/office/drawing/2014/main" id="{24C6B363-2A2E-48B3-80FD-191F2780F671}"/>
              </a:ext>
            </a:extLst>
          </p:cNvPr>
          <p:cNvSpPr>
            <a:spLocks noGrp="1"/>
          </p:cNvSpPr>
          <p:nvPr>
            <p:ph type="dt" sz="half" idx="10"/>
          </p:nvPr>
        </p:nvSpPr>
        <p:spPr/>
        <p:txBody>
          <a:bodyPr/>
          <a:lstStyle>
            <a:lvl1pPr>
              <a:defRPr/>
            </a:lvl1pPr>
          </a:lstStyle>
          <a:p>
            <a:pPr>
              <a:defRPr/>
            </a:pPr>
            <a:fld id="{8A0F68B8-3FB1-44F4-9D91-F61028D400A4}" type="datetimeFigureOut">
              <a:rPr lang="ru-RU"/>
              <a:pPr>
                <a:defRPr/>
              </a:pPr>
              <a:t>04.09.2025</a:t>
            </a:fld>
            <a:endParaRPr lang="ru-RU" dirty="0"/>
          </a:p>
        </p:txBody>
      </p:sp>
      <p:sp>
        <p:nvSpPr>
          <p:cNvPr id="8" name="Нижний колонтитул 4">
            <a:extLst>
              <a:ext uri="{FF2B5EF4-FFF2-40B4-BE49-F238E27FC236}">
                <a16:creationId xmlns:a16="http://schemas.microsoft.com/office/drawing/2014/main" id="{9F91486A-DC23-4595-9274-9421D057DAC3}"/>
              </a:ext>
            </a:extLst>
          </p:cNvPr>
          <p:cNvSpPr>
            <a:spLocks noGrp="1"/>
          </p:cNvSpPr>
          <p:nvPr>
            <p:ph type="ftr" sz="quarter" idx="11"/>
          </p:nvPr>
        </p:nvSpPr>
        <p:spPr/>
        <p:txBody>
          <a:bodyPr/>
          <a:lstStyle>
            <a:lvl1pPr>
              <a:defRPr/>
            </a:lvl1pPr>
          </a:lstStyle>
          <a:p>
            <a:pPr>
              <a:defRPr/>
            </a:pPr>
            <a:endParaRPr lang="ru-RU"/>
          </a:p>
        </p:txBody>
      </p:sp>
      <p:sp>
        <p:nvSpPr>
          <p:cNvPr id="9" name="Номер слайда 5">
            <a:extLst>
              <a:ext uri="{FF2B5EF4-FFF2-40B4-BE49-F238E27FC236}">
                <a16:creationId xmlns:a16="http://schemas.microsoft.com/office/drawing/2014/main" id="{614EBEE8-A268-4FF4-8CAB-B28356E39EFC}"/>
              </a:ext>
            </a:extLst>
          </p:cNvPr>
          <p:cNvSpPr>
            <a:spLocks noGrp="1"/>
          </p:cNvSpPr>
          <p:nvPr>
            <p:ph type="sldNum" sz="quarter" idx="12"/>
          </p:nvPr>
        </p:nvSpPr>
        <p:spPr/>
        <p:txBody>
          <a:bodyPr/>
          <a:lstStyle>
            <a:lvl1pPr>
              <a:defRPr/>
            </a:lvl1pPr>
          </a:lstStyle>
          <a:p>
            <a:pPr>
              <a:defRPr/>
            </a:pPr>
            <a:fld id="{12A0F9B0-1A62-4C83-8EB4-BD57DACD4CD3}" type="slidenum">
              <a:rPr lang="ru-RU" altLang="en-US"/>
              <a:pPr>
                <a:defRPr/>
              </a:pPr>
              <a:t>‹#›</a:t>
            </a:fld>
            <a:endParaRPr lang="ru-RU" altLang="en-US" dirty="0"/>
          </a:p>
        </p:txBody>
      </p:sp>
    </p:spTree>
    <p:extLst>
      <p:ext uri="{BB962C8B-B14F-4D97-AF65-F5344CB8AC3E}">
        <p14:creationId xmlns:p14="http://schemas.microsoft.com/office/powerpoint/2010/main" val="17199250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a:extLst>
              <a:ext uri="{FF2B5EF4-FFF2-40B4-BE49-F238E27FC236}">
                <a16:creationId xmlns:a16="http://schemas.microsoft.com/office/drawing/2014/main" id="{97CA6551-1070-41B5-AACA-DE99C9E75FF4}"/>
              </a:ext>
            </a:extLst>
          </p:cNvPr>
          <p:cNvSpPr>
            <a:spLocks noGrp="1"/>
          </p:cNvSpPr>
          <p:nvPr>
            <p:ph type="dt" sz="half" idx="10"/>
          </p:nvPr>
        </p:nvSpPr>
        <p:spPr/>
        <p:txBody>
          <a:bodyPr/>
          <a:lstStyle>
            <a:lvl1pPr>
              <a:defRPr/>
            </a:lvl1pPr>
          </a:lstStyle>
          <a:p>
            <a:pPr>
              <a:defRPr/>
            </a:pPr>
            <a:fld id="{6AA22D3A-FCAC-49DA-8316-542AE5E49397}" type="datetimeFigureOut">
              <a:rPr lang="ru-RU"/>
              <a:pPr>
                <a:defRPr/>
              </a:pPr>
              <a:t>04.09.2025</a:t>
            </a:fld>
            <a:endParaRPr lang="ru-RU" dirty="0"/>
          </a:p>
        </p:txBody>
      </p:sp>
      <p:sp>
        <p:nvSpPr>
          <p:cNvPr id="4" name="Нижний колонтитул 4">
            <a:extLst>
              <a:ext uri="{FF2B5EF4-FFF2-40B4-BE49-F238E27FC236}">
                <a16:creationId xmlns:a16="http://schemas.microsoft.com/office/drawing/2014/main" id="{464A4501-4817-4020-955C-CC27B8B14F24}"/>
              </a:ext>
            </a:extLst>
          </p:cNvPr>
          <p:cNvSpPr>
            <a:spLocks noGrp="1"/>
          </p:cNvSpPr>
          <p:nvPr>
            <p:ph type="ftr" sz="quarter" idx="11"/>
          </p:nvPr>
        </p:nvSpPr>
        <p:spPr/>
        <p:txBody>
          <a:bodyPr/>
          <a:lstStyle>
            <a:lvl1pPr>
              <a:defRPr/>
            </a:lvl1pPr>
          </a:lstStyle>
          <a:p>
            <a:pPr>
              <a:defRPr/>
            </a:pPr>
            <a:endParaRPr lang="ru-RU"/>
          </a:p>
        </p:txBody>
      </p:sp>
      <p:sp>
        <p:nvSpPr>
          <p:cNvPr id="5" name="Номер слайда 5">
            <a:extLst>
              <a:ext uri="{FF2B5EF4-FFF2-40B4-BE49-F238E27FC236}">
                <a16:creationId xmlns:a16="http://schemas.microsoft.com/office/drawing/2014/main" id="{0E03F7B8-4B3E-4E7B-B36D-FCA252BD3A13}"/>
              </a:ext>
            </a:extLst>
          </p:cNvPr>
          <p:cNvSpPr>
            <a:spLocks noGrp="1"/>
          </p:cNvSpPr>
          <p:nvPr>
            <p:ph type="sldNum" sz="quarter" idx="12"/>
          </p:nvPr>
        </p:nvSpPr>
        <p:spPr/>
        <p:txBody>
          <a:bodyPr/>
          <a:lstStyle>
            <a:lvl1pPr>
              <a:defRPr/>
            </a:lvl1pPr>
          </a:lstStyle>
          <a:p>
            <a:pPr>
              <a:defRPr/>
            </a:pPr>
            <a:fld id="{9FF356DB-F2C9-4CDD-B19D-624D0CBA7460}" type="slidenum">
              <a:rPr lang="ru-RU" altLang="en-US"/>
              <a:pPr>
                <a:defRPr/>
              </a:pPr>
              <a:t>‹#›</a:t>
            </a:fld>
            <a:endParaRPr lang="ru-RU" altLang="en-US" dirty="0"/>
          </a:p>
        </p:txBody>
      </p:sp>
    </p:spTree>
    <p:extLst>
      <p:ext uri="{BB962C8B-B14F-4D97-AF65-F5344CB8AC3E}">
        <p14:creationId xmlns:p14="http://schemas.microsoft.com/office/powerpoint/2010/main" val="2990251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a:extLst>
              <a:ext uri="{FF2B5EF4-FFF2-40B4-BE49-F238E27FC236}">
                <a16:creationId xmlns:a16="http://schemas.microsoft.com/office/drawing/2014/main" id="{F71E7584-35DF-4386-A724-998EB6C48CD5}"/>
              </a:ext>
            </a:extLst>
          </p:cNvPr>
          <p:cNvSpPr>
            <a:spLocks noGrp="1"/>
          </p:cNvSpPr>
          <p:nvPr>
            <p:ph type="dt" sz="half" idx="10"/>
          </p:nvPr>
        </p:nvSpPr>
        <p:spPr/>
        <p:txBody>
          <a:bodyPr/>
          <a:lstStyle>
            <a:lvl1pPr>
              <a:defRPr/>
            </a:lvl1pPr>
          </a:lstStyle>
          <a:p>
            <a:pPr>
              <a:defRPr/>
            </a:pPr>
            <a:fld id="{DF6F34B3-E121-4C87-A3BC-F9DF3FDCCF5A}" type="datetimeFigureOut">
              <a:rPr lang="ru-RU"/>
              <a:pPr>
                <a:defRPr/>
              </a:pPr>
              <a:t>04.09.2025</a:t>
            </a:fld>
            <a:endParaRPr lang="ru-RU" dirty="0"/>
          </a:p>
        </p:txBody>
      </p:sp>
      <p:sp>
        <p:nvSpPr>
          <p:cNvPr id="3" name="Нижний колонтитул 4">
            <a:extLst>
              <a:ext uri="{FF2B5EF4-FFF2-40B4-BE49-F238E27FC236}">
                <a16:creationId xmlns:a16="http://schemas.microsoft.com/office/drawing/2014/main" id="{955C094F-790F-41F4-AE1C-4EB4DD24F66C}"/>
              </a:ext>
            </a:extLst>
          </p:cNvPr>
          <p:cNvSpPr>
            <a:spLocks noGrp="1"/>
          </p:cNvSpPr>
          <p:nvPr>
            <p:ph type="ftr" sz="quarter" idx="11"/>
          </p:nvPr>
        </p:nvSpPr>
        <p:spPr/>
        <p:txBody>
          <a:bodyPr/>
          <a:lstStyle>
            <a:lvl1pPr>
              <a:defRPr/>
            </a:lvl1pPr>
          </a:lstStyle>
          <a:p>
            <a:pPr>
              <a:defRPr/>
            </a:pPr>
            <a:endParaRPr lang="ru-RU"/>
          </a:p>
        </p:txBody>
      </p:sp>
      <p:sp>
        <p:nvSpPr>
          <p:cNvPr id="4" name="Номер слайда 5">
            <a:extLst>
              <a:ext uri="{FF2B5EF4-FFF2-40B4-BE49-F238E27FC236}">
                <a16:creationId xmlns:a16="http://schemas.microsoft.com/office/drawing/2014/main" id="{707B777B-615D-4D36-A643-ED13F43683F6}"/>
              </a:ext>
            </a:extLst>
          </p:cNvPr>
          <p:cNvSpPr>
            <a:spLocks noGrp="1"/>
          </p:cNvSpPr>
          <p:nvPr>
            <p:ph type="sldNum" sz="quarter" idx="12"/>
          </p:nvPr>
        </p:nvSpPr>
        <p:spPr/>
        <p:txBody>
          <a:bodyPr/>
          <a:lstStyle>
            <a:lvl1pPr>
              <a:defRPr/>
            </a:lvl1pPr>
          </a:lstStyle>
          <a:p>
            <a:pPr>
              <a:defRPr/>
            </a:pPr>
            <a:fld id="{E487DF5C-5458-4177-B5B1-13F5DF19D3D0}" type="slidenum">
              <a:rPr lang="ru-RU" altLang="en-US"/>
              <a:pPr>
                <a:defRPr/>
              </a:pPr>
              <a:t>‹#›</a:t>
            </a:fld>
            <a:endParaRPr lang="ru-RU" altLang="en-US" dirty="0"/>
          </a:p>
        </p:txBody>
      </p:sp>
    </p:spTree>
    <p:extLst>
      <p:ext uri="{BB962C8B-B14F-4D97-AF65-F5344CB8AC3E}">
        <p14:creationId xmlns:p14="http://schemas.microsoft.com/office/powerpoint/2010/main" val="41013523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a:extLst>
              <a:ext uri="{FF2B5EF4-FFF2-40B4-BE49-F238E27FC236}">
                <a16:creationId xmlns:a16="http://schemas.microsoft.com/office/drawing/2014/main" id="{FAAAAA74-6249-4543-8CD1-28A254A62E2B}"/>
              </a:ext>
            </a:extLst>
          </p:cNvPr>
          <p:cNvSpPr>
            <a:spLocks noGrp="1"/>
          </p:cNvSpPr>
          <p:nvPr>
            <p:ph type="dt" sz="half" idx="10"/>
          </p:nvPr>
        </p:nvSpPr>
        <p:spPr/>
        <p:txBody>
          <a:bodyPr/>
          <a:lstStyle>
            <a:lvl1pPr>
              <a:defRPr/>
            </a:lvl1pPr>
          </a:lstStyle>
          <a:p>
            <a:pPr>
              <a:defRPr/>
            </a:pPr>
            <a:fld id="{4DF3C59B-7FDE-42ED-83A3-096719D877AF}" type="datetimeFigureOut">
              <a:rPr lang="ru-RU"/>
              <a:pPr>
                <a:defRPr/>
              </a:pPr>
              <a:t>04.09.2025</a:t>
            </a:fld>
            <a:endParaRPr lang="ru-RU" dirty="0"/>
          </a:p>
        </p:txBody>
      </p:sp>
      <p:sp>
        <p:nvSpPr>
          <p:cNvPr id="6" name="Нижний колонтитул 4">
            <a:extLst>
              <a:ext uri="{FF2B5EF4-FFF2-40B4-BE49-F238E27FC236}">
                <a16:creationId xmlns:a16="http://schemas.microsoft.com/office/drawing/2014/main" id="{FFD1BFA7-7103-4221-B385-BDACC9683A85}"/>
              </a:ext>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16:creationId xmlns:a16="http://schemas.microsoft.com/office/drawing/2014/main" id="{C6D05FD7-4AC4-4E8C-9A2F-229C4C5CE6D0}"/>
              </a:ext>
            </a:extLst>
          </p:cNvPr>
          <p:cNvSpPr>
            <a:spLocks noGrp="1"/>
          </p:cNvSpPr>
          <p:nvPr>
            <p:ph type="sldNum" sz="quarter" idx="12"/>
          </p:nvPr>
        </p:nvSpPr>
        <p:spPr/>
        <p:txBody>
          <a:bodyPr/>
          <a:lstStyle>
            <a:lvl1pPr>
              <a:defRPr/>
            </a:lvl1pPr>
          </a:lstStyle>
          <a:p>
            <a:pPr>
              <a:defRPr/>
            </a:pPr>
            <a:fld id="{41211CF4-FED1-47C6-A7D8-0A8BFB2C08D1}" type="slidenum">
              <a:rPr lang="ru-RU" altLang="en-US"/>
              <a:pPr>
                <a:defRPr/>
              </a:pPr>
              <a:t>‹#›</a:t>
            </a:fld>
            <a:endParaRPr lang="ru-RU" altLang="en-US" dirty="0"/>
          </a:p>
        </p:txBody>
      </p:sp>
    </p:spTree>
    <p:extLst>
      <p:ext uri="{BB962C8B-B14F-4D97-AF65-F5344CB8AC3E}">
        <p14:creationId xmlns:p14="http://schemas.microsoft.com/office/powerpoint/2010/main" val="38608766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dirty="0"/>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a:extLst>
              <a:ext uri="{FF2B5EF4-FFF2-40B4-BE49-F238E27FC236}">
                <a16:creationId xmlns:a16="http://schemas.microsoft.com/office/drawing/2014/main" id="{2897E807-EF02-4DD5-96D1-57D5D01C7EE9}"/>
              </a:ext>
            </a:extLst>
          </p:cNvPr>
          <p:cNvSpPr>
            <a:spLocks noGrp="1"/>
          </p:cNvSpPr>
          <p:nvPr>
            <p:ph type="dt" sz="half" idx="10"/>
          </p:nvPr>
        </p:nvSpPr>
        <p:spPr/>
        <p:txBody>
          <a:bodyPr/>
          <a:lstStyle>
            <a:lvl1pPr>
              <a:defRPr/>
            </a:lvl1pPr>
          </a:lstStyle>
          <a:p>
            <a:pPr>
              <a:defRPr/>
            </a:pPr>
            <a:fld id="{3BB4D80A-7CF4-4C8A-946A-6EFA20563696}" type="datetimeFigureOut">
              <a:rPr lang="ru-RU"/>
              <a:pPr>
                <a:defRPr/>
              </a:pPr>
              <a:t>04.09.2025</a:t>
            </a:fld>
            <a:endParaRPr lang="ru-RU" dirty="0"/>
          </a:p>
        </p:txBody>
      </p:sp>
      <p:sp>
        <p:nvSpPr>
          <p:cNvPr id="6" name="Нижний колонтитул 4">
            <a:extLst>
              <a:ext uri="{FF2B5EF4-FFF2-40B4-BE49-F238E27FC236}">
                <a16:creationId xmlns:a16="http://schemas.microsoft.com/office/drawing/2014/main" id="{94F6920B-D8FB-461E-B6C5-5F76A4633149}"/>
              </a:ext>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16:creationId xmlns:a16="http://schemas.microsoft.com/office/drawing/2014/main" id="{8610C3F7-09CA-40A9-A8E7-12406EC95B1B}"/>
              </a:ext>
            </a:extLst>
          </p:cNvPr>
          <p:cNvSpPr>
            <a:spLocks noGrp="1"/>
          </p:cNvSpPr>
          <p:nvPr>
            <p:ph type="sldNum" sz="quarter" idx="12"/>
          </p:nvPr>
        </p:nvSpPr>
        <p:spPr/>
        <p:txBody>
          <a:bodyPr/>
          <a:lstStyle>
            <a:lvl1pPr>
              <a:defRPr/>
            </a:lvl1pPr>
          </a:lstStyle>
          <a:p>
            <a:pPr>
              <a:defRPr/>
            </a:pPr>
            <a:fld id="{5CC1EA99-C7FE-4EA6-958A-CA3AE5450302}" type="slidenum">
              <a:rPr lang="ru-RU" altLang="en-US"/>
              <a:pPr>
                <a:defRPr/>
              </a:pPr>
              <a:t>‹#›</a:t>
            </a:fld>
            <a:endParaRPr lang="ru-RU" altLang="en-US" dirty="0"/>
          </a:p>
        </p:txBody>
      </p:sp>
    </p:spTree>
    <p:extLst>
      <p:ext uri="{BB962C8B-B14F-4D97-AF65-F5344CB8AC3E}">
        <p14:creationId xmlns:p14="http://schemas.microsoft.com/office/powerpoint/2010/main" val="33644231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5B0B723D-0DE7-4E4A-AB45-69F029B3202D}"/>
              </a:ext>
            </a:extLst>
          </p:cNvPr>
          <p:cNvSpPr>
            <a:spLocks noGrp="1"/>
          </p:cNvSpPr>
          <p:nvPr>
            <p:ph type="dt" sz="half" idx="10"/>
          </p:nvPr>
        </p:nvSpPr>
        <p:spPr/>
        <p:txBody>
          <a:bodyPr/>
          <a:lstStyle>
            <a:lvl1pPr>
              <a:defRPr/>
            </a:lvl1pPr>
          </a:lstStyle>
          <a:p>
            <a:pPr>
              <a:defRPr/>
            </a:pPr>
            <a:fld id="{F8D140EB-CA87-4C20-85E3-1515B5008AE3}" type="datetimeFigureOut">
              <a:rPr lang="ru-RU"/>
              <a:pPr>
                <a:defRPr/>
              </a:pPr>
              <a:t>04.09.2025</a:t>
            </a:fld>
            <a:endParaRPr lang="ru-RU" dirty="0"/>
          </a:p>
        </p:txBody>
      </p:sp>
      <p:sp>
        <p:nvSpPr>
          <p:cNvPr id="5" name="Нижний колонтитул 4">
            <a:extLst>
              <a:ext uri="{FF2B5EF4-FFF2-40B4-BE49-F238E27FC236}">
                <a16:creationId xmlns:a16="http://schemas.microsoft.com/office/drawing/2014/main" id="{E2675B1F-23B7-438A-A460-D2D9E8696E83}"/>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4EFD25FF-8163-40D0-B37A-3FD26E99973D}"/>
              </a:ext>
            </a:extLst>
          </p:cNvPr>
          <p:cNvSpPr>
            <a:spLocks noGrp="1"/>
          </p:cNvSpPr>
          <p:nvPr>
            <p:ph type="sldNum" sz="quarter" idx="12"/>
          </p:nvPr>
        </p:nvSpPr>
        <p:spPr/>
        <p:txBody>
          <a:bodyPr/>
          <a:lstStyle>
            <a:lvl1pPr>
              <a:defRPr/>
            </a:lvl1pPr>
          </a:lstStyle>
          <a:p>
            <a:pPr>
              <a:defRPr/>
            </a:pPr>
            <a:fld id="{63115823-7F57-459F-BB4F-D11A70B687CA}" type="slidenum">
              <a:rPr lang="ru-RU" altLang="en-US"/>
              <a:pPr>
                <a:defRPr/>
              </a:pPr>
              <a:t>‹#›</a:t>
            </a:fld>
            <a:endParaRPr lang="ru-RU" altLang="en-US" dirty="0"/>
          </a:p>
        </p:txBody>
      </p:sp>
    </p:spTree>
    <p:extLst>
      <p:ext uri="{BB962C8B-B14F-4D97-AF65-F5344CB8AC3E}">
        <p14:creationId xmlns:p14="http://schemas.microsoft.com/office/powerpoint/2010/main" val="389986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660DA200-4B5A-4DBF-AA22-E9C86059A043}"/>
              </a:ext>
            </a:extLst>
          </p:cNvPr>
          <p:cNvSpPr>
            <a:spLocks noGrp="1"/>
          </p:cNvSpPr>
          <p:nvPr>
            <p:ph type="dt" sz="half" idx="10"/>
          </p:nvPr>
        </p:nvSpPr>
        <p:spPr/>
        <p:txBody>
          <a:bodyPr/>
          <a:lstStyle>
            <a:lvl1pPr>
              <a:defRPr/>
            </a:lvl1pPr>
          </a:lstStyle>
          <a:p>
            <a:pPr>
              <a:defRPr/>
            </a:pPr>
            <a:fld id="{1C3DB9CD-E903-4A77-B971-34B862709165}" type="datetimeFigureOut">
              <a:rPr lang="ru-RU"/>
              <a:pPr>
                <a:defRPr/>
              </a:pPr>
              <a:t>04.09.2025</a:t>
            </a:fld>
            <a:endParaRPr lang="ru-RU" dirty="0"/>
          </a:p>
        </p:txBody>
      </p:sp>
      <p:sp>
        <p:nvSpPr>
          <p:cNvPr id="5" name="Нижний колонтитул 4">
            <a:extLst>
              <a:ext uri="{FF2B5EF4-FFF2-40B4-BE49-F238E27FC236}">
                <a16:creationId xmlns:a16="http://schemas.microsoft.com/office/drawing/2014/main" id="{DE60EF14-B191-4937-BE90-F1CB1BB7AE40}"/>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5B973928-034A-4388-8138-C518DFD8D55D}"/>
              </a:ext>
            </a:extLst>
          </p:cNvPr>
          <p:cNvSpPr>
            <a:spLocks noGrp="1"/>
          </p:cNvSpPr>
          <p:nvPr>
            <p:ph type="sldNum" sz="quarter" idx="12"/>
          </p:nvPr>
        </p:nvSpPr>
        <p:spPr/>
        <p:txBody>
          <a:bodyPr/>
          <a:lstStyle>
            <a:lvl1pPr>
              <a:defRPr/>
            </a:lvl1pPr>
          </a:lstStyle>
          <a:p>
            <a:pPr>
              <a:defRPr/>
            </a:pPr>
            <a:fld id="{B82DB85D-3140-4621-92D3-7DD12E99ECAE}" type="slidenum">
              <a:rPr lang="ru-RU" altLang="en-US"/>
              <a:pPr>
                <a:defRPr/>
              </a:pPr>
              <a:t>‹#›</a:t>
            </a:fld>
            <a:endParaRPr lang="ru-RU" altLang="en-US" dirty="0"/>
          </a:p>
        </p:txBody>
      </p:sp>
    </p:spTree>
    <p:extLst>
      <p:ext uri="{BB962C8B-B14F-4D97-AF65-F5344CB8AC3E}">
        <p14:creationId xmlns:p14="http://schemas.microsoft.com/office/powerpoint/2010/main" val="22325246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13946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ru-RU"/>
              <a:t>Образец заголовка</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a:defRPr/>
            </a:pPr>
            <a:fld id="{E4FDBAC1-C478-4EA0-834E-513F687FE90C}" type="datetimeFigureOut">
              <a:rPr lang="ru-RU" smtClean="0"/>
              <a:pPr>
                <a:defRPr/>
              </a:pPr>
              <a:t>04.09.2025</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12ACE3FC-4B9D-401A-9561-FCB8EBCCD6FD}" type="slidenum">
              <a:rPr lang="ru-RU" altLang="en-US" smtClean="0"/>
              <a:pPr>
                <a:defRPr/>
              </a:pPr>
              <a:t>‹#›</a:t>
            </a:fld>
            <a:endParaRPr lang="ru-RU" altLang="en-US"/>
          </a:p>
        </p:txBody>
      </p:sp>
    </p:spTree>
    <p:extLst>
      <p:ext uri="{BB962C8B-B14F-4D97-AF65-F5344CB8AC3E}">
        <p14:creationId xmlns:p14="http://schemas.microsoft.com/office/powerpoint/2010/main" val="3343882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pPr>
              <a:defRPr/>
            </a:pPr>
            <a:fld id="{E1267CD2-4717-48D7-8229-070336EE03BD}" type="datetimeFigureOut">
              <a:rPr lang="ru-RU" smtClean="0"/>
              <a:pPr>
                <a:defRPr/>
              </a:pPr>
              <a:t>04.09.2025</a:t>
            </a:fld>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AFC434B0-C596-489C-A5B8-5242E3E2B0BA}" type="slidenum">
              <a:rPr lang="ru-RU" altLang="en-US" smtClean="0"/>
              <a:pPr>
                <a:defRPr/>
              </a:pPr>
              <a:t>‹#›</a:t>
            </a:fld>
            <a:endParaRPr lang="ru-RU" altLang="en-US"/>
          </a:p>
        </p:txBody>
      </p:sp>
    </p:spTree>
    <p:extLst>
      <p:ext uri="{BB962C8B-B14F-4D97-AF65-F5344CB8AC3E}">
        <p14:creationId xmlns:p14="http://schemas.microsoft.com/office/powerpoint/2010/main" val="271714980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pPr>
              <a:defRPr/>
            </a:pPr>
            <a:fld id="{1C185AD5-276A-4B2A-89A9-B8106AAD2411}" type="datetimeFigureOut">
              <a:rPr lang="ru-RU" smtClean="0"/>
              <a:pPr>
                <a:defRPr/>
              </a:pPr>
              <a:t>04.09.2025</a:t>
            </a:fld>
            <a:endParaRPr lang="ru-RU"/>
          </a:p>
        </p:txBody>
      </p:sp>
      <p:sp>
        <p:nvSpPr>
          <p:cNvPr id="8" name="Footer Placeholder 7"/>
          <p:cNvSpPr>
            <a:spLocks noGrp="1"/>
          </p:cNvSpPr>
          <p:nvPr>
            <p:ph type="ftr" sz="quarter" idx="11"/>
          </p:nvPr>
        </p:nvSpPr>
        <p:spPr/>
        <p:txBody>
          <a:bodyPr/>
          <a:lstStyle/>
          <a:p>
            <a:pPr>
              <a:defRPr/>
            </a:pPr>
            <a:endParaRPr lang="ru-RU"/>
          </a:p>
        </p:txBody>
      </p:sp>
      <p:sp>
        <p:nvSpPr>
          <p:cNvPr id="9" name="Slide Number Placeholder 8"/>
          <p:cNvSpPr>
            <a:spLocks noGrp="1"/>
          </p:cNvSpPr>
          <p:nvPr>
            <p:ph type="sldNum" sz="quarter" idx="12"/>
          </p:nvPr>
        </p:nvSpPr>
        <p:spPr/>
        <p:txBody>
          <a:bodyPr/>
          <a:lstStyle/>
          <a:p>
            <a:pPr>
              <a:defRPr/>
            </a:pPr>
            <a:fld id="{795BF049-96B5-46B1-A555-95633716FCDF}" type="slidenum">
              <a:rPr lang="ru-RU" altLang="en-US" smtClean="0"/>
              <a:pPr>
                <a:defRPr/>
              </a:pPr>
              <a:t>‹#›</a:t>
            </a:fld>
            <a:endParaRPr lang="ru-RU" altLang="en-US"/>
          </a:p>
        </p:txBody>
      </p:sp>
    </p:spTree>
    <p:extLst>
      <p:ext uri="{BB962C8B-B14F-4D97-AF65-F5344CB8AC3E}">
        <p14:creationId xmlns:p14="http://schemas.microsoft.com/office/powerpoint/2010/main" val="317137512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pPr>
              <a:defRPr/>
            </a:pPr>
            <a:fld id="{D554DA3C-8F05-4BE0-8B4E-CB5EAE6BDF01}" type="datetimeFigureOut">
              <a:rPr lang="ru-RU" smtClean="0"/>
              <a:pPr>
                <a:defRPr/>
              </a:pPr>
              <a:t>04.09.2025</a:t>
            </a:fld>
            <a:endParaRPr lang="ru-RU"/>
          </a:p>
        </p:txBody>
      </p:sp>
      <p:sp>
        <p:nvSpPr>
          <p:cNvPr id="4" name="Footer Placeholder 3"/>
          <p:cNvSpPr>
            <a:spLocks noGrp="1"/>
          </p:cNvSpPr>
          <p:nvPr>
            <p:ph type="ftr" sz="quarter" idx="11"/>
          </p:nvPr>
        </p:nvSpPr>
        <p:spPr/>
        <p:txBody>
          <a:bodyPr/>
          <a:lstStyle/>
          <a:p>
            <a:pPr>
              <a:defRPr/>
            </a:pPr>
            <a:endParaRPr lang="ru-RU"/>
          </a:p>
        </p:txBody>
      </p:sp>
      <p:sp>
        <p:nvSpPr>
          <p:cNvPr id="5" name="Slide Number Placeholder 4"/>
          <p:cNvSpPr>
            <a:spLocks noGrp="1"/>
          </p:cNvSpPr>
          <p:nvPr>
            <p:ph type="sldNum" sz="quarter" idx="12"/>
          </p:nvPr>
        </p:nvSpPr>
        <p:spPr/>
        <p:txBody>
          <a:bodyPr/>
          <a:lstStyle/>
          <a:p>
            <a:pPr>
              <a:defRPr/>
            </a:pPr>
            <a:fld id="{B1F90CC1-5621-462C-9C7F-8828A83EF2FA}" type="slidenum">
              <a:rPr lang="ru-RU" altLang="en-US" smtClean="0"/>
              <a:pPr>
                <a:defRPr/>
              </a:pPr>
              <a:t>‹#›</a:t>
            </a:fld>
            <a:endParaRPr lang="ru-RU" altLang="en-US"/>
          </a:p>
        </p:txBody>
      </p:sp>
    </p:spTree>
    <p:extLst>
      <p:ext uri="{BB962C8B-B14F-4D97-AF65-F5344CB8AC3E}">
        <p14:creationId xmlns:p14="http://schemas.microsoft.com/office/powerpoint/2010/main" val="939405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CE86EB8F-1354-4AA3-A5EF-46474EFF7900}" type="datetimeFigureOut">
              <a:rPr lang="ru-RU" smtClean="0"/>
              <a:pPr>
                <a:defRPr/>
              </a:pPr>
              <a:t>04.09.2025</a:t>
            </a:fld>
            <a:endParaRPr lang="ru-RU"/>
          </a:p>
        </p:txBody>
      </p:sp>
      <p:sp>
        <p:nvSpPr>
          <p:cNvPr id="3" name="Footer Placeholder 2"/>
          <p:cNvSpPr>
            <a:spLocks noGrp="1"/>
          </p:cNvSpPr>
          <p:nvPr>
            <p:ph type="ftr" sz="quarter" idx="11"/>
          </p:nvPr>
        </p:nvSpPr>
        <p:spPr/>
        <p:txBody>
          <a:bodyPr/>
          <a:lstStyle/>
          <a:p>
            <a:pPr>
              <a:defRPr/>
            </a:pPr>
            <a:endParaRPr lang="ru-RU"/>
          </a:p>
        </p:txBody>
      </p:sp>
      <p:sp>
        <p:nvSpPr>
          <p:cNvPr id="4" name="Slide Number Placeholder 3"/>
          <p:cNvSpPr>
            <a:spLocks noGrp="1"/>
          </p:cNvSpPr>
          <p:nvPr>
            <p:ph type="sldNum" sz="quarter" idx="12"/>
          </p:nvPr>
        </p:nvSpPr>
        <p:spPr/>
        <p:txBody>
          <a:bodyPr/>
          <a:lstStyle/>
          <a:p>
            <a:pPr>
              <a:defRPr/>
            </a:pPr>
            <a:fld id="{74E26A0B-B47E-4FE9-8C09-9161A2FF5B47}" type="slidenum">
              <a:rPr lang="ru-RU" altLang="en-US" smtClean="0"/>
              <a:pPr>
                <a:defRPr/>
              </a:pPr>
              <a:t>‹#›</a:t>
            </a:fld>
            <a:endParaRPr lang="ru-RU" altLang="en-US"/>
          </a:p>
        </p:txBody>
      </p:sp>
    </p:spTree>
    <p:extLst>
      <p:ext uri="{BB962C8B-B14F-4D97-AF65-F5344CB8AC3E}">
        <p14:creationId xmlns:p14="http://schemas.microsoft.com/office/powerpoint/2010/main" val="2022968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ru-RU"/>
              <a:t>Образец заголовка</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pPr>
              <a:defRPr/>
            </a:pPr>
            <a:fld id="{5791431E-82F9-430D-874A-6D84596E1210}" type="datetimeFigureOut">
              <a:rPr lang="ru-RU" smtClean="0"/>
              <a:pPr>
                <a:defRPr/>
              </a:pPr>
              <a:t>04.09.2025</a:t>
            </a:fld>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CAF23B7D-9C2D-4816-8474-B16C5EE9A276}" type="slidenum">
              <a:rPr lang="ru-RU" altLang="en-US" smtClean="0"/>
              <a:pPr>
                <a:defRPr/>
              </a:pPr>
              <a:t>‹#›</a:t>
            </a:fld>
            <a:endParaRPr lang="ru-RU" altLang="en-US"/>
          </a:p>
        </p:txBody>
      </p:sp>
    </p:spTree>
    <p:extLst>
      <p:ext uri="{BB962C8B-B14F-4D97-AF65-F5344CB8AC3E}">
        <p14:creationId xmlns:p14="http://schemas.microsoft.com/office/powerpoint/2010/main" val="136674972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ru-RU"/>
              <a:t>Образец заголовка</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pPr>
              <a:defRPr/>
            </a:pPr>
            <a:fld id="{9BD53F78-861B-41F6-9FC7-C41947B65FF2}" type="datetimeFigureOut">
              <a:rPr lang="ru-RU" smtClean="0"/>
              <a:pPr>
                <a:defRPr/>
              </a:pPr>
              <a:t>04.09.2025</a:t>
            </a:fld>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8C9A5B1D-5666-43FE-9310-AEE15254C9D6}" type="slidenum">
              <a:rPr lang="ru-RU" altLang="en-US" smtClean="0"/>
              <a:pPr>
                <a:defRPr/>
              </a:pPr>
              <a:t>‹#›</a:t>
            </a:fld>
            <a:endParaRPr lang="ru-RU" altLang="en-US"/>
          </a:p>
        </p:txBody>
      </p:sp>
    </p:spTree>
    <p:extLst>
      <p:ext uri="{BB962C8B-B14F-4D97-AF65-F5344CB8AC3E}">
        <p14:creationId xmlns:p14="http://schemas.microsoft.com/office/powerpoint/2010/main" val="4100849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a:defRPr/>
            </a:pPr>
            <a:fld id="{9BD53F78-861B-41F6-9FC7-C41947B65FF2}" type="datetimeFigureOut">
              <a:rPr lang="ru-RU" smtClean="0"/>
              <a:pPr>
                <a:defRPr/>
              </a:pPr>
              <a:t>04.09.2025</a:t>
            </a:fld>
            <a:endParaRPr lang="ru-RU"/>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a:defRPr/>
            </a:pPr>
            <a:endParaRPr lang="ru-RU"/>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pPr>
              <a:defRPr/>
            </a:pPr>
            <a:fld id="{8C9A5B1D-5666-43FE-9310-AEE15254C9D6}" type="slidenum">
              <a:rPr lang="ru-RU" altLang="en-US" smtClean="0"/>
              <a:pPr>
                <a:defRPr/>
              </a:pPr>
              <a:t>‹#›</a:t>
            </a:fld>
            <a:endParaRPr lang="ru-RU" altLang="en-US"/>
          </a:p>
        </p:txBody>
      </p:sp>
    </p:spTree>
    <p:extLst>
      <p:ext uri="{BB962C8B-B14F-4D97-AF65-F5344CB8AC3E}">
        <p14:creationId xmlns:p14="http://schemas.microsoft.com/office/powerpoint/2010/main" val="2923842429"/>
      </p:ext>
    </p:extLst>
  </p:cSld>
  <p:clrMap bg1="dk1" tx1="lt1" bg2="dk2" tx2="lt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 id="2147484024" r:id="rId12"/>
    <p:sldLayoutId id="2147484025" r:id="rId13"/>
    <p:sldLayoutId id="2147484026" r:id="rId14"/>
    <p:sldLayoutId id="2147484027" r:id="rId15"/>
    <p:sldLayoutId id="2147484028" r:id="rId16"/>
    <p:sldLayoutId id="214748402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a:extLst>
              <a:ext uri="{FF2B5EF4-FFF2-40B4-BE49-F238E27FC236}">
                <a16:creationId xmlns:a16="http://schemas.microsoft.com/office/drawing/2014/main" id="{4FFCFCFB-992E-471A-88D7-66F7D90B27BD}"/>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en-US"/>
              <a:t>Образец заголовка</a:t>
            </a:r>
          </a:p>
        </p:txBody>
      </p:sp>
      <p:sp>
        <p:nvSpPr>
          <p:cNvPr id="1027" name="Текст 2">
            <a:extLst>
              <a:ext uri="{FF2B5EF4-FFF2-40B4-BE49-F238E27FC236}">
                <a16:creationId xmlns:a16="http://schemas.microsoft.com/office/drawing/2014/main" id="{AA231E27-35E9-4991-9B89-269858206EC4}"/>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a:t>Образец текста</a:t>
            </a:r>
          </a:p>
          <a:p>
            <a:pPr lvl="1"/>
            <a:r>
              <a:rPr lang="ru-RU" altLang="en-US"/>
              <a:t>Второй уровень</a:t>
            </a:r>
          </a:p>
          <a:p>
            <a:pPr lvl="2"/>
            <a:r>
              <a:rPr lang="ru-RU" altLang="en-US"/>
              <a:t>Третий уровень</a:t>
            </a:r>
          </a:p>
          <a:p>
            <a:pPr lvl="3"/>
            <a:r>
              <a:rPr lang="ru-RU" altLang="en-US"/>
              <a:t>Четвертый уровень</a:t>
            </a:r>
          </a:p>
          <a:p>
            <a:pPr lvl="4"/>
            <a:r>
              <a:rPr lang="ru-RU" altLang="en-US"/>
              <a:t>Пятый уровень</a:t>
            </a:r>
          </a:p>
        </p:txBody>
      </p:sp>
      <p:sp>
        <p:nvSpPr>
          <p:cNvPr id="4" name="Дата 3">
            <a:extLst>
              <a:ext uri="{FF2B5EF4-FFF2-40B4-BE49-F238E27FC236}">
                <a16:creationId xmlns:a16="http://schemas.microsoft.com/office/drawing/2014/main" id="{547436B5-9C42-4861-ABF6-F3201779CCBB}"/>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0E33796E-2374-4D89-BF8D-D64FA62AA071}" type="datetimeFigureOut">
              <a:rPr lang="ru-RU"/>
              <a:pPr>
                <a:defRPr/>
              </a:pPr>
              <a:t>04.09.2025</a:t>
            </a:fld>
            <a:endParaRPr lang="ru-RU" dirty="0"/>
          </a:p>
        </p:txBody>
      </p:sp>
      <p:sp>
        <p:nvSpPr>
          <p:cNvPr id="5" name="Нижний колонтитул 4">
            <a:extLst>
              <a:ext uri="{FF2B5EF4-FFF2-40B4-BE49-F238E27FC236}">
                <a16:creationId xmlns:a16="http://schemas.microsoft.com/office/drawing/2014/main" id="{6357788D-475B-4D49-99FB-62A12700BB50}"/>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ru-RU"/>
          </a:p>
        </p:txBody>
      </p:sp>
      <p:sp>
        <p:nvSpPr>
          <p:cNvPr id="6" name="Номер слайда 5">
            <a:extLst>
              <a:ext uri="{FF2B5EF4-FFF2-40B4-BE49-F238E27FC236}">
                <a16:creationId xmlns:a16="http://schemas.microsoft.com/office/drawing/2014/main" id="{32F61D4A-6AB5-43A6-90F1-9D72E535B783}"/>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AD1F074B-E049-49A6-865B-A340D4B64F2A}" type="slidenum">
              <a:rPr lang="ru-RU" altLang="en-US"/>
              <a:pPr>
                <a:defRPr/>
              </a:pPr>
              <a:t>‹#›</a:t>
            </a:fld>
            <a:endParaRPr lang="ru-RU" altLang="en-US" dirty="0"/>
          </a:p>
        </p:txBody>
      </p:sp>
    </p:spTree>
    <p:extLst>
      <p:ext uri="{BB962C8B-B14F-4D97-AF65-F5344CB8AC3E}">
        <p14:creationId xmlns:p14="http://schemas.microsoft.com/office/powerpoint/2010/main" val="1474320463"/>
      </p:ext>
    </p:extLst>
  </p:cSld>
  <p:clrMap bg1="lt1" tx1="dk1" bg2="lt2" tx2="dk2" accent1="accent1" accent2="accent2" accent3="accent3" accent4="accent4" accent5="accent5" accent6="accent6" hlink="hlink" folHlink="folHlink"/>
  <p:sldLayoutIdLst>
    <p:sldLayoutId id="2147484043" r:id="rId1"/>
    <p:sldLayoutId id="2147484044" r:id="rId2"/>
    <p:sldLayoutId id="2147484045" r:id="rId3"/>
    <p:sldLayoutId id="2147484046" r:id="rId4"/>
    <p:sldLayoutId id="2147484047" r:id="rId5"/>
    <p:sldLayoutId id="2147484048" r:id="rId6"/>
    <p:sldLayoutId id="2147484049" r:id="rId7"/>
    <p:sldLayoutId id="2147484050" r:id="rId8"/>
    <p:sldLayoutId id="2147484051" r:id="rId9"/>
    <p:sldLayoutId id="2147484052" r:id="rId10"/>
    <p:sldLayoutId id="2147484053" r:id="rId11"/>
    <p:sldLayoutId id="2147484054"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jpe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jpeg"/><Relationship Id="rId1" Type="http://schemas.openxmlformats.org/officeDocument/2006/relationships/slideLayout" Target="../slideLayouts/slideLayout1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2.jpeg"/><Relationship Id="rId7" Type="http://schemas.openxmlformats.org/officeDocument/2006/relationships/diagramColors" Target="../diagrams/colors4.xml"/><Relationship Id="rId2" Type="http://schemas.openxmlformats.org/officeDocument/2006/relationships/image" Target="../media/image3.jpeg"/><Relationship Id="rId1" Type="http://schemas.openxmlformats.org/officeDocument/2006/relationships/slideLayout" Target="../slideLayouts/slideLayout19.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jpeg"/><Relationship Id="rId1" Type="http://schemas.openxmlformats.org/officeDocument/2006/relationships/slideLayout" Target="../slideLayouts/slideLayout19.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hyperlink" Target="https://biblioclub.ru/index.php?page=book&amp;id=70386"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jpe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jpeg"/><Relationship Id="rId1" Type="http://schemas.openxmlformats.org/officeDocument/2006/relationships/slideLayout" Target="../slideLayouts/slideLayout25.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7.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jpeg"/><Relationship Id="rId1" Type="http://schemas.openxmlformats.org/officeDocument/2006/relationships/slideLayout" Target="../slideLayouts/slideLayout19.xml"/><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jpeg"/><Relationship Id="rId1" Type="http://schemas.openxmlformats.org/officeDocument/2006/relationships/slideLayout" Target="../slideLayouts/slideLayout1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6" name="Рисунок 5" descr="фон.jpg">
            <a:extLst>
              <a:ext uri="{FF2B5EF4-FFF2-40B4-BE49-F238E27FC236}">
                <a16:creationId xmlns:a16="http://schemas.microsoft.com/office/drawing/2014/main" id="{1059DEF4-67EB-4FA2-B83A-0D5A2CBDDACE}"/>
              </a:ext>
            </a:extLst>
          </p:cNvPr>
          <p:cNvPicPr>
            <a:picLocks noChangeAspect="1"/>
          </p:cNvPicPr>
          <p:nvPr/>
        </p:nvPicPr>
        <p:blipFill>
          <a:blip r:embed="rId2">
            <a:duotone>
              <a:schemeClr val="bg2">
                <a:shade val="45000"/>
                <a:satMod val="135000"/>
              </a:schemeClr>
              <a:prstClr val="white"/>
            </a:duotone>
          </a:blip>
          <a:stretch>
            <a:fillRect/>
          </a:stretch>
        </p:blipFill>
        <p:spPr>
          <a:xfrm>
            <a:off x="0" y="0"/>
            <a:ext cx="12192000" cy="6858000"/>
          </a:xfrm>
          <a:prstGeom prst="rect">
            <a:avLst/>
          </a:prstGeom>
          <a:solidFill>
            <a:srgbClr val="92D050"/>
          </a:solidFill>
        </p:spPr>
      </p:pic>
      <p:sp>
        <p:nvSpPr>
          <p:cNvPr id="4100" name="TextBox 6">
            <a:extLst>
              <a:ext uri="{FF2B5EF4-FFF2-40B4-BE49-F238E27FC236}">
                <a16:creationId xmlns:a16="http://schemas.microsoft.com/office/drawing/2014/main" id="{B40FC791-94D1-4D53-95F1-D425A21CBC75}"/>
              </a:ext>
            </a:extLst>
          </p:cNvPr>
          <p:cNvSpPr txBox="1">
            <a:spLocks noChangeArrowheads="1"/>
          </p:cNvSpPr>
          <p:nvPr/>
        </p:nvSpPr>
        <p:spPr bwMode="auto">
          <a:xfrm>
            <a:off x="333949" y="5799195"/>
            <a:ext cx="1095648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ts val="0"/>
              </a:spcBef>
              <a:buNone/>
            </a:pPr>
            <a:r>
              <a:rPr lang="ru-RU" sz="2400" b="1" i="1" dirty="0" err="1">
                <a:solidFill>
                  <a:schemeClr val="accent1"/>
                </a:solidFill>
                <a:latin typeface="Arial" pitchFamily="34" charset="0"/>
                <a:ea typeface="Calibri" panose="020F0502020204030204" pitchFamily="34" charset="0"/>
                <a:cs typeface="Arial" pitchFamily="34" charset="0"/>
              </a:rPr>
              <a:t>Мандыкаева</a:t>
            </a:r>
            <a:r>
              <a:rPr lang="ru-RU" sz="2400" b="1" i="1" dirty="0">
                <a:solidFill>
                  <a:schemeClr val="accent1"/>
                </a:solidFill>
                <a:latin typeface="Arial" pitchFamily="34" charset="0"/>
                <a:ea typeface="Calibri" panose="020F0502020204030204" pitchFamily="34" charset="0"/>
                <a:cs typeface="Arial" pitchFamily="34" charset="0"/>
              </a:rPr>
              <a:t> </a:t>
            </a:r>
            <a:r>
              <a:rPr lang="ru-RU" sz="2400" b="1" i="1" dirty="0" err="1">
                <a:solidFill>
                  <a:schemeClr val="accent1"/>
                </a:solidFill>
                <a:latin typeface="Arial" pitchFamily="34" charset="0"/>
                <a:ea typeface="Calibri" panose="020F0502020204030204" pitchFamily="34" charset="0"/>
                <a:cs typeface="Arial" pitchFamily="34" charset="0"/>
              </a:rPr>
              <a:t>Алмагуль</a:t>
            </a:r>
            <a:r>
              <a:rPr lang="ru-RU" sz="2400" b="1" i="1" dirty="0">
                <a:solidFill>
                  <a:schemeClr val="accent1"/>
                </a:solidFill>
                <a:latin typeface="Arial" pitchFamily="34" charset="0"/>
                <a:ea typeface="Calibri" panose="020F0502020204030204" pitchFamily="34" charset="0"/>
                <a:cs typeface="Arial" pitchFamily="34" charset="0"/>
              </a:rPr>
              <a:t> </a:t>
            </a:r>
            <a:r>
              <a:rPr lang="ru-RU" sz="2400" b="1" i="1" dirty="0" err="1">
                <a:solidFill>
                  <a:schemeClr val="accent1"/>
                </a:solidFill>
                <a:latin typeface="Arial" pitchFamily="34" charset="0"/>
                <a:ea typeface="Calibri" panose="020F0502020204030204" pitchFamily="34" charset="0"/>
                <a:cs typeface="Arial" pitchFamily="34" charset="0"/>
              </a:rPr>
              <a:t>Рамазановна</a:t>
            </a:r>
            <a:endParaRPr lang="en-US" sz="2400" b="1" i="1" dirty="0">
              <a:solidFill>
                <a:schemeClr val="accent1"/>
              </a:solidFill>
              <a:latin typeface="Arial" pitchFamily="34" charset="0"/>
              <a:ea typeface="Calibri" panose="020F0502020204030204" pitchFamily="34" charset="0"/>
              <a:cs typeface="Arial" pitchFamily="34" charset="0"/>
            </a:endParaRPr>
          </a:p>
          <a:p>
            <a:pPr algn="ctr">
              <a:spcBef>
                <a:spcPts val="0"/>
              </a:spcBef>
              <a:buNone/>
            </a:pPr>
            <a:r>
              <a:rPr lang="kk-KZ" sz="1600" i="1" dirty="0">
                <a:solidFill>
                  <a:schemeClr val="accent1"/>
                </a:solidFill>
                <a:latin typeface="Arial" pitchFamily="34" charset="0"/>
                <a:ea typeface="Calibri" panose="020F0502020204030204" pitchFamily="34" charset="0"/>
                <a:cs typeface="Arial" pitchFamily="34" charset="0"/>
              </a:rPr>
              <a:t>Л</a:t>
            </a:r>
            <a:r>
              <a:rPr lang="ru-RU" sz="1600" i="1" dirty="0">
                <a:solidFill>
                  <a:schemeClr val="accent1"/>
                </a:solidFill>
                <a:latin typeface="Arial" pitchFamily="34" charset="0"/>
                <a:ea typeface="Calibri" panose="020F0502020204030204" pitchFamily="34" charset="0"/>
                <a:cs typeface="Arial" pitchFamily="34" charset="0"/>
              </a:rPr>
              <a:t>.</a:t>
            </a:r>
            <a:r>
              <a:rPr lang="ru-RU" sz="1600" i="1" dirty="0" err="1">
                <a:solidFill>
                  <a:schemeClr val="accent1"/>
                </a:solidFill>
                <a:latin typeface="Arial" pitchFamily="34" charset="0"/>
                <a:ea typeface="Calibri" panose="020F0502020204030204" pitchFamily="34" charset="0"/>
                <a:cs typeface="Arial" pitchFamily="34" charset="0"/>
              </a:rPr>
              <a:t>Н.Гумилев</a:t>
            </a:r>
            <a:r>
              <a:rPr lang="ru-RU" sz="1600" i="1" dirty="0">
                <a:solidFill>
                  <a:schemeClr val="accent1"/>
                </a:solidFill>
                <a:latin typeface="Arial" pitchFamily="34" charset="0"/>
                <a:ea typeface="Calibri" panose="020F0502020204030204" pitchFamily="34" charset="0"/>
                <a:cs typeface="Arial" pitchFamily="34" charset="0"/>
              </a:rPr>
              <a:t> </a:t>
            </a:r>
            <a:r>
              <a:rPr lang="ru-RU" sz="1600" i="1" dirty="0" err="1">
                <a:solidFill>
                  <a:schemeClr val="accent1"/>
                </a:solidFill>
                <a:latin typeface="Arial" pitchFamily="34" charset="0"/>
                <a:ea typeface="Calibri" panose="020F0502020204030204" pitchFamily="34" charset="0"/>
                <a:cs typeface="Arial" pitchFamily="34" charset="0"/>
              </a:rPr>
              <a:t>атындағы</a:t>
            </a:r>
            <a:r>
              <a:rPr lang="ru-RU" sz="1600" i="1" dirty="0">
                <a:solidFill>
                  <a:schemeClr val="accent1"/>
                </a:solidFill>
                <a:latin typeface="Arial" pitchFamily="34" charset="0"/>
                <a:ea typeface="Calibri" panose="020F0502020204030204" pitchFamily="34" charset="0"/>
                <a:cs typeface="Arial" pitchFamily="34" charset="0"/>
              </a:rPr>
              <a:t> </a:t>
            </a:r>
            <a:r>
              <a:rPr lang="ru-RU" sz="1600" i="1" dirty="0" err="1">
                <a:solidFill>
                  <a:schemeClr val="accent1"/>
                </a:solidFill>
                <a:latin typeface="Arial" pitchFamily="34" charset="0"/>
                <a:ea typeface="Calibri" panose="020F0502020204030204" pitchFamily="34" charset="0"/>
                <a:cs typeface="Arial" pitchFamily="34" charset="0"/>
              </a:rPr>
              <a:t>Еуразия</a:t>
            </a:r>
            <a:r>
              <a:rPr lang="ru-RU" sz="1600" i="1" dirty="0">
                <a:solidFill>
                  <a:schemeClr val="accent1"/>
                </a:solidFill>
                <a:latin typeface="Arial" pitchFamily="34" charset="0"/>
                <a:ea typeface="Calibri" panose="020F0502020204030204" pitchFamily="34" charset="0"/>
                <a:cs typeface="Arial" pitchFamily="34" charset="0"/>
              </a:rPr>
              <a:t> </a:t>
            </a:r>
            <a:r>
              <a:rPr lang="ru-RU" sz="1600" i="1" dirty="0" err="1">
                <a:solidFill>
                  <a:schemeClr val="accent1"/>
                </a:solidFill>
                <a:latin typeface="Arial" pitchFamily="34" charset="0"/>
                <a:ea typeface="Calibri" panose="020F0502020204030204" pitchFamily="34" charset="0"/>
                <a:cs typeface="Arial" pitchFamily="34" charset="0"/>
              </a:rPr>
              <a:t>ұлттық</a:t>
            </a:r>
            <a:r>
              <a:rPr lang="ru-RU" sz="1600" i="1" dirty="0">
                <a:solidFill>
                  <a:schemeClr val="accent1"/>
                </a:solidFill>
                <a:latin typeface="Arial" pitchFamily="34" charset="0"/>
                <a:ea typeface="Calibri" panose="020F0502020204030204" pitchFamily="34" charset="0"/>
                <a:cs typeface="Arial" pitchFamily="34" charset="0"/>
              </a:rPr>
              <a:t> </a:t>
            </a:r>
            <a:r>
              <a:rPr lang="ru-RU" sz="1600" i="1" dirty="0" err="1">
                <a:solidFill>
                  <a:schemeClr val="accent1"/>
                </a:solidFill>
                <a:latin typeface="Arial" pitchFamily="34" charset="0"/>
                <a:ea typeface="Calibri" panose="020F0502020204030204" pitchFamily="34" charset="0"/>
                <a:cs typeface="Arial" pitchFamily="34" charset="0"/>
              </a:rPr>
              <a:t>университеті</a:t>
            </a:r>
            <a:r>
              <a:rPr lang="ru-RU" sz="1600" i="1" dirty="0">
                <a:solidFill>
                  <a:schemeClr val="accent1"/>
                </a:solidFill>
                <a:latin typeface="Arial" pitchFamily="34" charset="0"/>
                <a:ea typeface="Calibri" panose="020F0502020204030204" pitchFamily="34" charset="0"/>
                <a:cs typeface="Arial" pitchFamily="34" charset="0"/>
              </a:rPr>
              <a:t>, психология </a:t>
            </a:r>
            <a:r>
              <a:rPr lang="ru-RU" sz="1600" i="1" dirty="0" err="1">
                <a:solidFill>
                  <a:schemeClr val="accent1"/>
                </a:solidFill>
                <a:latin typeface="Arial" pitchFamily="34" charset="0"/>
                <a:ea typeface="Calibri" panose="020F0502020204030204" pitchFamily="34" charset="0"/>
                <a:cs typeface="Arial" pitchFamily="34" charset="0"/>
              </a:rPr>
              <a:t>ғылымдарының</a:t>
            </a:r>
            <a:r>
              <a:rPr lang="ru-RU" sz="1600" i="1" dirty="0">
                <a:solidFill>
                  <a:schemeClr val="accent1"/>
                </a:solidFill>
                <a:latin typeface="Arial" pitchFamily="34" charset="0"/>
                <a:ea typeface="Calibri" panose="020F0502020204030204" pitchFamily="34" charset="0"/>
                <a:cs typeface="Arial" pitchFamily="34" charset="0"/>
              </a:rPr>
              <a:t> кандидаты, доцент</a:t>
            </a:r>
          </a:p>
        </p:txBody>
      </p:sp>
      <p:sp>
        <p:nvSpPr>
          <p:cNvPr id="4" name="Прямоугольник 3"/>
          <p:cNvSpPr/>
          <p:nvPr/>
        </p:nvSpPr>
        <p:spPr>
          <a:xfrm>
            <a:off x="671901" y="2501564"/>
            <a:ext cx="6554709" cy="1569660"/>
          </a:xfrm>
          <a:prstGeom prst="rect">
            <a:avLst/>
          </a:prstGeom>
        </p:spPr>
        <p:txBody>
          <a:bodyPr wrap="square">
            <a:spAutoFit/>
          </a:bodyPr>
          <a:lstStyle/>
          <a:p>
            <a:pPr algn="ctr">
              <a:spcBef>
                <a:spcPts val="0"/>
              </a:spcBef>
              <a:buNone/>
            </a:pPr>
            <a:r>
              <a:rPr lang="kk-KZ" sz="4800" b="1" dirty="0">
                <a:solidFill>
                  <a:schemeClr val="accent1"/>
                </a:solidFill>
                <a:latin typeface="Arial" pitchFamily="34" charset="0"/>
                <a:ea typeface="Calibri" panose="020F0502020204030204" pitchFamily="34" charset="0"/>
                <a:cs typeface="Arial" pitchFamily="34" charset="0"/>
              </a:rPr>
              <a:t>ДИФФЕРЕНЦИАЛДЫ</a:t>
            </a:r>
          </a:p>
          <a:p>
            <a:pPr algn="ctr">
              <a:spcBef>
                <a:spcPts val="0"/>
              </a:spcBef>
              <a:buNone/>
            </a:pPr>
            <a:r>
              <a:rPr lang="kk-KZ" sz="4800" b="1" dirty="0">
                <a:solidFill>
                  <a:schemeClr val="accent1"/>
                </a:solidFill>
                <a:latin typeface="Arial" pitchFamily="34" charset="0"/>
                <a:ea typeface="Calibri" panose="020F0502020204030204" pitchFamily="34" charset="0"/>
                <a:cs typeface="Arial" pitchFamily="34" charset="0"/>
              </a:rPr>
              <a:t> ПСИХОЛОГИЯ</a:t>
            </a:r>
          </a:p>
        </p:txBody>
      </p:sp>
      <p:pic>
        <p:nvPicPr>
          <p:cNvPr id="1028" name="Picture 4" descr="Picture background">
            <a:extLst>
              <a:ext uri="{FF2B5EF4-FFF2-40B4-BE49-F238E27FC236}">
                <a16:creationId xmlns:a16="http://schemas.microsoft.com/office/drawing/2014/main" id="{F20842D9-59F7-4D9C-9D8A-4FF1A1D452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50203" y="3506164"/>
            <a:ext cx="1831758" cy="26421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Picture background">
            <a:extLst>
              <a:ext uri="{FF2B5EF4-FFF2-40B4-BE49-F238E27FC236}">
                <a16:creationId xmlns:a16="http://schemas.microsoft.com/office/drawing/2014/main" id="{02D0DF62-5A00-4B21-9DFE-2D791133F8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97407" y="1021347"/>
            <a:ext cx="1384554" cy="21031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Picture background">
            <a:extLst>
              <a:ext uri="{FF2B5EF4-FFF2-40B4-BE49-F238E27FC236}">
                <a16:creationId xmlns:a16="http://schemas.microsoft.com/office/drawing/2014/main" id="{D9B928ED-289F-4F2B-8EB9-2E84B2EC3C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56949" y="2963420"/>
            <a:ext cx="1183215" cy="17662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Picture background">
            <a:extLst>
              <a:ext uri="{FF2B5EF4-FFF2-40B4-BE49-F238E27FC236}">
                <a16:creationId xmlns:a16="http://schemas.microsoft.com/office/drawing/2014/main" id="{F58BFC81-EDA6-44BA-9190-52570377EE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63695" y="4247375"/>
            <a:ext cx="1183215" cy="1628381"/>
          </a:xfrm>
          <a:prstGeom prst="rect">
            <a:avLst/>
          </a:prstGeom>
          <a:noFill/>
          <a:extLst>
            <a:ext uri="{909E8E84-426E-40DD-AFC4-6F175D3DCCD1}">
              <a14:hiddenFill xmlns:a14="http://schemas.microsoft.com/office/drawing/2010/main">
                <a:solidFill>
                  <a:srgbClr val="FFFFFF"/>
                </a:solidFill>
              </a14:hiddenFill>
            </a:ext>
          </a:extLst>
        </p:spPr>
      </p:pic>
      <p:pic>
        <p:nvPicPr>
          <p:cNvPr id="10" name="Рисунок 9">
            <a:extLst>
              <a:ext uri="{FF2B5EF4-FFF2-40B4-BE49-F238E27FC236}">
                <a16:creationId xmlns:a16="http://schemas.microsoft.com/office/drawing/2014/main" id="{779FDCC6-CE17-4B22-AA7D-5E32B9CE1E0A}"/>
              </a:ext>
            </a:extLst>
          </p:cNvPr>
          <p:cNvPicPr>
            <a:picLocks noChangeAspect="1"/>
          </p:cNvPicPr>
          <p:nvPr/>
        </p:nvPicPr>
        <p:blipFill>
          <a:blip r:embed="rId7"/>
          <a:stretch>
            <a:fillRect/>
          </a:stretch>
        </p:blipFill>
        <p:spPr>
          <a:xfrm>
            <a:off x="9466577" y="1303696"/>
            <a:ext cx="1230830" cy="1641107"/>
          </a:xfrm>
          <a:prstGeom prst="rect">
            <a:avLst/>
          </a:prstGeom>
        </p:spPr>
      </p:pic>
      <p:pic>
        <p:nvPicPr>
          <p:cNvPr id="1038" name="Picture 14" descr="Picture background">
            <a:extLst>
              <a:ext uri="{FF2B5EF4-FFF2-40B4-BE49-F238E27FC236}">
                <a16:creationId xmlns:a16="http://schemas.microsoft.com/office/drawing/2014/main" id="{CC9625F0-447D-4154-8DB9-F9644E4A55E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82023" y="2929488"/>
            <a:ext cx="764218" cy="1062539"/>
          </a:xfrm>
          <a:prstGeom prst="rect">
            <a:avLst/>
          </a:prstGeom>
          <a:noFill/>
          <a:extLst>
            <a:ext uri="{909E8E84-426E-40DD-AFC4-6F175D3DCCD1}">
              <a14:hiddenFill xmlns:a14="http://schemas.microsoft.com/office/drawing/2010/main">
                <a:solidFill>
                  <a:srgbClr val="FFFFFF"/>
                </a:solidFill>
              </a14:hiddenFill>
            </a:ext>
          </a:extLst>
        </p:spPr>
      </p:pic>
      <p:pic>
        <p:nvPicPr>
          <p:cNvPr id="16" name="Рисунок 15">
            <a:extLst>
              <a:ext uri="{FF2B5EF4-FFF2-40B4-BE49-F238E27FC236}">
                <a16:creationId xmlns:a16="http://schemas.microsoft.com/office/drawing/2014/main" id="{774886D9-15E4-41B1-9073-901318295C4B}"/>
              </a:ext>
            </a:extLst>
          </p:cNvPr>
          <p:cNvPicPr>
            <a:picLocks noChangeAspect="1"/>
          </p:cNvPicPr>
          <p:nvPr/>
        </p:nvPicPr>
        <p:blipFill>
          <a:blip r:embed="rId9"/>
          <a:stretch>
            <a:fillRect/>
          </a:stretch>
        </p:blipFill>
        <p:spPr>
          <a:xfrm>
            <a:off x="8992199" y="2290284"/>
            <a:ext cx="393510" cy="600269"/>
          </a:xfrm>
          <a:prstGeom prst="rect">
            <a:avLst/>
          </a:prstGeom>
        </p:spPr>
      </p:pic>
      <p:pic>
        <p:nvPicPr>
          <p:cNvPr id="1042" name="Picture 18" descr="Picture background">
            <a:extLst>
              <a:ext uri="{FF2B5EF4-FFF2-40B4-BE49-F238E27FC236}">
                <a16:creationId xmlns:a16="http://schemas.microsoft.com/office/drawing/2014/main" id="{E8DD5E28-C314-4E51-AF99-A181EA8A286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36271"/>
          <a:stretch/>
        </p:blipFill>
        <p:spPr bwMode="auto">
          <a:xfrm>
            <a:off x="8956948" y="4842283"/>
            <a:ext cx="1183216" cy="106594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Picture background">
            <a:extLst>
              <a:ext uri="{FF2B5EF4-FFF2-40B4-BE49-F238E27FC236}">
                <a16:creationId xmlns:a16="http://schemas.microsoft.com/office/drawing/2014/main" id="{12A6E642-6C53-4090-A869-BE8FFE46EBA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90232" y="4839832"/>
            <a:ext cx="718305" cy="1047528"/>
          </a:xfrm>
          <a:prstGeom prst="rect">
            <a:avLst/>
          </a:prstGeom>
          <a:noFill/>
          <a:extLst>
            <a:ext uri="{909E8E84-426E-40DD-AFC4-6F175D3DCCD1}">
              <a14:hiddenFill xmlns:a14="http://schemas.microsoft.com/office/drawing/2010/main">
                <a:solidFill>
                  <a:srgbClr val="FFFFFF"/>
                </a:solidFill>
              </a14:hiddenFill>
            </a:ext>
          </a:extLst>
        </p:spPr>
      </p:pic>
      <p:sp>
        <p:nvSpPr>
          <p:cNvPr id="26" name="Прямоугольник 25">
            <a:extLst>
              <a:ext uri="{FF2B5EF4-FFF2-40B4-BE49-F238E27FC236}">
                <a16:creationId xmlns:a16="http://schemas.microsoft.com/office/drawing/2014/main" id="{20B22823-1B7A-4BBE-96E4-B681194634D4}"/>
              </a:ext>
            </a:extLst>
          </p:cNvPr>
          <p:cNvSpPr/>
          <p:nvPr/>
        </p:nvSpPr>
        <p:spPr>
          <a:xfrm>
            <a:off x="1549666" y="262083"/>
            <a:ext cx="10282037" cy="461665"/>
          </a:xfrm>
          <a:prstGeom prst="rect">
            <a:avLst/>
          </a:prstGeom>
        </p:spPr>
        <p:txBody>
          <a:bodyPr wrap="square">
            <a:spAutoFit/>
          </a:bodyPr>
          <a:lstStyle/>
          <a:p>
            <a:pPr algn="ctr">
              <a:spcBef>
                <a:spcPts val="0"/>
              </a:spcBef>
              <a:buNone/>
            </a:pPr>
            <a:r>
              <a:rPr lang="ru-RU" sz="2400" b="1" dirty="0">
                <a:solidFill>
                  <a:srgbClr val="7499B4"/>
                </a:solidFill>
                <a:latin typeface="Arial" pitchFamily="34" charset="0"/>
                <a:ea typeface="Calibri" panose="020F0502020204030204" pitchFamily="34" charset="0"/>
                <a:cs typeface="Arial" pitchFamily="34" charset="0"/>
              </a:rPr>
              <a:t>Л.Н.ГУМИЛЕВ АТЫНДАҒЫ ЕУРАЗИЯ ҰЛТТЫҚ УНИВЕРСИТЕТІ</a:t>
            </a:r>
            <a:endParaRPr lang="kk-KZ" sz="2400" b="1" dirty="0">
              <a:solidFill>
                <a:srgbClr val="7499B4"/>
              </a:solidFill>
              <a:latin typeface="Arial" pitchFamily="34" charset="0"/>
              <a:ea typeface="Calibri" panose="020F0502020204030204" pitchFamily="34" charset="0"/>
              <a:cs typeface="Arial" pitchFamily="34" charset="0"/>
            </a:endParaRPr>
          </a:p>
        </p:txBody>
      </p:sp>
    </p:spTree>
    <p:extLst>
      <p:ext uri="{BB962C8B-B14F-4D97-AF65-F5344CB8AC3E}">
        <p14:creationId xmlns:p14="http://schemas.microsoft.com/office/powerpoint/2010/main" val="30923513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фон.jpg">
            <a:extLst>
              <a:ext uri="{FF2B5EF4-FFF2-40B4-BE49-F238E27FC236}">
                <a16:creationId xmlns:a16="http://schemas.microsoft.com/office/drawing/2014/main" id="{E92457C7-11F6-4715-8F1F-7B64ABA57D0C}"/>
              </a:ext>
            </a:extLst>
          </p:cNvPr>
          <p:cNvPicPr>
            <a:picLocks noChangeAspect="1"/>
          </p:cNvPicPr>
          <p:nvPr/>
        </p:nvPicPr>
        <p:blipFill>
          <a:blip r:embed="rId2"/>
          <a:stretch>
            <a:fillRect/>
          </a:stretch>
        </p:blipFill>
        <p:spPr>
          <a:xfrm>
            <a:off x="0" y="0"/>
            <a:ext cx="12192000" cy="6858000"/>
          </a:xfrm>
          <a:prstGeom prst="rect">
            <a:avLst/>
          </a:prstGeom>
        </p:spPr>
        <p:style>
          <a:lnRef idx="2">
            <a:schemeClr val="accent5"/>
          </a:lnRef>
          <a:fillRef idx="1">
            <a:schemeClr val="lt1"/>
          </a:fillRef>
          <a:effectRef idx="0">
            <a:schemeClr val="accent5"/>
          </a:effectRef>
          <a:fontRef idx="minor">
            <a:schemeClr val="dk1"/>
          </a:fontRef>
        </p:style>
      </p:pic>
      <p:sp>
        <p:nvSpPr>
          <p:cNvPr id="2" name="Заголовок 1">
            <a:extLst>
              <a:ext uri="{FF2B5EF4-FFF2-40B4-BE49-F238E27FC236}">
                <a16:creationId xmlns:a16="http://schemas.microsoft.com/office/drawing/2014/main" id="{7A7002C8-0890-42FE-A505-9D29F2A17AD1}"/>
              </a:ext>
            </a:extLst>
          </p:cNvPr>
          <p:cNvSpPr>
            <a:spLocks noGrp="1"/>
          </p:cNvSpPr>
          <p:nvPr>
            <p:ph type="title"/>
          </p:nvPr>
        </p:nvSpPr>
        <p:spPr>
          <a:xfrm>
            <a:off x="609600" y="955956"/>
            <a:ext cx="10972800" cy="1143000"/>
          </a:xfrm>
        </p:spPr>
        <p:style>
          <a:lnRef idx="2">
            <a:schemeClr val="accent1">
              <a:shade val="50000"/>
            </a:schemeClr>
          </a:lnRef>
          <a:fillRef idx="1">
            <a:schemeClr val="accent1"/>
          </a:fillRef>
          <a:effectRef idx="0">
            <a:schemeClr val="accent1"/>
          </a:effectRef>
          <a:fontRef idx="minor">
            <a:schemeClr val="lt1"/>
          </a:fontRef>
        </p:style>
        <p:txBody>
          <a:bodyPr/>
          <a:lstStyle/>
          <a:p>
            <a:pPr>
              <a:lnSpc>
                <a:spcPct val="107000"/>
              </a:lnSpc>
              <a:spcAft>
                <a:spcPts val="800"/>
              </a:spcAft>
            </a:pPr>
            <a:br>
              <a:rPr lang="kk-KZ" sz="1800" b="1" spc="-10" dirty="0">
                <a:effectLst/>
                <a:latin typeface="Arial" panose="020B0604020202020204" pitchFamily="34" charset="0"/>
                <a:ea typeface="Calibri" panose="020F0502020204030204" pitchFamily="34" charset="0"/>
                <a:cs typeface="Arial" panose="020B0604020202020204" pitchFamily="34" charset="0"/>
              </a:rPr>
            </a:br>
            <a:r>
              <a:rPr lang="kk-KZ" sz="2400" b="1" spc="-10" dirty="0">
                <a:effectLst/>
                <a:latin typeface="Arial" panose="020B0604020202020204" pitchFamily="34" charset="0"/>
                <a:ea typeface="Calibri" panose="020F0502020204030204" pitchFamily="34" charset="0"/>
                <a:cs typeface="Arial" panose="020B0604020202020204" pitchFamily="34" charset="0"/>
              </a:rPr>
              <a:t>И.П.Павловтың пікірі бойынша жүйке жүесінің қасиеттері</a:t>
            </a:r>
            <a:br>
              <a:rPr lang="ru-RU" sz="2400" dirty="0">
                <a:effectLst/>
                <a:latin typeface="Arial" panose="020B0604020202020204" pitchFamily="34" charset="0"/>
                <a:ea typeface="Calibri" panose="020F0502020204030204" pitchFamily="34" charset="0"/>
                <a:cs typeface="Arial" panose="020B0604020202020204" pitchFamily="34" charset="0"/>
              </a:rPr>
            </a:br>
            <a:r>
              <a:rPr lang="kk-KZ" sz="2400" spc="-10" dirty="0">
                <a:effectLst/>
                <a:latin typeface="Arial" panose="020B0604020202020204" pitchFamily="34" charset="0"/>
                <a:ea typeface="Calibri" panose="020F0502020204030204" pitchFamily="34" charset="0"/>
                <a:cs typeface="Arial" panose="020B0604020202020204" pitchFamily="34" charset="0"/>
              </a:rPr>
              <a:t>Жүйке жүйесінің қасиеттері</a:t>
            </a:r>
            <a:br>
              <a:rPr lang="ru-RU" sz="1800" dirty="0">
                <a:effectLst/>
                <a:latin typeface="Arial" panose="020B0604020202020204" pitchFamily="34" charset="0"/>
                <a:ea typeface="Calibri" panose="020F0502020204030204" pitchFamily="34" charset="0"/>
                <a:cs typeface="Arial" panose="020B0604020202020204" pitchFamily="34" charset="0"/>
              </a:rPr>
            </a:br>
            <a:endParaRPr lang="ru-RU" dirty="0">
              <a:latin typeface="Arial" panose="020B0604020202020204" pitchFamily="34" charset="0"/>
              <a:cs typeface="Arial" panose="020B0604020202020204" pitchFamily="34" charset="0"/>
            </a:endParaRPr>
          </a:p>
        </p:txBody>
      </p:sp>
      <p:pic>
        <p:nvPicPr>
          <p:cNvPr id="5" name="Рисунок 4">
            <a:extLst>
              <a:ext uri="{FF2B5EF4-FFF2-40B4-BE49-F238E27FC236}">
                <a16:creationId xmlns:a16="http://schemas.microsoft.com/office/drawing/2014/main" id="{C6CBA819-D452-4465-9643-C30C35B95BA1}"/>
              </a:ext>
            </a:extLst>
          </p:cNvPr>
          <p:cNvPicPr/>
          <p:nvPr/>
        </p:nvPicPr>
        <p:blipFill rotWithShape="1">
          <a:blip r:embed="rId3">
            <a:extLst>
              <a:ext uri="{28A0092B-C50C-407E-A947-70E740481C1C}">
                <a14:useLocalDpi xmlns:a14="http://schemas.microsoft.com/office/drawing/2010/main" val="0"/>
              </a:ext>
            </a:extLst>
          </a:blip>
          <a:srcRect l="33858" t="27591" r="33382" b="14345"/>
          <a:stretch/>
        </p:blipFill>
        <p:spPr bwMode="auto">
          <a:xfrm rot="16200000">
            <a:off x="4289612" y="-1143000"/>
            <a:ext cx="3612775" cy="109728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897745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фон.jpg">
            <a:extLst>
              <a:ext uri="{FF2B5EF4-FFF2-40B4-BE49-F238E27FC236}">
                <a16:creationId xmlns:a16="http://schemas.microsoft.com/office/drawing/2014/main" id="{D5458DED-CE30-48B1-A0C0-97A4FDBF4AAD}"/>
              </a:ext>
            </a:extLst>
          </p:cNvPr>
          <p:cNvPicPr>
            <a:picLocks noChangeAspect="1"/>
          </p:cNvPicPr>
          <p:nvPr/>
        </p:nvPicPr>
        <p:blipFill>
          <a:blip r:embed="rId2"/>
          <a:stretch>
            <a:fillRect/>
          </a:stretch>
        </p:blipFill>
        <p:spPr>
          <a:xfrm>
            <a:off x="0" y="0"/>
            <a:ext cx="12192000" cy="6858000"/>
          </a:xfrm>
          <a:prstGeom prst="rect">
            <a:avLst/>
          </a:prstGeom>
        </p:spPr>
        <p:style>
          <a:lnRef idx="2">
            <a:schemeClr val="accent5"/>
          </a:lnRef>
          <a:fillRef idx="1">
            <a:schemeClr val="lt1"/>
          </a:fillRef>
          <a:effectRef idx="0">
            <a:schemeClr val="accent5"/>
          </a:effectRef>
          <a:fontRef idx="minor">
            <a:schemeClr val="dk1"/>
          </a:fontRef>
        </p:style>
      </p:pic>
      <p:graphicFrame>
        <p:nvGraphicFramePr>
          <p:cNvPr id="5" name="Схема 4">
            <a:extLst>
              <a:ext uri="{FF2B5EF4-FFF2-40B4-BE49-F238E27FC236}">
                <a16:creationId xmlns:a16="http://schemas.microsoft.com/office/drawing/2014/main" id="{E2658F9B-D0BE-467C-91EF-AFD8ADEE07A9}"/>
              </a:ext>
            </a:extLst>
          </p:cNvPr>
          <p:cNvGraphicFramePr/>
          <p:nvPr>
            <p:extLst>
              <p:ext uri="{D42A27DB-BD31-4B8C-83A1-F6EECF244321}">
                <p14:modId xmlns:p14="http://schemas.microsoft.com/office/powerpoint/2010/main" val="2309291011"/>
              </p:ext>
            </p:extLst>
          </p:nvPr>
        </p:nvGraphicFramePr>
        <p:xfrm>
          <a:off x="457200" y="1129554"/>
          <a:ext cx="11483788" cy="50087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6AE20F5D-831F-4ED4-8C56-B33BC6F11704}"/>
              </a:ext>
            </a:extLst>
          </p:cNvPr>
          <p:cNvSpPr txBox="1"/>
          <p:nvPr/>
        </p:nvSpPr>
        <p:spPr>
          <a:xfrm>
            <a:off x="1828800" y="134892"/>
            <a:ext cx="10013577" cy="5847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kk-KZ" sz="2800" spc="-10" dirty="0">
                <a:solidFill>
                  <a:schemeClr val="tx2"/>
                </a:solidFill>
                <a:effectLst/>
                <a:latin typeface="Arial" panose="020B0604020202020204" pitchFamily="34" charset="0"/>
                <a:ea typeface="Calibri" panose="020F0502020204030204" pitchFamily="34" charset="0"/>
                <a:cs typeface="Arial" panose="020B0604020202020204" pitchFamily="34" charset="0"/>
              </a:rPr>
              <a:t>Черноушек</a:t>
            </a:r>
            <a:r>
              <a:rPr lang="kk-KZ" sz="3200" spc="-10" dirty="0">
                <a:solidFill>
                  <a:schemeClr val="tx2"/>
                </a:solidFill>
                <a:effectLst/>
                <a:latin typeface="Arial" panose="020B0604020202020204" pitchFamily="34" charset="0"/>
                <a:ea typeface="Calibri" panose="020F0502020204030204" pitchFamily="34" charset="0"/>
                <a:cs typeface="Arial" panose="020B0604020202020204" pitchFamily="34" charset="0"/>
              </a:rPr>
              <a:t> ортаның келесі белгілерін анықтады.</a:t>
            </a:r>
            <a:endParaRPr lang="ru-RU" sz="3200"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16305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descr="фон.jpg">
            <a:extLst>
              <a:ext uri="{FF2B5EF4-FFF2-40B4-BE49-F238E27FC236}">
                <a16:creationId xmlns:a16="http://schemas.microsoft.com/office/drawing/2014/main" id="{2E1D2FA0-BEBE-4132-90DC-DBE9104DE65D}"/>
              </a:ext>
            </a:extLst>
          </p:cNvPr>
          <p:cNvPicPr>
            <a:picLocks noChangeAspect="1"/>
          </p:cNvPicPr>
          <p:nvPr/>
        </p:nvPicPr>
        <p:blipFill>
          <a:blip r:embed="rId2"/>
          <a:stretch>
            <a:fillRect/>
          </a:stretch>
        </p:blipFill>
        <p:spPr>
          <a:xfrm>
            <a:off x="0" y="0"/>
            <a:ext cx="12192000" cy="6858000"/>
          </a:xfrm>
          <a:prstGeom prst="rect">
            <a:avLst/>
          </a:prstGeom>
        </p:spPr>
        <p:style>
          <a:lnRef idx="2">
            <a:schemeClr val="accent5"/>
          </a:lnRef>
          <a:fillRef idx="1">
            <a:schemeClr val="lt1"/>
          </a:fillRef>
          <a:effectRef idx="0">
            <a:schemeClr val="accent5"/>
          </a:effectRef>
          <a:fontRef idx="minor">
            <a:schemeClr val="dk1"/>
          </a:fontRef>
        </p:style>
      </p:pic>
      <p:sp>
        <p:nvSpPr>
          <p:cNvPr id="5" name="TextBox 4">
            <a:extLst>
              <a:ext uri="{FF2B5EF4-FFF2-40B4-BE49-F238E27FC236}">
                <a16:creationId xmlns:a16="http://schemas.microsoft.com/office/drawing/2014/main" id="{968F4B97-07AB-4E70-816A-93DFA9147C37}"/>
              </a:ext>
            </a:extLst>
          </p:cNvPr>
          <p:cNvSpPr txBox="1"/>
          <p:nvPr/>
        </p:nvSpPr>
        <p:spPr>
          <a:xfrm>
            <a:off x="1667434" y="136384"/>
            <a:ext cx="10318377" cy="67044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indent="449580" algn="just">
              <a:lnSpc>
                <a:spcPct val="107000"/>
              </a:lnSpc>
              <a:spcAft>
                <a:spcPts val="800"/>
              </a:spcAft>
            </a:pPr>
            <a:r>
              <a:rPr lang="kk-KZ" sz="1800" b="1" spc="-1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У.Бронфреннер өзінің «Адам дамуының экологиясы» кітабында экологиялық ортаны 4 концентратты құрылымнан құралған система ретінде қарастырған.</a:t>
            </a:r>
            <a:endParaRPr lang="ru-RU"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122" name="Picture 2" descr="Picture background">
            <a:extLst>
              <a:ext uri="{FF2B5EF4-FFF2-40B4-BE49-F238E27FC236}">
                <a16:creationId xmlns:a16="http://schemas.microsoft.com/office/drawing/2014/main" id="{5FBFE70A-D2E0-4ECE-BF75-238C0249B5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224" y="1451162"/>
            <a:ext cx="3124200" cy="47625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aphicFrame>
        <p:nvGraphicFramePr>
          <p:cNvPr id="6" name="Схема 5">
            <a:extLst>
              <a:ext uri="{FF2B5EF4-FFF2-40B4-BE49-F238E27FC236}">
                <a16:creationId xmlns:a16="http://schemas.microsoft.com/office/drawing/2014/main" id="{DC745729-8307-40B7-AF3E-B628ACFA7F4F}"/>
              </a:ext>
            </a:extLst>
          </p:cNvPr>
          <p:cNvGraphicFramePr/>
          <p:nvPr>
            <p:extLst>
              <p:ext uri="{D42A27DB-BD31-4B8C-83A1-F6EECF244321}">
                <p14:modId xmlns:p14="http://schemas.microsoft.com/office/powerpoint/2010/main" val="3941495069"/>
              </p:ext>
            </p:extLst>
          </p:nvPr>
        </p:nvGraphicFramePr>
        <p:xfrm>
          <a:off x="4280649" y="1515035"/>
          <a:ext cx="7705162" cy="462329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36454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фон.jpg">
            <a:extLst>
              <a:ext uri="{FF2B5EF4-FFF2-40B4-BE49-F238E27FC236}">
                <a16:creationId xmlns:a16="http://schemas.microsoft.com/office/drawing/2014/main" id="{26F45BD3-2491-438E-873A-A51170B2C4D0}"/>
              </a:ext>
            </a:extLst>
          </p:cNvPr>
          <p:cNvPicPr>
            <a:picLocks noChangeAspect="1"/>
          </p:cNvPicPr>
          <p:nvPr/>
        </p:nvPicPr>
        <p:blipFill>
          <a:blip r:embed="rId2"/>
          <a:stretch>
            <a:fillRect/>
          </a:stretch>
        </p:blipFill>
        <p:spPr>
          <a:xfrm>
            <a:off x="0" y="0"/>
            <a:ext cx="12192000" cy="6858000"/>
          </a:xfrm>
          <a:prstGeom prst="rect">
            <a:avLst/>
          </a:prstGeom>
        </p:spPr>
        <p:style>
          <a:lnRef idx="2">
            <a:schemeClr val="accent5"/>
          </a:lnRef>
          <a:fillRef idx="1">
            <a:schemeClr val="lt1"/>
          </a:fillRef>
          <a:effectRef idx="0">
            <a:schemeClr val="accent5"/>
          </a:effectRef>
          <a:fontRef idx="minor">
            <a:schemeClr val="dk1"/>
          </a:fontRef>
        </p:style>
      </p:pic>
      <p:sp>
        <p:nvSpPr>
          <p:cNvPr id="3" name="Объект 2">
            <a:extLst>
              <a:ext uri="{FF2B5EF4-FFF2-40B4-BE49-F238E27FC236}">
                <a16:creationId xmlns:a16="http://schemas.microsoft.com/office/drawing/2014/main" id="{DBE68EB6-64B1-4100-B884-2417001CA6CC}"/>
              </a:ext>
            </a:extLst>
          </p:cNvPr>
          <p:cNvSpPr>
            <a:spLocks noGrp="1"/>
          </p:cNvSpPr>
          <p:nvPr>
            <p:ph idx="1"/>
          </p:nvPr>
        </p:nvSpPr>
        <p:spPr>
          <a:xfrm>
            <a:off x="3748630" y="999564"/>
            <a:ext cx="7960659" cy="5369859"/>
          </a:xfrm>
        </p:spPr>
        <p:style>
          <a:lnRef idx="2">
            <a:schemeClr val="accent1"/>
          </a:lnRef>
          <a:fillRef idx="1">
            <a:schemeClr val="lt1"/>
          </a:fillRef>
          <a:effectRef idx="0">
            <a:schemeClr val="accent1"/>
          </a:effectRef>
          <a:fontRef idx="minor">
            <a:schemeClr val="dk1"/>
          </a:fontRef>
        </p:style>
        <p:txBody>
          <a:bodyPr/>
          <a:lstStyle/>
          <a:p>
            <a:pPr indent="0" algn="just">
              <a:lnSpc>
                <a:spcPct val="107000"/>
              </a:lnSpc>
              <a:spcAft>
                <a:spcPts val="800"/>
              </a:spcAft>
              <a:buNone/>
            </a:pPr>
            <a:r>
              <a:rPr lang="kk-KZ" sz="1400" spc="-10" dirty="0">
                <a:solidFill>
                  <a:schemeClr val="tx2"/>
                </a:solidFill>
                <a:effectLst/>
                <a:latin typeface="Arial" panose="020B0604020202020204" pitchFamily="34" charset="0"/>
                <a:ea typeface="Calibri" panose="020F0502020204030204" pitchFamily="34" charset="0"/>
                <a:cs typeface="Arial" panose="020B0604020202020204" pitchFamily="34" charset="0"/>
              </a:rPr>
              <a:t>	</a:t>
            </a:r>
          </a:p>
          <a:p>
            <a:pPr indent="0" algn="just">
              <a:lnSpc>
                <a:spcPct val="107000"/>
              </a:lnSpc>
              <a:spcAft>
                <a:spcPts val="800"/>
              </a:spcAft>
              <a:buNone/>
            </a:pPr>
            <a:r>
              <a:rPr lang="kk-KZ" sz="1400" spc="-10" dirty="0">
                <a:solidFill>
                  <a:schemeClr val="tx2"/>
                </a:solidFill>
                <a:latin typeface="Arial" panose="020B0604020202020204" pitchFamily="34" charset="0"/>
                <a:ea typeface="Calibri" panose="020F0502020204030204" pitchFamily="34" charset="0"/>
                <a:cs typeface="Arial" panose="020B0604020202020204" pitchFamily="34" charset="0"/>
              </a:rPr>
              <a:t>	</a:t>
            </a:r>
            <a:r>
              <a:rPr lang="kk-KZ" sz="1400" spc="-10" dirty="0">
                <a:solidFill>
                  <a:schemeClr val="tx2"/>
                </a:solidFill>
                <a:effectLst/>
                <a:latin typeface="Arial" panose="020B0604020202020204" pitchFamily="34" charset="0"/>
                <a:ea typeface="Calibri" panose="020F0502020204030204" pitchFamily="34" charset="0"/>
                <a:cs typeface="Arial" panose="020B0604020202020204" pitchFamily="34" charset="0"/>
              </a:rPr>
              <a:t>Кеңес ғалымдарының ішінде өміріміздің керекті шарты ретінде әрекетке ең алғаш болып көңіл аударған И.М.Сеченов. Бұл мәлелені ол "Бас мидың рефлекстері" деген кітапты дамытқан.</a:t>
            </a:r>
            <a:endParaRPr lang="ru-RU" sz="14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p>
            <a:pPr indent="0" algn="just">
              <a:lnSpc>
                <a:spcPct val="107000"/>
              </a:lnSpc>
              <a:spcAft>
                <a:spcPts val="800"/>
              </a:spcAft>
              <a:buNone/>
            </a:pPr>
            <a:r>
              <a:rPr lang="kk-KZ" sz="1400" spc="-10" dirty="0">
                <a:solidFill>
                  <a:schemeClr val="tx2"/>
                </a:solidFill>
                <a:effectLst/>
                <a:latin typeface="Arial" panose="020B0604020202020204" pitchFamily="34" charset="0"/>
                <a:ea typeface="Calibri" panose="020F0502020204030204" pitchFamily="34" charset="0"/>
                <a:cs typeface="Arial" panose="020B0604020202020204" pitchFamily="34" charset="0"/>
              </a:rPr>
              <a:t>	Адамның әрекет пен іс-әрекетінің әр түрлі психикалық құбылыстарының байланысын И.М.Сеченов психомоторика деп атаған. Оның ойынша, психомоторлық іс-әрекеттің алғашқы элементі болып қозғалғыштық әрекет болып табылады. Жаттығу немесе қайталану барысында дамитын қозғалғыштық әрекетті қозғалғыштық немесе психомоторлық дағды деп атаған жөн.</a:t>
            </a:r>
            <a:endParaRPr lang="ru-RU" sz="14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p>
            <a:pPr indent="0" algn="just">
              <a:lnSpc>
                <a:spcPct val="107000"/>
              </a:lnSpc>
              <a:spcAft>
                <a:spcPts val="800"/>
              </a:spcAft>
              <a:buNone/>
            </a:pPr>
            <a:r>
              <a:rPr lang="kk-KZ" sz="1400" spc="-10" dirty="0">
                <a:solidFill>
                  <a:schemeClr val="tx2"/>
                </a:solidFill>
                <a:effectLst/>
                <a:latin typeface="Arial" panose="020B0604020202020204" pitchFamily="34" charset="0"/>
                <a:ea typeface="Calibri" panose="020F0502020204030204" pitchFamily="34" charset="0"/>
                <a:cs typeface="Arial" panose="020B0604020202020204" pitchFamily="34" charset="0"/>
              </a:rPr>
              <a:t>	Кез келген қозғалыс немесе саналы әрекеттің әрдайым мақсаты болады, яғни ол бағытталған. Сондықтан да біздің күшіміздің жұмсалатын белгілі бір өрісі болуы тиіс. Психомоторика проблемаларын қарастырғанда бұл өрісті моторлық өріс деп атайды. Одан басқа саналы әрекет жасау үшін біздің күшіміз жұмсалатын өріс сенсорлық өріс деп аталады. Бұл өрістен ақпарат қабылданады.</a:t>
            </a:r>
            <a:endParaRPr lang="ru-RU" sz="14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p>
            <a:pPr indent="0" algn="just">
              <a:lnSpc>
                <a:spcPct val="107000"/>
              </a:lnSpc>
              <a:spcAft>
                <a:spcPts val="800"/>
              </a:spcAft>
              <a:buNone/>
            </a:pPr>
            <a:r>
              <a:rPr lang="kk-KZ" sz="1400" spc="-10" dirty="0">
                <a:solidFill>
                  <a:schemeClr val="tx2"/>
                </a:solidFill>
                <a:effectLst/>
                <a:latin typeface="Arial" panose="020B0604020202020204" pitchFamily="34" charset="0"/>
                <a:ea typeface="Calibri" panose="020F0502020204030204" pitchFamily="34" charset="0"/>
                <a:cs typeface="Arial" panose="020B0604020202020204" pitchFamily="34" charset="0"/>
              </a:rPr>
              <a:t>	Психологияның дамуына орай іс-әрекеттің ұйымдастырылу жүйесі туралы түсініктер өзгеріп отырды. И.М.Сеченовтің "Бас мидың рефлекстері" деген еңбегінің жарыққа шығуымен және "психомоторика" терминінің дәлелденуімен, одан И.П. Павловтың шартты рефлекстерді ашуына орай психологияда іс-әрекеттің рефлекторлық табиғаты туралы түсінік берік сақталды. </a:t>
            </a:r>
            <a:endParaRPr lang="ru-RU" sz="14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p>
            <a:endParaRPr lang="ru-RU" sz="1400" dirty="0">
              <a:solidFill>
                <a:schemeClr val="tx2"/>
              </a:solidFill>
              <a:latin typeface="Arial" panose="020B0604020202020204" pitchFamily="34" charset="0"/>
              <a:cs typeface="Arial" panose="020B0604020202020204" pitchFamily="34" charset="0"/>
            </a:endParaRPr>
          </a:p>
        </p:txBody>
      </p:sp>
      <p:pic>
        <p:nvPicPr>
          <p:cNvPr id="6146" name="Picture 2" descr="Picture background">
            <a:extLst>
              <a:ext uri="{FF2B5EF4-FFF2-40B4-BE49-F238E27FC236}">
                <a16:creationId xmlns:a16="http://schemas.microsoft.com/office/drawing/2014/main" id="{32C6981B-8A1B-492F-85E0-395FD85DD1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210" r="28062"/>
          <a:stretch/>
        </p:blipFill>
        <p:spPr bwMode="auto">
          <a:xfrm>
            <a:off x="1534366" y="3891678"/>
            <a:ext cx="1731554" cy="258084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8C0EECE4-7F22-4714-BED4-58BD10604D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336" y="999564"/>
            <a:ext cx="1866059" cy="2803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873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фон.jpg">
            <a:extLst>
              <a:ext uri="{FF2B5EF4-FFF2-40B4-BE49-F238E27FC236}">
                <a16:creationId xmlns:a16="http://schemas.microsoft.com/office/drawing/2014/main" id="{ADC45243-AAAD-418A-B521-480157E1252C}"/>
              </a:ext>
            </a:extLst>
          </p:cNvPr>
          <p:cNvPicPr>
            <a:picLocks noChangeAspect="1"/>
          </p:cNvPicPr>
          <p:nvPr/>
        </p:nvPicPr>
        <p:blipFill>
          <a:blip r:embed="rId2"/>
          <a:stretch>
            <a:fillRect/>
          </a:stretch>
        </p:blipFill>
        <p:spPr>
          <a:xfrm>
            <a:off x="0" y="0"/>
            <a:ext cx="12192000" cy="6858000"/>
          </a:xfrm>
          <a:prstGeom prst="rect">
            <a:avLst/>
          </a:prstGeom>
        </p:spPr>
        <p:style>
          <a:lnRef idx="2">
            <a:schemeClr val="accent5"/>
          </a:lnRef>
          <a:fillRef idx="1">
            <a:schemeClr val="lt1"/>
          </a:fillRef>
          <a:effectRef idx="0">
            <a:schemeClr val="accent5"/>
          </a:effectRef>
          <a:fontRef idx="minor">
            <a:schemeClr val="dk1"/>
          </a:fontRef>
        </p:style>
      </p:pic>
      <p:sp>
        <p:nvSpPr>
          <p:cNvPr id="3" name="Объект 2">
            <a:extLst>
              <a:ext uri="{FF2B5EF4-FFF2-40B4-BE49-F238E27FC236}">
                <a16:creationId xmlns:a16="http://schemas.microsoft.com/office/drawing/2014/main" id="{E8FAA358-D9F9-4DCB-BE1B-B829F0A9C634}"/>
              </a:ext>
            </a:extLst>
          </p:cNvPr>
          <p:cNvSpPr>
            <a:spLocks noGrp="1"/>
          </p:cNvSpPr>
          <p:nvPr>
            <p:ph idx="1"/>
          </p:nvPr>
        </p:nvSpPr>
        <p:spPr>
          <a:xfrm>
            <a:off x="672352" y="2375647"/>
            <a:ext cx="10910047" cy="3750517"/>
          </a:xfrm>
        </p:spPr>
        <p:style>
          <a:lnRef idx="2">
            <a:schemeClr val="accent1"/>
          </a:lnRef>
          <a:fillRef idx="1">
            <a:schemeClr val="lt1"/>
          </a:fillRef>
          <a:effectRef idx="0">
            <a:schemeClr val="accent1"/>
          </a:effectRef>
          <a:fontRef idx="minor">
            <a:schemeClr val="dk1"/>
          </a:fontRef>
        </p:style>
        <p:txBody>
          <a:bodyPr/>
          <a:lstStyle/>
          <a:p>
            <a:pPr marL="342900" lvl="0" indent="-342900">
              <a:lnSpc>
                <a:spcPct val="107000"/>
              </a:lnSpc>
              <a:buFont typeface="+mj-lt"/>
              <a:buAutoNum type="arabicPeriod"/>
            </a:pPr>
            <a:r>
              <a:rPr lang="kk-KZ" sz="2000" b="1"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ХІХ ғасырдың екінші жартысы психологиялық тестілер тарихында қандай кезең ретінде сипатталады?</a:t>
            </a:r>
            <a:endParaRPr lang="kk-KZ" sz="2000" b="1" dirty="0">
              <a:solidFill>
                <a:schemeClr val="tx2"/>
              </a:solidFill>
              <a:latin typeface="Arial" panose="020B0604020202020204" pitchFamily="34" charset="0"/>
              <a:ea typeface="Times New Roman" panose="02020603050405020304" pitchFamily="18" charset="0"/>
              <a:cs typeface="Arial" panose="020B0604020202020204" pitchFamily="34" charset="0"/>
            </a:endParaRPr>
          </a:p>
          <a:p>
            <a:pPr marL="342900" lvl="0" indent="-342900">
              <a:lnSpc>
                <a:spcPct val="107000"/>
              </a:lnSpc>
              <a:buFont typeface="+mj-lt"/>
              <a:buAutoNum type="arabicPeriod"/>
            </a:pPr>
            <a:r>
              <a:rPr lang="kk-KZ" sz="2000" b="1" dirty="0">
                <a:solidFill>
                  <a:schemeClr val="tx2"/>
                </a:solidFill>
                <a:effectLst/>
                <a:latin typeface="Arial" panose="020B0604020202020204" pitchFamily="34" charset="0"/>
                <a:ea typeface="Calibri" panose="020F0502020204030204" pitchFamily="34" charset="0"/>
                <a:cs typeface="Arial" panose="020B0604020202020204" pitchFamily="34" charset="0"/>
              </a:rPr>
              <a:t>Фрэнсис Гальтон кім?</a:t>
            </a:r>
            <a:br>
              <a:rPr lang="kk-KZ" sz="2000" dirty="0">
                <a:solidFill>
                  <a:schemeClr val="tx2"/>
                </a:solidFill>
                <a:effectLst/>
                <a:latin typeface="Arial" panose="020B0604020202020204" pitchFamily="34" charset="0"/>
                <a:ea typeface="Calibri" panose="020F0502020204030204" pitchFamily="34" charset="0"/>
                <a:cs typeface="Arial" panose="020B0604020202020204" pitchFamily="34" charset="0"/>
              </a:rPr>
            </a:br>
            <a:endParaRPr lang="ru-RU" sz="20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rabicPeriod"/>
            </a:pPr>
            <a:r>
              <a:rPr lang="kk-KZ" sz="2000" b="1" dirty="0">
                <a:solidFill>
                  <a:schemeClr val="tx2"/>
                </a:solidFill>
                <a:effectLst/>
                <a:latin typeface="Arial" panose="020B0604020202020204" pitchFamily="34" charset="0"/>
                <a:ea typeface="Calibri" panose="020F0502020204030204" pitchFamily="34" charset="0"/>
                <a:cs typeface="Arial" panose="020B0604020202020204" pitchFamily="34" charset="0"/>
              </a:rPr>
              <a:t>«Санауға болатынның бәрін санаңдар!» қағидасын кім айтқан?</a:t>
            </a:r>
            <a:endParaRPr lang="kk-KZ" sz="2000" b="1" dirty="0">
              <a:solidFill>
                <a:schemeClr val="tx2"/>
              </a:solidFill>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rabicPeriod"/>
            </a:pPr>
            <a:r>
              <a:rPr lang="kk-KZ" sz="2000" b="1" dirty="0">
                <a:solidFill>
                  <a:schemeClr val="tx2"/>
                </a:solidFill>
                <a:effectLst/>
                <a:latin typeface="Arial" panose="020B0604020202020204" pitchFamily="34" charset="0"/>
                <a:ea typeface="Calibri" panose="020F0502020204030204" pitchFamily="34" charset="0"/>
                <a:cs typeface="Arial" panose="020B0604020202020204" pitchFamily="34" charset="0"/>
              </a:rPr>
              <a:t>Номотетикалық талдау нені сипаттайды?</a:t>
            </a:r>
            <a:endParaRPr lang="kk-KZ" sz="2000" b="1" dirty="0">
              <a:solidFill>
                <a:schemeClr val="tx2"/>
              </a:solidFill>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rabicPeriod"/>
            </a:pPr>
            <a:r>
              <a:rPr lang="kk-KZ" sz="2000" b="1"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У. Бронфенбреннер «Адам дамуының экологиясы» еңбегінде экологиялық ортаны қалай сипаттайды?</a:t>
            </a:r>
            <a:endParaRPr lang="ru-RU" sz="3600" dirty="0">
              <a:solidFill>
                <a:schemeClr val="tx2"/>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E0095F7-6D59-4DFA-BD97-AC1E65419709}"/>
              </a:ext>
            </a:extLst>
          </p:cNvPr>
          <p:cNvSpPr txBox="1"/>
          <p:nvPr/>
        </p:nvSpPr>
        <p:spPr>
          <a:xfrm>
            <a:off x="2393576" y="955227"/>
            <a:ext cx="8059269" cy="107721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kk-KZ" sz="3200" b="1" spc="-10" dirty="0">
                <a:solidFill>
                  <a:schemeClr val="tx2"/>
                </a:solidFill>
                <a:effectLst/>
                <a:latin typeface="Arial" panose="020B0604020202020204" pitchFamily="34" charset="0"/>
                <a:ea typeface="Calibri" panose="020F0502020204030204" pitchFamily="34" charset="0"/>
                <a:cs typeface="Arial" panose="020B0604020202020204" pitchFamily="34" charset="0"/>
              </a:rPr>
              <a:t>Бақылау сұрақтары:</a:t>
            </a:r>
            <a:br>
              <a:rPr lang="ru-RU" sz="3200" dirty="0">
                <a:solidFill>
                  <a:schemeClr val="tx2"/>
                </a:solidFill>
                <a:effectLst/>
                <a:latin typeface="Arial" panose="020B0604020202020204" pitchFamily="34" charset="0"/>
                <a:ea typeface="Calibri" panose="020F0502020204030204" pitchFamily="34" charset="0"/>
                <a:cs typeface="Arial" panose="020B0604020202020204" pitchFamily="34" charset="0"/>
              </a:rPr>
            </a:br>
            <a:endParaRPr lang="ru-RU" sz="3200"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24569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descr="фон.jpg">
            <a:extLst>
              <a:ext uri="{FF2B5EF4-FFF2-40B4-BE49-F238E27FC236}">
                <a16:creationId xmlns:a16="http://schemas.microsoft.com/office/drawing/2014/main" id="{78A9BF57-8846-475C-9915-AB354322D6C3}"/>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C405AC48-6B2D-48DE-BB62-810C1E636391}"/>
              </a:ext>
            </a:extLst>
          </p:cNvPr>
          <p:cNvSpPr txBox="1"/>
          <p:nvPr/>
        </p:nvSpPr>
        <p:spPr>
          <a:xfrm>
            <a:off x="385969" y="896456"/>
            <a:ext cx="11420061" cy="565366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kk-KZ" sz="14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ru-RU" sz="14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Нартова-</a:t>
            </a:r>
            <a:r>
              <a:rPr lang="ru-RU" sz="1400" kern="1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Бочавер</a:t>
            </a:r>
            <a:r>
              <a:rPr lang="ru-RU" sz="14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С. К. Дифференциальная психология : учебное пособие / С. К. Нартова-</a:t>
            </a:r>
            <a:r>
              <a:rPr lang="ru-RU" sz="1400" kern="1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Бочавер</a:t>
            </a:r>
            <a:r>
              <a:rPr lang="ru-RU" sz="14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 6-е изд., стер. – Москва : ФЛИНТА, 2021. – 281 с. : ил. – (Библиотека психолога). – Режим доступа: по подписке. – URL: </a:t>
            </a:r>
            <a:r>
              <a:rPr lang="ru-RU" sz="1400" u="sng" kern="100" dirty="0">
                <a:solidFill>
                  <a:srgbClr val="002060"/>
                </a:solidFill>
                <a:effectLst/>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https://biblioclub.ru/index.php?page=book&amp;id=70386</a:t>
            </a:r>
            <a:r>
              <a:rPr lang="ru-RU" sz="14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(дата обращения: 17.06.2025). – </a:t>
            </a:r>
            <a:r>
              <a:rPr lang="ru-RU" sz="1400" kern="1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Библиогр</a:t>
            </a:r>
            <a:r>
              <a:rPr lang="ru-RU" sz="14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с. 263-269. – ISBN 978-5-9765-2052-3. – Текст : электронный.</a:t>
            </a:r>
          </a:p>
          <a:p>
            <a:r>
              <a:rPr lang="kk-KZ" sz="14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endParaRPr lang="ru-RU" sz="14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r>
              <a:rPr lang="kk-KZ" sz="14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ru-RU" sz="14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Кондрашихина, О. А. Дифференциальная психология : О. А. Кондрашихина. — 2-е изд., </a:t>
            </a:r>
            <a:r>
              <a:rPr lang="ru-RU" sz="1400" kern="1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перераб</a:t>
            </a:r>
            <a:r>
              <a:rPr lang="ru-RU" sz="14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и доп. — Севастополь : </a:t>
            </a:r>
            <a:r>
              <a:rPr lang="ru-RU" sz="1400" kern="1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СевГУ</a:t>
            </a:r>
            <a:r>
              <a:rPr lang="ru-RU" sz="14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2022. — 305 с. — Текст : электронный // Лань : электронно-библиотечная система. — URL: https://e.lanbook.com/book/261881 (дата обращения: 17.06.2025). — Режим доступа: для </a:t>
            </a:r>
            <a:r>
              <a:rPr lang="ru-RU" sz="1400" kern="1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авториз</a:t>
            </a:r>
            <a:r>
              <a:rPr lang="ru-RU" sz="14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пользователей.</a:t>
            </a:r>
          </a:p>
          <a:p>
            <a:r>
              <a:rPr lang="kk-KZ" sz="14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endParaRPr lang="ru-RU" sz="14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r>
              <a:rPr lang="ru-RU" sz="1400" kern="1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Базылевич</a:t>
            </a:r>
            <a:r>
              <a:rPr lang="ru-RU" sz="14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Т. Ф. Дифференциальная психология : учебник / Т.Ф. </a:t>
            </a:r>
            <a:r>
              <a:rPr lang="ru-RU" sz="1400" kern="1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Базылевич</a:t>
            </a:r>
            <a:r>
              <a:rPr lang="ru-RU" sz="14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 Москва : ИНФРА-М, 2024. — 224 с. + Доп. материалы [Электронный ресурс]. — (Высшее образование: Бакалавриат). — DOI 10.12737/5258. - ISBN 978-5-16-009399-4. - Текст : электронный. - URL: (дата обращения: 17.06.2025). – Режим доступа: по подписке.</a:t>
            </a:r>
          </a:p>
          <a:p>
            <a:endParaRPr lang="ru-RU" sz="1400" dirty="0">
              <a:solidFill>
                <a:srgbClr val="002060"/>
              </a:solidFill>
              <a:effectLst/>
              <a:latin typeface="Arial" panose="020B0604020202020204" pitchFamily="34" charset="0"/>
              <a:ea typeface="Tahoma" panose="020B0604030504040204" pitchFamily="34" charset="0"/>
              <a:cs typeface="Arial" pitchFamily="34" charset="0"/>
            </a:endParaRPr>
          </a:p>
          <a:p>
            <a:r>
              <a:rPr lang="ru-RU" sz="1400" dirty="0" err="1">
                <a:solidFill>
                  <a:srgbClr val="002060"/>
                </a:solidFill>
                <a:latin typeface="Arial" panose="020B0604020202020204" pitchFamily="34" charset="0"/>
                <a:ea typeface="Tahoma" panose="020B0604030504040204" pitchFamily="34" charset="0"/>
                <a:cs typeface="Arial" pitchFamily="34" charset="0"/>
              </a:rPr>
              <a:t>Орманова</a:t>
            </a:r>
            <a:r>
              <a:rPr lang="ru-RU" sz="1400" dirty="0">
                <a:solidFill>
                  <a:srgbClr val="002060"/>
                </a:solidFill>
                <a:latin typeface="Arial" panose="020B0604020202020204" pitchFamily="34" charset="0"/>
                <a:ea typeface="Tahoma" panose="020B0604030504040204" pitchFamily="34" charset="0"/>
                <a:cs typeface="Arial" pitchFamily="34" charset="0"/>
              </a:rPr>
              <a:t> З.Қ. </a:t>
            </a:r>
            <a:r>
              <a:rPr lang="ru-RU" sz="1400" dirty="0" err="1">
                <a:solidFill>
                  <a:srgbClr val="002060"/>
                </a:solidFill>
                <a:latin typeface="Arial" panose="020B0604020202020204" pitchFamily="34" charset="0"/>
                <a:ea typeface="Tahoma" panose="020B0604030504040204" pitchFamily="34" charset="0"/>
                <a:cs typeface="Arial" pitchFamily="34" charset="0"/>
              </a:rPr>
              <a:t>Дифференциалды</a:t>
            </a:r>
            <a:r>
              <a:rPr lang="ru-RU" sz="1400" dirty="0">
                <a:solidFill>
                  <a:srgbClr val="002060"/>
                </a:solidFill>
                <a:latin typeface="Arial" panose="020B0604020202020204" pitchFamily="34" charset="0"/>
                <a:ea typeface="Tahoma" panose="020B0604030504040204" pitchFamily="34" charset="0"/>
                <a:cs typeface="Arial" pitchFamily="34" charset="0"/>
              </a:rPr>
              <a:t> психология: </a:t>
            </a:r>
            <a:r>
              <a:rPr lang="ru-RU" sz="1400" dirty="0" err="1">
                <a:solidFill>
                  <a:srgbClr val="002060"/>
                </a:solidFill>
                <a:latin typeface="Arial" panose="020B0604020202020204" pitchFamily="34" charset="0"/>
                <a:ea typeface="Tahoma" panose="020B0604030504040204" pitchFamily="34" charset="0"/>
                <a:cs typeface="Arial" pitchFamily="34" charset="0"/>
              </a:rPr>
              <a:t>оқулық</a:t>
            </a:r>
            <a:r>
              <a:rPr lang="ru-RU" sz="1400" dirty="0">
                <a:solidFill>
                  <a:srgbClr val="002060"/>
                </a:solidFill>
                <a:latin typeface="Arial" panose="020B0604020202020204" pitchFamily="34" charset="0"/>
                <a:ea typeface="Tahoma" panose="020B0604030504040204" pitchFamily="34" charset="0"/>
                <a:cs typeface="Arial" pitchFamily="34" charset="0"/>
              </a:rPr>
              <a:t> / З. Қ. </a:t>
            </a:r>
            <a:r>
              <a:rPr lang="ru-RU" sz="1400" dirty="0" err="1">
                <a:solidFill>
                  <a:srgbClr val="002060"/>
                </a:solidFill>
                <a:latin typeface="Arial" panose="020B0604020202020204" pitchFamily="34" charset="0"/>
                <a:ea typeface="Tahoma" panose="020B0604030504040204" pitchFamily="34" charset="0"/>
                <a:cs typeface="Arial" pitchFamily="34" charset="0"/>
              </a:rPr>
              <a:t>Орманова</a:t>
            </a:r>
            <a:r>
              <a:rPr lang="ru-RU" sz="1400" dirty="0">
                <a:solidFill>
                  <a:srgbClr val="002060"/>
                </a:solidFill>
                <a:latin typeface="Arial" panose="020B0604020202020204" pitchFamily="34" charset="0"/>
                <a:ea typeface="Tahoma" panose="020B0604030504040204" pitchFamily="34" charset="0"/>
                <a:cs typeface="Arial" pitchFamily="34" charset="0"/>
              </a:rPr>
              <a:t>. – Алматы:</a:t>
            </a:r>
            <a:r>
              <a:rPr lang="en-US" sz="1400" dirty="0">
                <a:solidFill>
                  <a:srgbClr val="002060"/>
                </a:solidFill>
                <a:latin typeface="Arial" panose="020B0604020202020204" pitchFamily="34" charset="0"/>
                <a:ea typeface="Tahoma" panose="020B0604030504040204" pitchFamily="34" charset="0"/>
                <a:cs typeface="Arial" pitchFamily="34" charset="0"/>
              </a:rPr>
              <a:t> TechSmith</a:t>
            </a:r>
            <a:r>
              <a:rPr lang="kk-KZ" sz="1400" dirty="0">
                <a:solidFill>
                  <a:srgbClr val="002060"/>
                </a:solidFill>
                <a:latin typeface="Arial" panose="020B0604020202020204" pitchFamily="34" charset="0"/>
                <a:ea typeface="Tahoma" panose="020B0604030504040204" pitchFamily="34" charset="0"/>
                <a:cs typeface="Arial" pitchFamily="34" charset="0"/>
              </a:rPr>
              <a:t>, 2023. -216 бет. – </a:t>
            </a:r>
            <a:r>
              <a:rPr lang="ru-RU" sz="14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ISBN978-601-352-153-4.</a:t>
            </a:r>
          </a:p>
          <a:p>
            <a:r>
              <a:rPr lang="kk-KZ" sz="1400" dirty="0">
                <a:solidFill>
                  <a:srgbClr val="002060"/>
                </a:solidFill>
                <a:latin typeface="Arial" panose="020B0604020202020204" pitchFamily="34" charset="0"/>
                <a:ea typeface="Tahoma" panose="020B0604030504040204" pitchFamily="34" charset="0"/>
                <a:cs typeface="Arial" pitchFamily="34" charset="0"/>
              </a:rPr>
              <a:t> </a:t>
            </a:r>
            <a:r>
              <a:rPr lang="ru-RU" sz="1400" dirty="0">
                <a:solidFill>
                  <a:srgbClr val="002060"/>
                </a:solidFill>
                <a:latin typeface="Arial" panose="020B0604020202020204" pitchFamily="34" charset="0"/>
                <a:ea typeface="Tahoma" panose="020B0604030504040204" pitchFamily="34" charset="0"/>
                <a:cs typeface="Arial" pitchFamily="34" charset="0"/>
              </a:rPr>
              <a:t> </a:t>
            </a:r>
          </a:p>
          <a:p>
            <a:pPr marL="69850" marR="55880">
              <a:lnSpc>
                <a:spcPct val="98000"/>
              </a:lnSpc>
              <a:spcAft>
                <a:spcPts val="0"/>
              </a:spcAft>
            </a:pPr>
            <a:r>
              <a:rPr lang="kk-KZ" sz="1400" i="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Марютина,Т.</a:t>
            </a:r>
            <a:r>
              <a:rPr lang="kk-KZ" sz="1400" i="1" spc="-5"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i="1" spc="-25"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М. </a:t>
            </a:r>
            <a:r>
              <a:rPr lang="kk-KZ" sz="1400" spc="-1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Дифферен</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циальная</a:t>
            </a:r>
            <a:r>
              <a:rPr lang="kk-KZ" sz="1400" spc="-75"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психология</a:t>
            </a:r>
            <a:r>
              <a:rPr lang="kk-KZ" sz="1400" spc="-75"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r>
              <a:rPr lang="kk-KZ" sz="1400" spc="-1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психология</a:t>
            </a:r>
            <a:r>
              <a:rPr lang="kk-KZ" sz="1400" spc="-75"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учебник для вузов /</a:t>
            </a:r>
            <a:endParaRPr lang="ru-RU"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pPr marL="69850" marR="291465">
              <a:spcAft>
                <a:spcPts val="0"/>
              </a:spcAft>
            </a:pP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Т. М. Марютина. — Москва : Издательство Юрайт,</a:t>
            </a:r>
            <a:r>
              <a:rPr lang="kk-KZ" sz="1400" spc="1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2025. —</a:t>
            </a:r>
            <a:r>
              <a:rPr lang="kk-KZ" sz="1400" spc="5"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515</a:t>
            </a:r>
            <a:r>
              <a:rPr lang="kk-KZ" sz="1400" spc="-2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с. </a:t>
            </a:r>
            <a:r>
              <a:rPr lang="kk-KZ" sz="1400" spc="-5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endParaRPr lang="ru-RU"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pPr marL="69850" marR="55880">
              <a:lnSpc>
                <a:spcPct val="100000"/>
              </a:lnSpc>
              <a:spcAft>
                <a:spcPts val="0"/>
              </a:spcAft>
            </a:pP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(Высшее образование). — ISBN</a:t>
            </a:r>
            <a:r>
              <a:rPr lang="kk-KZ" sz="1400" spc="-75"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978-5-534-17908-8.</a:t>
            </a:r>
            <a:r>
              <a:rPr lang="kk-KZ" sz="1400" spc="-75"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endParaRPr lang="ru-RU"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pPr marL="69850" marR="101600">
              <a:spcAft>
                <a:spcPts val="0"/>
              </a:spcAft>
            </a:pP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Текст : электронный // Образовательная</a:t>
            </a:r>
            <a:r>
              <a:rPr lang="kk-KZ" sz="1400" spc="-75"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платформа Юрайт [сайт]. — (дата</a:t>
            </a:r>
            <a:endParaRPr lang="ru-RU"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обращения:</a:t>
            </a:r>
            <a:r>
              <a:rPr lang="kk-KZ" sz="1400" spc="-1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18.06.2025).</a:t>
            </a:r>
            <a:endPar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pPr marL="69850" marR="86995">
              <a:spcAft>
                <a:spcPts val="0"/>
              </a:spcAft>
            </a:pPr>
            <a:endParaRPr lang="kk-KZ" sz="14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69850" marR="86995">
              <a:spcAft>
                <a:spcPts val="0"/>
              </a:spcAft>
            </a:pP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Мандель, Б. Р. </a:t>
            </a:r>
            <a:r>
              <a:rPr lang="kk-KZ" sz="1400" spc="-1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Дифференциальная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психология. Модульный курс</a:t>
            </a:r>
            <a:r>
              <a:rPr lang="kk-KZ" sz="1400" spc="-45"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r>
              <a:rPr lang="kk-KZ" sz="1400" spc="-2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учебное</a:t>
            </a:r>
            <a:r>
              <a:rPr lang="kk-KZ" sz="1400" spc="-45"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пособие</a:t>
            </a:r>
            <a:r>
              <a:rPr lang="kk-KZ" sz="1400" spc="-45"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r>
              <a:rPr lang="kk-KZ" sz="1400" spc="-55"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Б.Р. Мандель. — Москва : Вузовский учебник : ИНФРА-М, 2022. —</a:t>
            </a:r>
            <a:r>
              <a:rPr lang="kk-KZ" sz="1400" spc="-5"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315 с. -</a:t>
            </a:r>
            <a:endParaRPr lang="ru-RU"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pPr marL="69850">
              <a:lnSpc>
                <a:spcPts val="1375"/>
              </a:lnSpc>
            </a:pP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ISBN</a:t>
            </a:r>
            <a:r>
              <a:rPr lang="kk-KZ" sz="1400" spc="-1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978-5-9558-0205-3.</a:t>
            </a:r>
            <a:r>
              <a:rPr lang="kk-KZ" sz="1400" spc="1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spc="-5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endParaRPr lang="ru-RU"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pPr marL="69850" marR="55880">
              <a:spcAft>
                <a:spcPts val="0"/>
              </a:spcAft>
            </a:pP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Текст</a:t>
            </a:r>
            <a:r>
              <a:rPr lang="kk-KZ" sz="1400" spc="-45"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r>
              <a:rPr lang="kk-KZ" sz="1400" spc="-45"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электронный.</a:t>
            </a:r>
            <a:r>
              <a:rPr lang="kk-KZ" sz="1400" spc="-5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r>
              <a:rPr lang="kk-KZ" sz="1400" spc="-55"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(дата обращения: 18.06.2025). – Режим доступа: по</a:t>
            </a:r>
            <a:endParaRPr lang="ru-RU"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r>
              <a:rPr lang="kk-KZ" sz="1400" spc="-1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подписке.</a:t>
            </a:r>
            <a:endParaRPr lang="ru-RU" sz="1400" dirty="0">
              <a:solidFill>
                <a:srgbClr val="002060"/>
              </a:solidFill>
              <a:effectLst/>
              <a:latin typeface="Arial" panose="020B0604020202020204" pitchFamily="34" charset="0"/>
              <a:ea typeface="Tahoma" panose="020B0604030504040204" pitchFamily="34" charset="0"/>
              <a:cs typeface="Arial" pitchFamily="34" charset="0"/>
            </a:endParaRPr>
          </a:p>
        </p:txBody>
      </p:sp>
      <p:sp>
        <p:nvSpPr>
          <p:cNvPr id="12" name="TextBox 11">
            <a:extLst>
              <a:ext uri="{FF2B5EF4-FFF2-40B4-BE49-F238E27FC236}">
                <a16:creationId xmlns:a16="http://schemas.microsoft.com/office/drawing/2014/main" id="{1506C61F-5682-4B1C-9FFE-D1B61EE508C7}"/>
              </a:ext>
            </a:extLst>
          </p:cNvPr>
          <p:cNvSpPr txBox="1"/>
          <p:nvPr/>
        </p:nvSpPr>
        <p:spPr>
          <a:xfrm>
            <a:off x="4009248" y="159303"/>
            <a:ext cx="6097656" cy="57785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nSpc>
                <a:spcPct val="150000"/>
              </a:lnSpc>
            </a:pPr>
            <a:r>
              <a:rPr lang="ru-RU" sz="2400" b="1" dirty="0" err="1">
                <a:solidFill>
                  <a:srgbClr val="002060"/>
                </a:solidFill>
                <a:effectLst/>
                <a:latin typeface="Arial" pitchFamily="34" charset="0"/>
                <a:ea typeface="Tahoma" panose="020B0604030504040204" pitchFamily="34" charset="0"/>
                <a:cs typeface="Arial" pitchFamily="34" charset="0"/>
              </a:rPr>
              <a:t>Әдебиеттер</a:t>
            </a:r>
            <a:r>
              <a:rPr lang="ru-RU" sz="2400" b="1" dirty="0">
                <a:solidFill>
                  <a:srgbClr val="002060"/>
                </a:solidFill>
                <a:effectLst/>
                <a:latin typeface="Arial" pitchFamily="34" charset="0"/>
                <a:ea typeface="Tahoma" panose="020B0604030504040204" pitchFamily="34" charset="0"/>
                <a:cs typeface="Arial" pitchFamily="34" charset="0"/>
              </a:rPr>
              <a:t>:</a:t>
            </a:r>
          </a:p>
        </p:txBody>
      </p:sp>
    </p:spTree>
    <p:extLst>
      <p:ext uri="{BB962C8B-B14F-4D97-AF65-F5344CB8AC3E}">
        <p14:creationId xmlns:p14="http://schemas.microsoft.com/office/powerpoint/2010/main" val="12741218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фон.jpg"/>
          <p:cNvPicPr>
            <a:picLocks noChangeAspect="1"/>
          </p:cNvPicPr>
          <p:nvPr/>
        </p:nvPicPr>
        <p:blipFill>
          <a:blip r:embed="rId2"/>
          <a:stretch>
            <a:fillRect/>
          </a:stretch>
        </p:blipFill>
        <p:spPr>
          <a:xfrm>
            <a:off x="0" y="0"/>
            <a:ext cx="12192000" cy="6858000"/>
          </a:xfrm>
          <a:prstGeom prst="rect">
            <a:avLst/>
          </a:prstGeom>
        </p:spPr>
      </p:pic>
      <p:sp>
        <p:nvSpPr>
          <p:cNvPr id="13314" name="Заголовок 1">
            <a:extLst>
              <a:ext uri="{FF2B5EF4-FFF2-40B4-BE49-F238E27FC236}">
                <a16:creationId xmlns:a16="http://schemas.microsoft.com/office/drawing/2014/main" id="{4836029E-A24D-4144-A4E8-ECBC5785967F}"/>
              </a:ext>
            </a:extLst>
          </p:cNvPr>
          <p:cNvSpPr txBox="1">
            <a:spLocks/>
          </p:cNvSpPr>
          <p:nvPr/>
        </p:nvSpPr>
        <p:spPr bwMode="auto">
          <a:xfrm>
            <a:off x="2566989" y="3127375"/>
            <a:ext cx="7273925"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400" eaLnBrk="0" fontAlgn="base" hangingPunct="0">
              <a:spcBef>
                <a:spcPct val="0"/>
              </a:spcBef>
              <a:spcAft>
                <a:spcPct val="0"/>
              </a:spcAft>
              <a:buNone/>
            </a:pPr>
            <a:r>
              <a:rPr lang="ru-RU" altLang="ru-RU" sz="4400" b="1" dirty="0" err="1">
                <a:solidFill>
                  <a:srgbClr val="03517A"/>
                </a:solidFill>
                <a:latin typeface="Arial" pitchFamily="34" charset="0"/>
                <a:cs typeface="Arial" pitchFamily="34" charset="0"/>
              </a:rPr>
              <a:t>Назарларыңызға</a:t>
            </a:r>
            <a:r>
              <a:rPr lang="ru-RU" altLang="ru-RU" sz="4400" b="1" dirty="0">
                <a:solidFill>
                  <a:srgbClr val="03517A"/>
                </a:solidFill>
                <a:latin typeface="Arial" pitchFamily="34" charset="0"/>
                <a:cs typeface="Arial" pitchFamily="34" charset="0"/>
              </a:rPr>
              <a:t> </a:t>
            </a:r>
            <a:r>
              <a:rPr lang="ru-RU" altLang="ru-RU" sz="4400" b="1" dirty="0" err="1">
                <a:solidFill>
                  <a:srgbClr val="03517A"/>
                </a:solidFill>
                <a:latin typeface="Arial" pitchFamily="34" charset="0"/>
                <a:cs typeface="Arial" pitchFamily="34" charset="0"/>
              </a:rPr>
              <a:t>рахмет</a:t>
            </a:r>
            <a:r>
              <a:rPr lang="ru-RU" altLang="ru-RU" sz="4400" b="1" dirty="0">
                <a:solidFill>
                  <a:srgbClr val="03517A"/>
                </a:solidFill>
                <a:latin typeface="Arial" pitchFamily="34" charset="0"/>
                <a:cs typeface="Arial" pitchFamily="34" charset="0"/>
              </a:rPr>
              <a:t>!</a:t>
            </a:r>
          </a:p>
        </p:txBody>
      </p:sp>
      <p:pic>
        <p:nvPicPr>
          <p:cNvPr id="14" name="Рисунок 12295">
            <a:extLst>
              <a:ext uri="{FF2B5EF4-FFF2-40B4-BE49-F238E27FC236}">
                <a16:creationId xmlns:a16="http://schemas.microsoft.com/office/drawing/2014/main" id="{F5351ADE-FD22-4D54-81B4-4E18D06B5A0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6589" y="1150939"/>
            <a:ext cx="490537"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22609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Рисунок 23" descr="фон.jpg"/>
          <p:cNvPicPr>
            <a:picLocks noChangeAspect="1"/>
          </p:cNvPicPr>
          <p:nvPr/>
        </p:nvPicPr>
        <p:blipFill>
          <a:blip r:embed="rId3"/>
          <a:stretch>
            <a:fillRect/>
          </a:stretch>
        </p:blipFill>
        <p:spPr>
          <a:xfrm>
            <a:off x="0" y="0"/>
            <a:ext cx="12192000" cy="6858000"/>
          </a:xfrm>
          <a:prstGeom prst="rect">
            <a:avLst/>
          </a:prstGeom>
        </p:spPr>
      </p:pic>
      <p:sp>
        <p:nvSpPr>
          <p:cNvPr id="7" name="Прямоугольник 6">
            <a:extLst>
              <a:ext uri="{FF2B5EF4-FFF2-40B4-BE49-F238E27FC236}">
                <a16:creationId xmlns:a16="http://schemas.microsoft.com/office/drawing/2014/main" id="{27B0486A-5950-4D27-BE2C-5898448A7E19}"/>
              </a:ext>
            </a:extLst>
          </p:cNvPr>
          <p:cNvSpPr/>
          <p:nvPr/>
        </p:nvSpPr>
        <p:spPr>
          <a:xfrm>
            <a:off x="148960" y="933668"/>
            <a:ext cx="11894082" cy="5586022"/>
          </a:xfrm>
          <a:prstGeom prst="rect">
            <a:avLst/>
          </a:prstGeom>
          <a:solidFill>
            <a:srgbClr val="EEEC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 name="Picture 8" descr="Picture background">
            <a:extLst>
              <a:ext uri="{FF2B5EF4-FFF2-40B4-BE49-F238E27FC236}">
                <a16:creationId xmlns:a16="http://schemas.microsoft.com/office/drawing/2014/main" id="{023E7CB9-E644-4E96-9AA4-A2AD30E4B9D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862" t="2412" r="1363" b="3507"/>
          <a:stretch/>
        </p:blipFill>
        <p:spPr bwMode="auto">
          <a:xfrm>
            <a:off x="148959" y="1395333"/>
            <a:ext cx="6290463" cy="49906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CF28E9A-4073-4F1E-84BC-4EFA528B1463}"/>
              </a:ext>
            </a:extLst>
          </p:cNvPr>
          <p:cNvSpPr txBox="1"/>
          <p:nvPr/>
        </p:nvSpPr>
        <p:spPr>
          <a:xfrm>
            <a:off x="5085058" y="2305777"/>
            <a:ext cx="6871356" cy="2749471"/>
          </a:xfrm>
          <a:prstGeom prst="rect">
            <a:avLst/>
          </a:prstGeom>
          <a:noFill/>
        </p:spPr>
        <p:txBody>
          <a:bodyPr wrap="square">
            <a:spAutoFit/>
          </a:bodyPr>
          <a:lstStyle/>
          <a:p>
            <a:pPr algn="ctr">
              <a:spcAft>
                <a:spcPts val="1000"/>
              </a:spcAft>
            </a:pPr>
            <a:r>
              <a:rPr lang="kk-KZ" sz="2400" i="1"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Тақырыбы: </a:t>
            </a:r>
          </a:p>
          <a:p>
            <a:pPr algn="ctr">
              <a:spcAft>
                <a:spcPts val="1000"/>
              </a:spcAft>
            </a:pPr>
            <a:endParaRPr lang="kk-KZ" sz="2400" b="1" i="1" dirty="0">
              <a:solidFill>
                <a:schemeClr val="tx2"/>
              </a:solidFill>
              <a:latin typeface="Arial" panose="020B0604020202020204" pitchFamily="34" charset="0"/>
              <a:ea typeface="Times New Roman" panose="02020603050405020304" pitchFamily="18" charset="0"/>
              <a:cs typeface="Arial" panose="020B0604020202020204" pitchFamily="34" charset="0"/>
            </a:endParaRPr>
          </a:p>
          <a:p>
            <a:pPr algn="ctr">
              <a:spcAft>
                <a:spcPts val="1000"/>
              </a:spcAft>
            </a:pPr>
            <a:r>
              <a:rPr lang="kk-KZ" sz="3600" b="1"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Жеке айырмашылықтардың психофизиологиялық негіздері</a:t>
            </a:r>
            <a:endParaRPr lang="ru-RU" sz="2800" b="1" dirty="0">
              <a:solidFill>
                <a:schemeClr val="tx2"/>
              </a:solidFill>
              <a:latin typeface="Arial" panose="020B0604020202020204" pitchFamily="34" charset="0"/>
              <a:ea typeface="Calibri" panose="020F0502020204030204" pitchFamily="34" charset="0"/>
              <a:cs typeface="Arial" pitchFamily="34" charset="0"/>
            </a:endParaRPr>
          </a:p>
        </p:txBody>
      </p:sp>
      <p:sp>
        <p:nvSpPr>
          <p:cNvPr id="15" name="TextBox 14">
            <a:extLst>
              <a:ext uri="{FF2B5EF4-FFF2-40B4-BE49-F238E27FC236}">
                <a16:creationId xmlns:a16="http://schemas.microsoft.com/office/drawing/2014/main" id="{13164AFD-8BC0-46A6-95E3-48F8DAE434B9}"/>
              </a:ext>
            </a:extLst>
          </p:cNvPr>
          <p:cNvSpPr txBox="1"/>
          <p:nvPr/>
        </p:nvSpPr>
        <p:spPr>
          <a:xfrm>
            <a:off x="7419480" y="1531877"/>
            <a:ext cx="2186533" cy="461665"/>
          </a:xfrm>
          <a:prstGeom prst="rect">
            <a:avLst/>
          </a:prstGeom>
          <a:noFill/>
          <a:ln w="22225" cap="rnd">
            <a:solidFill>
              <a:schemeClr val="accent1">
                <a:shade val="50000"/>
              </a:schemeClr>
            </a:solidFill>
            <a:round/>
          </a:ln>
        </p:spPr>
        <p:txBody>
          <a:bodyPr wrap="square">
            <a:spAutoFit/>
          </a:bodyPr>
          <a:lstStyle/>
          <a:p>
            <a:pPr algn="ctr"/>
            <a:r>
              <a:rPr lang="kk-KZ" sz="2400" b="1"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№4 дәріс </a:t>
            </a:r>
            <a:endParaRPr lang="ru-RU" sz="2400" dirty="0"/>
          </a:p>
        </p:txBody>
      </p:sp>
    </p:spTree>
    <p:extLst>
      <p:ext uri="{BB962C8B-B14F-4D97-AF65-F5344CB8AC3E}">
        <p14:creationId xmlns:p14="http://schemas.microsoft.com/office/powerpoint/2010/main" val="41798995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Рисунок 71" descr="фон.jpg"/>
          <p:cNvPicPr>
            <a:picLocks noChangeAspect="1"/>
          </p:cNvPicPr>
          <p:nvPr/>
        </p:nvPicPr>
        <p:blipFill>
          <a:blip r:embed="rId3"/>
          <a:stretch>
            <a:fillRect/>
          </a:stretch>
        </p:blipFill>
        <p:spPr>
          <a:xfrm>
            <a:off x="-89647" y="0"/>
            <a:ext cx="12192000" cy="6858000"/>
          </a:xfrm>
          <a:prstGeom prst="rect">
            <a:avLst/>
          </a:prstGeom>
        </p:spPr>
      </p:pic>
      <p:sp>
        <p:nvSpPr>
          <p:cNvPr id="8" name="TextBox 7">
            <a:extLst>
              <a:ext uri="{FF2B5EF4-FFF2-40B4-BE49-F238E27FC236}">
                <a16:creationId xmlns:a16="http://schemas.microsoft.com/office/drawing/2014/main" id="{4414C933-E78C-4591-9ED2-E2C5D8BE6C71}"/>
              </a:ext>
            </a:extLst>
          </p:cNvPr>
          <p:cNvSpPr txBox="1"/>
          <p:nvPr/>
        </p:nvSpPr>
        <p:spPr>
          <a:xfrm>
            <a:off x="881041" y="1648275"/>
            <a:ext cx="10978999" cy="360098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lvl="1" algn="l">
              <a:spcAft>
                <a:spcPts val="2400"/>
              </a:spcAft>
              <a:buSzPts val="1100"/>
            </a:pPr>
            <a:r>
              <a:rPr lang="kk-KZ" sz="2400" b="1" spc="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Жоспар:</a:t>
            </a:r>
          </a:p>
          <a:p>
            <a:pPr lvl="1" algn="l">
              <a:spcAft>
                <a:spcPts val="2400"/>
              </a:spcAft>
              <a:buSzPts val="1100"/>
            </a:pPr>
            <a:r>
              <a:rPr lang="kk-KZ" sz="2400" b="1" spc="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1. Дифференциалды психологияның даму тарихындағы ғалымдардың қосқан үлестері</a:t>
            </a:r>
          </a:p>
          <a:p>
            <a:pPr lvl="1" algn="l">
              <a:spcAft>
                <a:spcPts val="2400"/>
              </a:spcAft>
              <a:buSzPts val="1100"/>
            </a:pPr>
            <a:r>
              <a:rPr lang="kk-KZ" sz="2400" b="1" spc="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2. Дифференциалды психофизиологии және ониң зерттеу міндеттері</a:t>
            </a:r>
          </a:p>
          <a:p>
            <a:pPr lvl="1" algn="l">
              <a:spcAft>
                <a:spcPts val="2400"/>
              </a:spcAft>
              <a:buSzPts val="1100"/>
            </a:pPr>
            <a:r>
              <a:rPr lang="kk-KZ" sz="2400" b="1" spc="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3. Жеке ерекшеліктердің қалыптасуына қуалаушылықтың психофизиологическиелық әсері. тұқым</a:t>
            </a:r>
          </a:p>
        </p:txBody>
      </p:sp>
      <p:sp>
        <p:nvSpPr>
          <p:cNvPr id="27650" name="AutoShape 2" descr="blob:https://web.whatsapp.com/bee0a836-ec9a-4c3b-b907-1788ca8ebc43"/>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4" name="TextBox 23">
            <a:extLst>
              <a:ext uri="{FF2B5EF4-FFF2-40B4-BE49-F238E27FC236}">
                <a16:creationId xmlns:a16="http://schemas.microsoft.com/office/drawing/2014/main" id="{FE53FB67-E392-400A-8D68-000CB1CD463A}"/>
              </a:ext>
            </a:extLst>
          </p:cNvPr>
          <p:cNvSpPr txBox="1"/>
          <p:nvPr/>
        </p:nvSpPr>
        <p:spPr>
          <a:xfrm>
            <a:off x="-649376" y="160338"/>
            <a:ext cx="12509416" cy="675249"/>
          </a:xfrm>
          <a:prstGeom prst="rect">
            <a:avLst/>
          </a:prstGeom>
          <a:noFill/>
        </p:spPr>
        <p:txBody>
          <a:bodyPr wrap="square">
            <a:spAutoFit/>
          </a:bodyPr>
          <a:lstStyle/>
          <a:p>
            <a:pPr algn="ctr">
              <a:lnSpc>
                <a:spcPct val="115000"/>
              </a:lnSpc>
              <a:spcAft>
                <a:spcPts val="1000"/>
              </a:spcAft>
            </a:pPr>
            <a:r>
              <a:rPr lang="ru-RU" sz="3600" b="1" dirty="0" err="1">
                <a:solidFill>
                  <a:srgbClr val="002060"/>
                </a:solidFill>
                <a:latin typeface="Arial" pitchFamily="34" charset="0"/>
                <a:ea typeface="Calibri" panose="020F0502020204030204" pitchFamily="34" charset="0"/>
                <a:cs typeface="Arial" pitchFamily="34" charset="0"/>
              </a:rPr>
              <a:t>Жоспары</a:t>
            </a:r>
            <a:r>
              <a:rPr lang="ru-RU" sz="3600" b="1" dirty="0">
                <a:solidFill>
                  <a:schemeClr val="tx2"/>
                </a:solidFill>
                <a:latin typeface="Arial" pitchFamily="34" charset="0"/>
                <a:ea typeface="Calibri" panose="020F0502020204030204" pitchFamily="34" charset="0"/>
                <a:cs typeface="Arial" pitchFamily="34" charset="0"/>
              </a:rPr>
              <a:t>:</a:t>
            </a:r>
          </a:p>
        </p:txBody>
      </p:sp>
    </p:spTree>
    <p:extLst>
      <p:ext uri="{BB962C8B-B14F-4D97-AF65-F5344CB8AC3E}">
        <p14:creationId xmlns:p14="http://schemas.microsoft.com/office/powerpoint/2010/main" val="361294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фон.jpg">
            <a:extLst>
              <a:ext uri="{FF2B5EF4-FFF2-40B4-BE49-F238E27FC236}">
                <a16:creationId xmlns:a16="http://schemas.microsoft.com/office/drawing/2014/main" id="{6507A8B6-C2B0-4C3E-9D51-870312BC3740}"/>
              </a:ext>
            </a:extLst>
          </p:cNvPr>
          <p:cNvPicPr>
            <a:picLocks noChangeAspect="1"/>
          </p:cNvPicPr>
          <p:nvPr/>
        </p:nvPicPr>
        <p:blipFill>
          <a:blip r:embed="rId2"/>
          <a:stretch>
            <a:fillRect/>
          </a:stretch>
        </p:blipFill>
        <p:spPr>
          <a:xfrm>
            <a:off x="0" y="0"/>
            <a:ext cx="12192000" cy="6858000"/>
          </a:xfrm>
          <a:prstGeom prst="rect">
            <a:avLst/>
          </a:prstGeom>
        </p:spPr>
      </p:pic>
      <p:sp>
        <p:nvSpPr>
          <p:cNvPr id="3" name="Объект 2">
            <a:extLst>
              <a:ext uri="{FF2B5EF4-FFF2-40B4-BE49-F238E27FC236}">
                <a16:creationId xmlns:a16="http://schemas.microsoft.com/office/drawing/2014/main" id="{EAFABB40-902D-48CC-AA31-7F0DAC4A2748}"/>
              </a:ext>
            </a:extLst>
          </p:cNvPr>
          <p:cNvSpPr>
            <a:spLocks noGrp="1"/>
          </p:cNvSpPr>
          <p:nvPr>
            <p:ph idx="1"/>
          </p:nvPr>
        </p:nvSpPr>
        <p:spPr>
          <a:xfrm>
            <a:off x="609600" y="1600201"/>
            <a:ext cx="7915835" cy="4525963"/>
          </a:xfrm>
        </p:spPr>
        <p:style>
          <a:lnRef idx="2">
            <a:schemeClr val="accent1"/>
          </a:lnRef>
          <a:fillRef idx="1">
            <a:schemeClr val="lt1"/>
          </a:fillRef>
          <a:effectRef idx="0">
            <a:schemeClr val="accent1"/>
          </a:effectRef>
          <a:fontRef idx="minor">
            <a:schemeClr val="dk1"/>
          </a:fontRef>
        </p:style>
        <p:txBody>
          <a:bodyPr/>
          <a:lstStyle/>
          <a:p>
            <a:pPr marL="0" indent="0">
              <a:buNone/>
            </a:pPr>
            <a:r>
              <a:rPr lang="en-US" sz="1800" spc="-10" dirty="0">
                <a:effectLst/>
                <a:latin typeface="Times New Roman" panose="02020603050405020304" pitchFamily="18" charset="0"/>
                <a:ea typeface="Calibri" panose="020F0502020204030204" pitchFamily="34" charset="0"/>
                <a:cs typeface="Times New Roman" panose="02020603050405020304" pitchFamily="18" charset="0"/>
              </a:rPr>
              <a:t>	</a:t>
            </a:r>
            <a:r>
              <a:rPr lang="kk-KZ" sz="2000" spc="-10" dirty="0">
                <a:solidFill>
                  <a:schemeClr val="tx2"/>
                </a:solidFill>
                <a:effectLst/>
                <a:latin typeface="Arial" panose="020B0604020202020204" pitchFamily="34" charset="0"/>
                <a:ea typeface="Calibri" panose="020F0502020204030204" pitchFamily="34" charset="0"/>
                <a:cs typeface="Arial" panose="020B0604020202020204" pitchFamily="34" charset="0"/>
              </a:rPr>
              <a:t>ХІХ ғ. екінші жартысы, психологический тесттілердің қайта туу кезеңі және бұл кезеңде психологиялық жекеленген өзгешеліктер мен психодиагностикадан айырмашылығы жоқ.</a:t>
            </a:r>
          </a:p>
          <a:p>
            <a:pPr marL="0" indent="0">
              <a:buNone/>
            </a:pPr>
            <a:r>
              <a:rPr lang="kk-KZ" sz="2000" spc="-10" dirty="0">
                <a:solidFill>
                  <a:schemeClr val="tx2"/>
                </a:solidFill>
                <a:effectLst/>
                <a:latin typeface="Arial" panose="020B0604020202020204" pitchFamily="34" charset="0"/>
                <a:ea typeface="Calibri" panose="020F0502020204030204" pitchFamily="34" charset="0"/>
                <a:cs typeface="Arial" panose="020B0604020202020204" pitchFamily="34" charset="0"/>
              </a:rPr>
              <a:t>- психологияға дейінгі кезең</a:t>
            </a:r>
          </a:p>
          <a:p>
            <a:pPr marL="0" indent="0">
              <a:buNone/>
            </a:pPr>
            <a:r>
              <a:rPr lang="kk-KZ" sz="2000" spc="-10" dirty="0">
                <a:solidFill>
                  <a:schemeClr val="tx2"/>
                </a:solidFill>
                <a:effectLst/>
                <a:latin typeface="Arial" panose="020B0604020202020204" pitchFamily="34" charset="0"/>
                <a:ea typeface="Calibri" panose="020F0502020204030204" pitchFamily="34" charset="0"/>
                <a:cs typeface="Arial" panose="020B0604020202020204" pitchFamily="34" charset="0"/>
              </a:rPr>
              <a:t>-дифференциалды психологияның қалыптасуы (ХІХ ғ. екінші жартысы ХХ ғ. басы) -қалыптасудың нақты статистическилық өлшемдері, дифференциалық психологияның дамуы (ХХІ ғ. Басы қазіргі кезең).</a:t>
            </a:r>
          </a:p>
          <a:p>
            <a:pPr marL="0" indent="0">
              <a:buNone/>
            </a:pPr>
            <a:r>
              <a:rPr lang="kk-KZ" sz="2000" spc="-10" dirty="0">
                <a:solidFill>
                  <a:schemeClr val="tx2"/>
                </a:solidFill>
                <a:effectLst/>
                <a:latin typeface="Arial" panose="020B0604020202020204" pitchFamily="34" charset="0"/>
                <a:ea typeface="Calibri" panose="020F0502020204030204" pitchFamily="34" charset="0"/>
                <a:cs typeface="Arial" panose="020B0604020202020204" pitchFamily="34" charset="0"/>
              </a:rPr>
              <a:t>Фрэнсис Гальтон (1822-1911) ағылшындық биолог, антрополог, географ және статистик, психологияның жеке өзгешеліктерін және психологиялық тестілердің негізін қалаушы. Тәжірибелі психологиялық зерттеулермен айналыса отырып, Ф. Гальтон ең басты назарды әртүрлі адамдардың жеке заңдылықтарына салған.</a:t>
            </a:r>
          </a:p>
          <a:p>
            <a:endParaRPr lang="ru-RU" dirty="0"/>
          </a:p>
        </p:txBody>
      </p:sp>
      <p:sp>
        <p:nvSpPr>
          <p:cNvPr id="5" name="TextBox 4">
            <a:extLst>
              <a:ext uri="{FF2B5EF4-FFF2-40B4-BE49-F238E27FC236}">
                <a16:creationId xmlns:a16="http://schemas.microsoft.com/office/drawing/2014/main" id="{E3199857-707B-4FD7-8BA4-199E82EDCFD7}"/>
              </a:ext>
            </a:extLst>
          </p:cNvPr>
          <p:cNvSpPr txBox="1"/>
          <p:nvPr/>
        </p:nvSpPr>
        <p:spPr>
          <a:xfrm>
            <a:off x="1759227" y="350948"/>
            <a:ext cx="10279646" cy="936795"/>
          </a:xfrm>
          <a:prstGeom prst="rect">
            <a:avLst/>
          </a:prstGeom>
          <a:noFill/>
        </p:spPr>
        <p:txBody>
          <a:bodyPr wrap="square">
            <a:spAutoFit/>
          </a:bodyPr>
          <a:lstStyle/>
          <a:p>
            <a:pPr algn="ctr">
              <a:lnSpc>
                <a:spcPct val="115000"/>
              </a:lnSpc>
              <a:spcAft>
                <a:spcPts val="1000"/>
              </a:spcAft>
            </a:pPr>
            <a:r>
              <a:rPr lang="ru-RU" sz="2400" b="1" spc="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1. </a:t>
            </a:r>
            <a:r>
              <a:rPr lang="ru-RU" sz="2400" b="1" spc="0" dirty="0" err="1">
                <a:solidFill>
                  <a:schemeClr val="tx2"/>
                </a:solidFill>
                <a:effectLst/>
                <a:latin typeface="Arial" panose="020B0604020202020204" pitchFamily="34" charset="0"/>
                <a:ea typeface="Times New Roman" panose="02020603050405020304" pitchFamily="18" charset="0"/>
                <a:cs typeface="Arial" panose="020B0604020202020204" pitchFamily="34" charset="0"/>
              </a:rPr>
              <a:t>Дифференциалды</a:t>
            </a:r>
            <a:r>
              <a:rPr lang="ru-RU" sz="2400" b="1" spc="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a:t>
            </a:r>
            <a:r>
              <a:rPr lang="ru-RU" sz="2400" b="1" spc="0" dirty="0" err="1">
                <a:solidFill>
                  <a:schemeClr val="tx2"/>
                </a:solidFill>
                <a:effectLst/>
                <a:latin typeface="Arial" panose="020B0604020202020204" pitchFamily="34" charset="0"/>
                <a:ea typeface="Times New Roman" panose="02020603050405020304" pitchFamily="18" charset="0"/>
                <a:cs typeface="Arial" panose="020B0604020202020204" pitchFamily="34" charset="0"/>
              </a:rPr>
              <a:t>психологияның</a:t>
            </a:r>
            <a:r>
              <a:rPr lang="ru-RU" sz="2400" b="1" spc="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даму </a:t>
            </a:r>
            <a:r>
              <a:rPr lang="ru-RU" sz="2400" b="1" spc="0" dirty="0" err="1">
                <a:solidFill>
                  <a:schemeClr val="tx2"/>
                </a:solidFill>
                <a:effectLst/>
                <a:latin typeface="Arial" panose="020B0604020202020204" pitchFamily="34" charset="0"/>
                <a:ea typeface="Times New Roman" panose="02020603050405020304" pitchFamily="18" charset="0"/>
                <a:cs typeface="Arial" panose="020B0604020202020204" pitchFamily="34" charset="0"/>
              </a:rPr>
              <a:t>тарихындағы</a:t>
            </a:r>
            <a:r>
              <a:rPr lang="ru-RU" sz="2400" b="1" spc="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a:t>
            </a:r>
            <a:r>
              <a:rPr lang="ru-RU" sz="2400" b="1" spc="0" dirty="0" err="1">
                <a:solidFill>
                  <a:schemeClr val="tx2"/>
                </a:solidFill>
                <a:effectLst/>
                <a:latin typeface="Arial" panose="020B0604020202020204" pitchFamily="34" charset="0"/>
                <a:ea typeface="Times New Roman" panose="02020603050405020304" pitchFamily="18" charset="0"/>
                <a:cs typeface="Arial" panose="020B0604020202020204" pitchFamily="34" charset="0"/>
              </a:rPr>
              <a:t>ғалымдардың</a:t>
            </a:r>
            <a:r>
              <a:rPr lang="ru-RU" sz="2400" b="1" spc="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a:t>
            </a:r>
            <a:r>
              <a:rPr lang="ru-RU" sz="2400" b="1" spc="0" dirty="0" err="1">
                <a:solidFill>
                  <a:schemeClr val="tx2"/>
                </a:solidFill>
                <a:effectLst/>
                <a:latin typeface="Arial" panose="020B0604020202020204" pitchFamily="34" charset="0"/>
                <a:ea typeface="Times New Roman" panose="02020603050405020304" pitchFamily="18" charset="0"/>
                <a:cs typeface="Arial" panose="020B0604020202020204" pitchFamily="34" charset="0"/>
              </a:rPr>
              <a:t>қосқан</a:t>
            </a:r>
            <a:r>
              <a:rPr lang="ru-RU" sz="2400" b="1" spc="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a:t>
            </a:r>
            <a:r>
              <a:rPr lang="ru-RU" sz="2400" b="1" spc="0" dirty="0" err="1">
                <a:solidFill>
                  <a:schemeClr val="tx2"/>
                </a:solidFill>
                <a:effectLst/>
                <a:latin typeface="Arial" panose="020B0604020202020204" pitchFamily="34" charset="0"/>
                <a:ea typeface="Times New Roman" panose="02020603050405020304" pitchFamily="18" charset="0"/>
                <a:cs typeface="Arial" panose="020B0604020202020204" pitchFamily="34" charset="0"/>
              </a:rPr>
              <a:t>үлестері</a:t>
            </a:r>
            <a:endParaRPr lang="ru-RU" sz="1600" b="1" dirty="0">
              <a:solidFill>
                <a:schemeClr val="tx2"/>
              </a:solidFill>
              <a:latin typeface="Arial" pitchFamily="34" charset="0"/>
              <a:ea typeface="Calibri" panose="020F0502020204030204" pitchFamily="34" charset="0"/>
              <a:cs typeface="Arial" pitchFamily="34" charset="0"/>
            </a:endParaRPr>
          </a:p>
        </p:txBody>
      </p:sp>
      <p:pic>
        <p:nvPicPr>
          <p:cNvPr id="1026" name="Picture 2">
            <a:extLst>
              <a:ext uri="{FF2B5EF4-FFF2-40B4-BE49-F238E27FC236}">
                <a16:creationId xmlns:a16="http://schemas.microsoft.com/office/drawing/2014/main" id="{D8B4A851-1C52-429C-A888-DE466679A1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5082" y="1600201"/>
            <a:ext cx="3240740" cy="4525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6710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descr="фон.jpg">
            <a:extLst>
              <a:ext uri="{FF2B5EF4-FFF2-40B4-BE49-F238E27FC236}">
                <a16:creationId xmlns:a16="http://schemas.microsoft.com/office/drawing/2014/main" id="{4F342D05-C451-4C8F-95CD-5197BD477BEF}"/>
              </a:ext>
            </a:extLst>
          </p:cNvPr>
          <p:cNvPicPr>
            <a:picLocks noChangeAspect="1"/>
          </p:cNvPicPr>
          <p:nvPr/>
        </p:nvPicPr>
        <p:blipFill>
          <a:blip r:embed="rId2"/>
          <a:stretch>
            <a:fillRect/>
          </a:stretch>
        </p:blipFill>
        <p:spPr>
          <a:xfrm>
            <a:off x="-89647" y="0"/>
            <a:ext cx="12192000" cy="6858000"/>
          </a:xfrm>
          <a:prstGeom prst="rect">
            <a:avLst/>
          </a:prstGeom>
        </p:spPr>
      </p:pic>
      <p:sp>
        <p:nvSpPr>
          <p:cNvPr id="4" name="Заголовок 3">
            <a:extLst>
              <a:ext uri="{FF2B5EF4-FFF2-40B4-BE49-F238E27FC236}">
                <a16:creationId xmlns:a16="http://schemas.microsoft.com/office/drawing/2014/main" id="{CBC8FCC3-6AC3-4E92-83E7-80C1BAB9E0F5}"/>
              </a:ext>
            </a:extLst>
          </p:cNvPr>
          <p:cNvSpPr>
            <a:spLocks noGrp="1"/>
          </p:cNvSpPr>
          <p:nvPr>
            <p:ph type="title"/>
          </p:nvPr>
        </p:nvSpPr>
        <p:spPr>
          <a:xfrm>
            <a:off x="1649505" y="0"/>
            <a:ext cx="10739717" cy="874432"/>
          </a:xfrm>
        </p:spPr>
        <p:txBody>
          <a:bodyPr/>
          <a:lstStyle/>
          <a:p>
            <a:r>
              <a:rPr lang="kk-KZ" sz="1800" spc="-10" dirty="0">
                <a:solidFill>
                  <a:schemeClr val="tx2"/>
                </a:solidFill>
                <a:latin typeface="Arial" panose="020B0604020202020204" pitchFamily="34" charset="0"/>
                <a:ea typeface="Calibri" panose="020F0502020204030204" pitchFamily="34" charset="0"/>
                <a:cs typeface="Arial" panose="020B0604020202020204" pitchFamily="34" charset="0"/>
              </a:rPr>
              <a:t>Тәжірибелі психологияның қорына кіре отырып, және дифференциалдық психология дербес теоретикалық тәжірибелік мағына алды. </a:t>
            </a:r>
            <a:endParaRPr lang="ru-RU" dirty="0">
              <a:solidFill>
                <a:schemeClr val="tx2"/>
              </a:solidFill>
              <a:latin typeface="Arial" panose="020B0604020202020204" pitchFamily="34" charset="0"/>
              <a:cs typeface="Arial" panose="020B0604020202020204" pitchFamily="34" charset="0"/>
            </a:endParaRPr>
          </a:p>
        </p:txBody>
      </p:sp>
      <p:sp>
        <p:nvSpPr>
          <p:cNvPr id="3" name="Объект 2">
            <a:extLst>
              <a:ext uri="{FF2B5EF4-FFF2-40B4-BE49-F238E27FC236}">
                <a16:creationId xmlns:a16="http://schemas.microsoft.com/office/drawing/2014/main" id="{B4E06D39-35C5-43F4-B249-A7F59A7ACFC4}"/>
              </a:ext>
            </a:extLst>
          </p:cNvPr>
          <p:cNvSpPr>
            <a:spLocks noGrp="1"/>
          </p:cNvSpPr>
          <p:nvPr>
            <p:ph idx="1"/>
          </p:nvPr>
        </p:nvSpPr>
        <p:spPr>
          <a:xfrm>
            <a:off x="735106" y="3034553"/>
            <a:ext cx="5495365" cy="3357282"/>
          </a:xfrm>
        </p:spPr>
        <p:style>
          <a:lnRef idx="2">
            <a:schemeClr val="accent1"/>
          </a:lnRef>
          <a:fillRef idx="1">
            <a:schemeClr val="lt1"/>
          </a:fillRef>
          <a:effectRef idx="0">
            <a:schemeClr val="accent1"/>
          </a:effectRef>
          <a:fontRef idx="minor">
            <a:schemeClr val="dk1"/>
          </a:fontRef>
        </p:style>
        <p:txBody>
          <a:bodyPr/>
          <a:lstStyle/>
          <a:p>
            <a:r>
              <a:rPr lang="kk-KZ" sz="1600" spc="-10" dirty="0">
                <a:solidFill>
                  <a:schemeClr val="tx2"/>
                </a:solidFill>
                <a:effectLst/>
                <a:latin typeface="Arial" panose="020B0604020202020204" pitchFamily="34" charset="0"/>
                <a:ea typeface="Calibri" panose="020F0502020204030204" pitchFamily="34" charset="0"/>
                <a:cs typeface="Arial" panose="020B0604020202020204" pitchFamily="34" charset="0"/>
              </a:rPr>
              <a:t>Тәжірибелі психологияның қорына кіре отырып, және дифференциалдық психология дербес теоретикалық тәжірибелік мағына алды. Әсіресе, ең маңызды болып психологияға жаңа математикалық жобалардың кіргені болып табылады. Ф.Гальтонның ең ұнататын сөзі: «Санауға болатынның бәрін санаңдар!». Өзінің «Тұқымқуалаушы дарын» атты новаторлық кітабында Ф. Гальтоник биографиялық факттарының  статитикалық анализдерін көптеген мөлшерде берген, статистикалық заңдылықтарының таралу қасиеттерінің себептерін келтірген. </a:t>
            </a:r>
            <a:endParaRPr lang="ru-RU" sz="16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p>
            <a:endParaRPr lang="ru-RU" sz="2800" dirty="0">
              <a:solidFill>
                <a:schemeClr val="tx2"/>
              </a:solidFill>
              <a:latin typeface="Arial" panose="020B0604020202020204" pitchFamily="34" charset="0"/>
              <a:cs typeface="Arial" panose="020B0604020202020204" pitchFamily="34" charset="0"/>
            </a:endParaRPr>
          </a:p>
        </p:txBody>
      </p:sp>
      <p:sp>
        <p:nvSpPr>
          <p:cNvPr id="5" name="Текст 4">
            <a:extLst>
              <a:ext uri="{FF2B5EF4-FFF2-40B4-BE49-F238E27FC236}">
                <a16:creationId xmlns:a16="http://schemas.microsoft.com/office/drawing/2014/main" id="{B0CB8961-33A6-4C95-A145-8D132AFEE805}"/>
              </a:ext>
            </a:extLst>
          </p:cNvPr>
          <p:cNvSpPr>
            <a:spLocks noGrp="1"/>
          </p:cNvSpPr>
          <p:nvPr>
            <p:ph type="body" sz="half" idx="2"/>
          </p:nvPr>
        </p:nvSpPr>
        <p:spPr>
          <a:xfrm>
            <a:off x="1057836" y="1526241"/>
            <a:ext cx="5038164" cy="1165412"/>
          </a:xfrm>
        </p:spPr>
        <p:style>
          <a:lnRef idx="2">
            <a:schemeClr val="accent1"/>
          </a:lnRef>
          <a:fillRef idx="1">
            <a:schemeClr val="lt1"/>
          </a:fillRef>
          <a:effectRef idx="0">
            <a:schemeClr val="accent1"/>
          </a:effectRef>
          <a:fontRef idx="minor">
            <a:schemeClr val="dk1"/>
          </a:fontRef>
        </p:style>
        <p:txBody>
          <a:bodyPr/>
          <a:lstStyle/>
          <a:p>
            <a:r>
              <a:rPr lang="kk-KZ" sz="1600" spc="-10" dirty="0">
                <a:solidFill>
                  <a:schemeClr val="tx2"/>
                </a:solidFill>
                <a:latin typeface="Arial" panose="020B0604020202020204" pitchFamily="34" charset="0"/>
                <a:ea typeface="Calibri" panose="020F0502020204030204" pitchFamily="34" charset="0"/>
                <a:cs typeface="Arial" panose="020B0604020202020204" pitchFamily="34" charset="0"/>
              </a:rPr>
              <a:t>Ең маңызды болып психологияға жаңа математикалық жобалардың кіргені болып табылады. Ф.Гальтонның ең ұнататын сөзі: «Санауға болатынның бәрін санаңдар!».</a:t>
            </a:r>
            <a:endParaRPr lang="en-US" sz="1600" spc="-10" dirty="0">
              <a:solidFill>
                <a:schemeClr val="tx2"/>
              </a:solidFill>
              <a:latin typeface="Arial" panose="020B0604020202020204" pitchFamily="34" charset="0"/>
              <a:ea typeface="Calibri" panose="020F0502020204030204" pitchFamily="34" charset="0"/>
              <a:cs typeface="Arial" panose="020B0604020202020204" pitchFamily="34" charset="0"/>
            </a:endParaRPr>
          </a:p>
          <a:p>
            <a:endParaRPr lang="en-US" sz="1600" spc="-10" dirty="0">
              <a:solidFill>
                <a:schemeClr val="tx2"/>
              </a:solidFill>
              <a:latin typeface="Arial" panose="020B0604020202020204" pitchFamily="34" charset="0"/>
              <a:ea typeface="Calibri" panose="020F0502020204030204" pitchFamily="34" charset="0"/>
              <a:cs typeface="Arial" panose="020B0604020202020204" pitchFamily="34" charset="0"/>
            </a:endParaRPr>
          </a:p>
          <a:p>
            <a:endParaRPr lang="ru-RU" sz="1600" dirty="0">
              <a:solidFill>
                <a:schemeClr val="tx2"/>
              </a:solidFill>
              <a:latin typeface="Arial" panose="020B0604020202020204" pitchFamily="34" charset="0"/>
              <a:cs typeface="Arial" panose="020B0604020202020204" pitchFamily="34" charset="0"/>
            </a:endParaRPr>
          </a:p>
        </p:txBody>
      </p:sp>
      <p:pic>
        <p:nvPicPr>
          <p:cNvPr id="2050" name="Picture 2" descr="Picture background">
            <a:extLst>
              <a:ext uri="{FF2B5EF4-FFF2-40B4-BE49-F238E27FC236}">
                <a16:creationId xmlns:a16="http://schemas.microsoft.com/office/drawing/2014/main" id="{E40EEBAB-5602-42FF-BEF3-1210997DD6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88433" y="3169023"/>
            <a:ext cx="2101542" cy="322281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7799B447-2284-4F6D-9953-C578A97D1F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2544" y="1348303"/>
            <a:ext cx="2321418" cy="3641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64278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09F9720B-C057-4415-AE07-49473BFB8408}"/>
              </a:ext>
            </a:extLst>
          </p:cNvPr>
          <p:cNvPicPr>
            <a:picLocks noChangeAspect="1"/>
          </p:cNvPicPr>
          <p:nvPr/>
        </p:nvPicPr>
        <p:blipFill>
          <a:blip r:embed="rId3"/>
          <a:stretch>
            <a:fillRect/>
          </a:stretch>
        </p:blipFill>
        <p:spPr>
          <a:xfrm>
            <a:off x="0" y="1"/>
            <a:ext cx="12192000" cy="6857999"/>
          </a:xfrm>
          <a:prstGeom prst="rect">
            <a:avLst/>
          </a:prstGeom>
        </p:spPr>
      </p:pic>
      <p:sp>
        <p:nvSpPr>
          <p:cNvPr id="2" name="Заголовок 1">
            <a:extLst>
              <a:ext uri="{FF2B5EF4-FFF2-40B4-BE49-F238E27FC236}">
                <a16:creationId xmlns:a16="http://schemas.microsoft.com/office/drawing/2014/main" id="{69886530-20AF-4C0E-8844-D5C5D325EE84}"/>
              </a:ext>
            </a:extLst>
          </p:cNvPr>
          <p:cNvSpPr>
            <a:spLocks noGrp="1"/>
          </p:cNvSpPr>
          <p:nvPr>
            <p:ph type="title"/>
          </p:nvPr>
        </p:nvSpPr>
        <p:spPr>
          <a:xfrm>
            <a:off x="134472" y="1138517"/>
            <a:ext cx="4625788" cy="5217459"/>
          </a:xfrm>
        </p:spPr>
        <p:style>
          <a:lnRef idx="2">
            <a:schemeClr val="accent1"/>
          </a:lnRef>
          <a:fillRef idx="1">
            <a:schemeClr val="lt1"/>
          </a:fillRef>
          <a:effectRef idx="0">
            <a:schemeClr val="accent1"/>
          </a:effectRef>
          <a:fontRef idx="minor">
            <a:schemeClr val="dk1"/>
          </a:fontRef>
        </p:style>
        <p:txBody>
          <a:bodyPr/>
          <a:lstStyle/>
          <a:p>
            <a:pPr algn="just">
              <a:lnSpc>
                <a:spcPct val="107000"/>
              </a:lnSpc>
              <a:spcAft>
                <a:spcPts val="800"/>
              </a:spcAft>
            </a:pPr>
            <a:r>
              <a:rPr lang="kk-KZ" sz="1600" spc="-10" dirty="0">
                <a:solidFill>
                  <a:schemeClr val="tx2"/>
                </a:solidFill>
                <a:effectLst/>
                <a:latin typeface="Arial" panose="020B0604020202020204" pitchFamily="34" charset="0"/>
                <a:ea typeface="Calibri" panose="020F0502020204030204" pitchFamily="34" charset="0"/>
                <a:cs typeface="Arial" panose="020B0604020202020204" pitchFamily="34" charset="0"/>
              </a:rPr>
              <a:t>Клакхон мен Мюррей өздерінің идиографиялық анализдерін қорғап, былй деп жазған: «Әрбір адам бір жерімен өзге адамдарға ұқсас, немесе өзге адамға мүлде ұқсамайды». Номотетикалық жақындау адамды тек қана басқа адамдармен ұқсастықтарын суреттейді. Идиографиялық анализ тек қана салыстырмалы анализді емес, сонда ақ оларды таныстыра алады. Бір жағынан, ол салыстырмалы анализдерін басқалармен яғни, «ешкімге ұқсамайтын» адамдармен тең қояды. Нақты бір адамның анализы тағы бір қиындықты көрсетеді, ол жекеленген өзгешеліктер психологиясы. Осы мақсатта ол өз алдына қойған сұрақтарын шешуге жекелеген өзгешеліктер психологиясының мына құрамдары жатады:</a:t>
            </a:r>
            <a:endParaRPr lang="ru-RU" sz="16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5" name="Схема 4">
            <a:extLst>
              <a:ext uri="{FF2B5EF4-FFF2-40B4-BE49-F238E27FC236}">
                <a16:creationId xmlns:a16="http://schemas.microsoft.com/office/drawing/2014/main" id="{DCDFD501-28F4-4960-8724-F4AA3E1FA7B1}"/>
              </a:ext>
            </a:extLst>
          </p:cNvPr>
          <p:cNvGraphicFramePr/>
          <p:nvPr>
            <p:extLst>
              <p:ext uri="{D42A27DB-BD31-4B8C-83A1-F6EECF244321}">
                <p14:modId xmlns:p14="http://schemas.microsoft.com/office/powerpoint/2010/main" val="3708675619"/>
              </p:ext>
            </p:extLst>
          </p:nvPr>
        </p:nvGraphicFramePr>
        <p:xfrm>
          <a:off x="4760260" y="1013013"/>
          <a:ext cx="7117976" cy="54146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593819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фон.jpg">
            <a:extLst>
              <a:ext uri="{FF2B5EF4-FFF2-40B4-BE49-F238E27FC236}">
                <a16:creationId xmlns:a16="http://schemas.microsoft.com/office/drawing/2014/main" id="{7B7D0F62-ED84-4134-8405-52443F1DBE80}"/>
              </a:ext>
            </a:extLst>
          </p:cNvPr>
          <p:cNvPicPr>
            <a:picLocks noChangeAspect="1"/>
          </p:cNvPicPr>
          <p:nvPr/>
        </p:nvPicPr>
        <p:blipFill>
          <a:blip r:embed="rId2"/>
          <a:stretch>
            <a:fillRect/>
          </a:stretch>
        </p:blipFill>
        <p:spPr>
          <a:xfrm>
            <a:off x="0" y="0"/>
            <a:ext cx="12192000" cy="6858000"/>
          </a:xfrm>
          <a:prstGeom prst="rect">
            <a:avLst/>
          </a:prstGeom>
        </p:spPr>
      </p:pic>
      <p:sp>
        <p:nvSpPr>
          <p:cNvPr id="3" name="Объект 2">
            <a:extLst>
              <a:ext uri="{FF2B5EF4-FFF2-40B4-BE49-F238E27FC236}">
                <a16:creationId xmlns:a16="http://schemas.microsoft.com/office/drawing/2014/main" id="{EF03E0E8-6E82-4469-99BA-8563C63B198C}"/>
              </a:ext>
            </a:extLst>
          </p:cNvPr>
          <p:cNvSpPr>
            <a:spLocks noGrp="1"/>
          </p:cNvSpPr>
          <p:nvPr>
            <p:ph idx="1"/>
          </p:nvPr>
        </p:nvSpPr>
        <p:spPr>
          <a:xfrm>
            <a:off x="537881" y="1025533"/>
            <a:ext cx="11322423" cy="2693894"/>
          </a:xfrm>
        </p:spPr>
        <p:style>
          <a:lnRef idx="2">
            <a:schemeClr val="accent1"/>
          </a:lnRef>
          <a:fillRef idx="1">
            <a:schemeClr val="lt1"/>
          </a:fillRef>
          <a:effectRef idx="0">
            <a:schemeClr val="accent1"/>
          </a:effectRef>
          <a:fontRef idx="minor">
            <a:schemeClr val="dk1"/>
          </a:fontRef>
        </p:style>
        <p:txBody>
          <a:bodyPr/>
          <a:lstStyle/>
          <a:p>
            <a:pPr algn="just">
              <a:lnSpc>
                <a:spcPct val="107000"/>
              </a:lnSpc>
              <a:spcAft>
                <a:spcPts val="800"/>
              </a:spcAft>
            </a:pPr>
            <a:r>
              <a:rPr lang="kk-KZ" sz="1800" spc="-10" dirty="0">
                <a:effectLst/>
                <a:latin typeface="Times New Roman" panose="02020603050405020304" pitchFamily="18" charset="0"/>
                <a:ea typeface="Calibri" panose="020F0502020204030204" pitchFamily="34" charset="0"/>
                <a:cs typeface="Times New Roman" panose="02020603050405020304" pitchFamily="18" charset="0"/>
              </a:rPr>
              <a:t>Дифференциалды психофизиология-жеке білімдер облысы, жекеліктің нейрофизиологиялық заңдылықтарын және осы заңдылықтардың тадамның психикалық әрекетіне әсерін зерттейді.</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kk-KZ" sz="1800" spc="-10" dirty="0">
                <a:effectLst/>
                <a:latin typeface="Times New Roman" panose="02020603050405020304" pitchFamily="18" charset="0"/>
                <a:ea typeface="Calibri" panose="020F0502020204030204" pitchFamily="34" charset="0"/>
                <a:cs typeface="Times New Roman" panose="02020603050405020304" pitchFamily="18" charset="0"/>
              </a:rPr>
              <a:t>Жекелік психофизиологические теориилардың теоретические негізін Теплов Б.М. еңбектерінен көруге болады. Орыс психологии, дифференциалды психофизиологияның негізін салушы: ең алғаш нерв жүйесінің типологиялық қасиетін ең алғаш болып зерттеген ғалым және жеке типологиялық ерекшеліктің табиғи негізін ашып кёрсеткен. 50 жылдары лаборатории жеке адамның психофизиологиялық жағдайына жекелик ерекшеліктердің әсеріне зерттеу жұмыстарын жүргизген. Теплов еңбектерін ары қарай жалғастырған және тәжірбиеде қолданған Небылицин Б.М.</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pic>
        <p:nvPicPr>
          <p:cNvPr id="4098" name="Picture 2" descr="Picture background">
            <a:extLst>
              <a:ext uri="{FF2B5EF4-FFF2-40B4-BE49-F238E27FC236}">
                <a16:creationId xmlns:a16="http://schemas.microsoft.com/office/drawing/2014/main" id="{5C0CB462-69E6-4139-99DA-F4E2D78ABE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0368" y="4347140"/>
            <a:ext cx="1501414" cy="22894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0" name="Picture 4" descr="Picture background">
            <a:extLst>
              <a:ext uri="{FF2B5EF4-FFF2-40B4-BE49-F238E27FC236}">
                <a16:creationId xmlns:a16="http://schemas.microsoft.com/office/drawing/2014/main" id="{8CDD28E2-79AF-407B-92B8-4414E3E67A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4978" y="4168531"/>
            <a:ext cx="1559315" cy="23389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5F450BDA-3EE4-4B32-A959-866ACCF07E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5336" y="3940802"/>
            <a:ext cx="3216088" cy="23389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0560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фон.jpg">
            <a:extLst>
              <a:ext uri="{FF2B5EF4-FFF2-40B4-BE49-F238E27FC236}">
                <a16:creationId xmlns:a16="http://schemas.microsoft.com/office/drawing/2014/main" id="{627541AF-C9F2-47C1-857A-4EEF53F4DF24}"/>
              </a:ext>
            </a:extLst>
          </p:cNvPr>
          <p:cNvPicPr>
            <a:picLocks noChangeAspect="1"/>
          </p:cNvPicPr>
          <p:nvPr/>
        </p:nvPicPr>
        <p:blipFill>
          <a:blip r:embed="rId3"/>
          <a:stretch>
            <a:fillRect/>
          </a:stretch>
        </p:blipFill>
        <p:spPr>
          <a:xfrm>
            <a:off x="0" y="0"/>
            <a:ext cx="12192000" cy="6858000"/>
          </a:xfrm>
          <a:prstGeom prst="rect">
            <a:avLst/>
          </a:prstGeom>
        </p:spPr>
        <p:style>
          <a:lnRef idx="2">
            <a:schemeClr val="accent5"/>
          </a:lnRef>
          <a:fillRef idx="1">
            <a:schemeClr val="lt1"/>
          </a:fillRef>
          <a:effectRef idx="0">
            <a:schemeClr val="accent5"/>
          </a:effectRef>
          <a:fontRef idx="minor">
            <a:schemeClr val="dk1"/>
          </a:fontRef>
        </p:style>
      </p:pic>
      <p:sp>
        <p:nvSpPr>
          <p:cNvPr id="2" name="Text 0"/>
          <p:cNvSpPr/>
          <p:nvPr/>
        </p:nvSpPr>
        <p:spPr>
          <a:xfrm>
            <a:off x="493059" y="1086359"/>
            <a:ext cx="11349318" cy="1885441"/>
          </a:xfrm>
          <a:prstGeom prst="rect">
            <a:avLst/>
          </a:prstGeom>
          <a:ln/>
        </p:spPr>
        <p:style>
          <a:lnRef idx="2">
            <a:schemeClr val="accent1"/>
          </a:lnRef>
          <a:fillRef idx="1">
            <a:schemeClr val="lt1"/>
          </a:fillRef>
          <a:effectRef idx="0">
            <a:schemeClr val="accent1"/>
          </a:effectRef>
          <a:fontRef idx="minor">
            <a:schemeClr val="dk1"/>
          </a:fontRef>
        </p:style>
        <p:txBody>
          <a:bodyPr wrap="square" lIns="0" tIns="0" rIns="0" bIns="0" rtlCol="0" anchor="t"/>
          <a:lstStyle/>
          <a:p>
            <a:pPr algn="ctr">
              <a:lnSpc>
                <a:spcPct val="107000"/>
              </a:lnSpc>
              <a:spcAft>
                <a:spcPts val="800"/>
              </a:spcAft>
            </a:pPr>
            <a:r>
              <a:rPr lang="kk-KZ" sz="2000" spc="-10" dirty="0">
                <a:solidFill>
                  <a:schemeClr val="tx2"/>
                </a:solidFill>
                <a:effectLst/>
                <a:latin typeface="Arial" panose="020B0604020202020204" pitchFamily="34" charset="0"/>
                <a:ea typeface="Calibri" panose="020F0502020204030204" pitchFamily="34" charset="0"/>
                <a:cs typeface="Arial" panose="020B0604020202020204" pitchFamily="34" charset="0"/>
              </a:rPr>
              <a:t>Небылицин В.Д. (1903-1972) орыс психологы, өз жұмыстарында жеке ерекшеліктердің табиғи негізін зерттеуге алған және дифференциалды психологияның дамуына үлес қосты.</a:t>
            </a:r>
            <a:endParaRPr lang="ru-RU" sz="20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07000"/>
              </a:lnSpc>
              <a:spcAft>
                <a:spcPts val="800"/>
              </a:spcAft>
            </a:pPr>
            <a:r>
              <a:rPr lang="kk-KZ" sz="2000" spc="-10" dirty="0">
                <a:solidFill>
                  <a:schemeClr val="tx2"/>
                </a:solidFill>
                <a:effectLst/>
                <a:latin typeface="Arial" panose="020B0604020202020204" pitchFamily="34" charset="0"/>
                <a:ea typeface="Calibri" panose="020F0502020204030204" pitchFamily="34" charset="0"/>
                <a:cs typeface="Arial" panose="020B0604020202020204" pitchFamily="34" charset="0"/>
              </a:rPr>
              <a:t>Теплов-Небылицин мектебінің негізгі көздеген мақсаттары адамдар арасындағы айырмашылықтардың қалыптасу себебі психофизологиялық функциялармен байланысты екенін дәлелдеу болды. Жеке ерекшеліктердің екі жолын көрсетті:</a:t>
            </a:r>
            <a:endParaRPr lang="ru-RU" sz="20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Text 2"/>
          <p:cNvSpPr/>
          <p:nvPr/>
        </p:nvSpPr>
        <p:spPr>
          <a:xfrm>
            <a:off x="493059" y="3245223"/>
            <a:ext cx="5232797" cy="2929131"/>
          </a:xfrm>
          <a:prstGeom prst="rect">
            <a:avLst/>
          </a:prstGeom>
          <a:ln/>
        </p:spPr>
        <p:style>
          <a:lnRef idx="2">
            <a:schemeClr val="accent5"/>
          </a:lnRef>
          <a:fillRef idx="1">
            <a:schemeClr val="lt1"/>
          </a:fillRef>
          <a:effectRef idx="0">
            <a:schemeClr val="accent5"/>
          </a:effectRef>
          <a:fontRef idx="minor">
            <a:schemeClr val="dk1"/>
          </a:fontRef>
        </p:style>
        <p:txBody>
          <a:bodyPr wrap="square" lIns="0" tIns="0" rIns="0" bIns="0" rtlCol="0" anchor="t"/>
          <a:lstStyle/>
          <a:p>
            <a:pPr>
              <a:lnSpc>
                <a:spcPts val="2083"/>
              </a:lnSpc>
            </a:pPr>
            <a:r>
              <a:rPr lang="en-US" sz="2000" dirty="0">
                <a:solidFill>
                  <a:schemeClr val="tx2"/>
                </a:solidFill>
                <a:latin typeface="Arial" panose="020B0604020202020204" pitchFamily="34" charset="0"/>
                <a:ea typeface="Inter" pitchFamily="34" charset="-122"/>
                <a:cs typeface="Arial" panose="020B0604020202020204" pitchFamily="34" charset="0"/>
              </a:rPr>
              <a:t>"</a:t>
            </a:r>
            <a:r>
              <a:rPr lang="kk-KZ" sz="2000" spc="-10" dirty="0">
                <a:solidFill>
                  <a:schemeClr val="tx2"/>
                </a:solidFill>
                <a:effectLst/>
                <a:latin typeface="Arial" panose="020B0604020202020204" pitchFamily="34" charset="0"/>
                <a:ea typeface="Calibri" panose="020F0502020204030204" pitchFamily="34" charset="0"/>
                <a:cs typeface="Arial" panose="020B0604020202020204" pitchFamily="34" charset="0"/>
              </a:rPr>
              <a:t>1. Әр түрлі типти адамдарды бір-бірімен салыстыру. Бұл жолдың негізін салушы И.П. Павлов. Оның ойынша мінез-құлықтың жекелік ерекшеліктерін рефлекстердің қалыптасуынан және сыртқы қоздырғыштарға жиі реакция көрсетуден бір әрекеттен екіншіге көшу жолы деп қарастырады.</a:t>
            </a:r>
            <a:endParaRPr lang="ru-RU" sz="20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p>
            <a:pPr>
              <a:lnSpc>
                <a:spcPts val="2083"/>
              </a:lnSpc>
            </a:pPr>
            <a:endParaRPr lang="en-US" sz="2000" dirty="0">
              <a:solidFill>
                <a:schemeClr val="tx2"/>
              </a:solidFill>
              <a:latin typeface="Arial" panose="020B0604020202020204" pitchFamily="34" charset="0"/>
              <a:cs typeface="Arial" panose="020B0604020202020204" pitchFamily="34" charset="0"/>
            </a:endParaRPr>
          </a:p>
        </p:txBody>
      </p:sp>
      <p:sp>
        <p:nvSpPr>
          <p:cNvPr id="7" name="Text 5"/>
          <p:cNvSpPr/>
          <p:nvPr/>
        </p:nvSpPr>
        <p:spPr>
          <a:xfrm>
            <a:off x="6142722" y="3245223"/>
            <a:ext cx="5349338" cy="2934507"/>
          </a:xfrm>
          <a:prstGeom prst="rect">
            <a:avLst/>
          </a:prstGeom>
          <a:ln/>
        </p:spPr>
        <p:style>
          <a:lnRef idx="2">
            <a:schemeClr val="accent5"/>
          </a:lnRef>
          <a:fillRef idx="1">
            <a:schemeClr val="lt1"/>
          </a:fillRef>
          <a:effectRef idx="0">
            <a:schemeClr val="accent5"/>
          </a:effectRef>
          <a:fontRef idx="minor">
            <a:schemeClr val="dk1"/>
          </a:fontRef>
        </p:style>
        <p:txBody>
          <a:bodyPr wrap="square" lIns="0" tIns="0" rIns="0" bIns="0" rtlCol="0" anchor="t"/>
          <a:lstStyle/>
          <a:p>
            <a:pPr>
              <a:lnSpc>
                <a:spcPct val="107000"/>
              </a:lnSpc>
              <a:spcAft>
                <a:spcPts val="800"/>
              </a:spcAft>
            </a:pPr>
            <a:r>
              <a:rPr lang="kk-KZ" sz="2000" spc="-10" dirty="0">
                <a:solidFill>
                  <a:schemeClr val="tx2"/>
                </a:solidFill>
                <a:effectLst/>
                <a:latin typeface="Arial" panose="020B0604020202020204" pitchFamily="34" charset="0"/>
                <a:ea typeface="Calibri" panose="020F0502020204030204" pitchFamily="34" charset="0"/>
                <a:cs typeface="Arial" panose="020B0604020202020204" pitchFamily="34" charset="0"/>
              </a:rPr>
              <a:t>2. Жеке ерекшеліктерді зерттеудің екінші жолын Теплов құрған және олардың арасындағы қатынастардың мүмкіндігін береді.</a:t>
            </a:r>
            <a:endParaRPr lang="ru-RU" sz="20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фон.jpg">
            <a:extLst>
              <a:ext uri="{FF2B5EF4-FFF2-40B4-BE49-F238E27FC236}">
                <a16:creationId xmlns:a16="http://schemas.microsoft.com/office/drawing/2014/main" id="{09500DA9-BE4E-43A7-91DE-D99097B86FA3}"/>
              </a:ext>
            </a:extLst>
          </p:cNvPr>
          <p:cNvPicPr>
            <a:picLocks noChangeAspect="1"/>
          </p:cNvPicPr>
          <p:nvPr/>
        </p:nvPicPr>
        <p:blipFill>
          <a:blip r:embed="rId2"/>
          <a:stretch>
            <a:fillRect/>
          </a:stretch>
        </p:blipFill>
        <p:spPr>
          <a:xfrm>
            <a:off x="0" y="0"/>
            <a:ext cx="12192000" cy="6858000"/>
          </a:xfrm>
          <a:prstGeom prst="rect">
            <a:avLst/>
          </a:prstGeom>
        </p:spPr>
        <p:style>
          <a:lnRef idx="2">
            <a:schemeClr val="accent5"/>
          </a:lnRef>
          <a:fillRef idx="1">
            <a:schemeClr val="lt1"/>
          </a:fillRef>
          <a:effectRef idx="0">
            <a:schemeClr val="accent5"/>
          </a:effectRef>
          <a:fontRef idx="minor">
            <a:schemeClr val="dk1"/>
          </a:fontRef>
        </p:style>
      </p:pic>
      <p:sp>
        <p:nvSpPr>
          <p:cNvPr id="2" name="Заголовок 1">
            <a:extLst>
              <a:ext uri="{FF2B5EF4-FFF2-40B4-BE49-F238E27FC236}">
                <a16:creationId xmlns:a16="http://schemas.microsoft.com/office/drawing/2014/main" id="{E40B8C48-566C-4859-B532-5AB9D44AB6E4}"/>
              </a:ext>
            </a:extLst>
          </p:cNvPr>
          <p:cNvSpPr>
            <a:spLocks noGrp="1"/>
          </p:cNvSpPr>
          <p:nvPr>
            <p:ph type="title"/>
          </p:nvPr>
        </p:nvSpPr>
        <p:spPr>
          <a:xfrm>
            <a:off x="1730188" y="274638"/>
            <a:ext cx="9852212" cy="514256"/>
          </a:xfrm>
        </p:spPr>
        <p:style>
          <a:lnRef idx="2">
            <a:schemeClr val="accent1"/>
          </a:lnRef>
          <a:fillRef idx="1">
            <a:schemeClr val="lt1"/>
          </a:fillRef>
          <a:effectRef idx="0">
            <a:schemeClr val="accent1"/>
          </a:effectRef>
          <a:fontRef idx="minor">
            <a:schemeClr val="dk1"/>
          </a:fontRef>
        </p:style>
        <p:txBody>
          <a:bodyPr/>
          <a:lstStyle/>
          <a:p>
            <a:r>
              <a:rPr lang="kk-KZ" sz="1600" b="1" spc="-10" dirty="0">
                <a:effectLst/>
                <a:latin typeface="Arial" panose="020B0604020202020204" pitchFamily="34" charset="0"/>
                <a:ea typeface="Calibri" panose="020F0502020204030204" pitchFamily="34" charset="0"/>
                <a:cs typeface="Arial" panose="020B0604020202020204" pitchFamily="34" charset="0"/>
              </a:rPr>
              <a:t>Орыс физиологы И.П.Павлов ағзаны биртұтас механизм деп қарастырып, ондағы ми қызметіне үлкен мән берген.</a:t>
            </a:r>
            <a:endParaRPr lang="ru-RU" dirty="0">
              <a:latin typeface="Arial" panose="020B0604020202020204" pitchFamily="34" charset="0"/>
              <a:cs typeface="Arial" panose="020B0604020202020204" pitchFamily="34" charset="0"/>
            </a:endParaRPr>
          </a:p>
        </p:txBody>
      </p:sp>
      <p:graphicFrame>
        <p:nvGraphicFramePr>
          <p:cNvPr id="4" name="Объект 3">
            <a:extLst>
              <a:ext uri="{FF2B5EF4-FFF2-40B4-BE49-F238E27FC236}">
                <a16:creationId xmlns:a16="http://schemas.microsoft.com/office/drawing/2014/main" id="{579A80D9-6060-4A66-9C5D-93D04A2F3566}"/>
              </a:ext>
            </a:extLst>
          </p:cNvPr>
          <p:cNvGraphicFramePr>
            <a:graphicFrameLocks noGrp="1"/>
          </p:cNvGraphicFramePr>
          <p:nvPr>
            <p:ph idx="1"/>
            <p:extLst>
              <p:ext uri="{D42A27DB-BD31-4B8C-83A1-F6EECF244321}">
                <p14:modId xmlns:p14="http://schemas.microsoft.com/office/powerpoint/2010/main" val="3296218221"/>
              </p:ext>
            </p:extLst>
          </p:nvPr>
        </p:nvGraphicFramePr>
        <p:xfrm>
          <a:off x="412376" y="1984501"/>
          <a:ext cx="11286565" cy="45328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9F472F21-D23A-4E92-A649-69E9DB1018BD}"/>
              </a:ext>
            </a:extLst>
          </p:cNvPr>
          <p:cNvSpPr txBox="1"/>
          <p:nvPr/>
        </p:nvSpPr>
        <p:spPr>
          <a:xfrm>
            <a:off x="2631142" y="1063532"/>
            <a:ext cx="5401234"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kk-KZ" sz="1800" spc="-10" dirty="0">
                <a:effectLst/>
                <a:latin typeface="Arial" panose="020B0604020202020204" pitchFamily="34" charset="0"/>
                <a:ea typeface="Calibri" panose="020F0502020204030204" pitchFamily="34" charset="0"/>
                <a:cs typeface="Arial" panose="020B0604020202020204" pitchFamily="34" charset="0"/>
              </a:rPr>
              <a:t>Оның ойынша ми келесі қызметтерді атқарады:</a:t>
            </a:r>
            <a:br>
              <a:rPr lang="ru-RU" sz="2000" dirty="0">
                <a:effectLst/>
                <a:latin typeface="Arial" panose="020B0604020202020204" pitchFamily="34" charset="0"/>
                <a:ea typeface="Calibri" panose="020F0502020204030204" pitchFamily="34" charset="0"/>
                <a:cs typeface="Arial" panose="020B0604020202020204" pitchFamily="34" charset="0"/>
              </a:rPr>
            </a:br>
            <a:endParaRPr lang="ru-RU" dirty="0"/>
          </a:p>
        </p:txBody>
      </p:sp>
    </p:spTree>
    <p:extLst>
      <p:ext uri="{BB962C8B-B14F-4D97-AF65-F5344CB8AC3E}">
        <p14:creationId xmlns:p14="http://schemas.microsoft.com/office/powerpoint/2010/main" val="3649357694"/>
      </p:ext>
    </p:extLst>
  </p:cSld>
  <p:clrMapOvr>
    <a:masterClrMapping/>
  </p:clrMapOvr>
</p:sld>
</file>

<file path=ppt/theme/theme1.xml><?xml version="1.0" encoding="utf-8"?>
<a:theme xmlns:a="http://schemas.openxmlformats.org/drawingml/2006/main" name="Сектор">
  <a:themeElements>
    <a:clrScheme name="Сектор">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Сектор">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ектор">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6178</TotalTime>
  <Words>1609</Words>
  <Application>Microsoft Office PowerPoint</Application>
  <PresentationFormat>Широкоэкранный</PresentationFormat>
  <Paragraphs>92</Paragraphs>
  <Slides>16</Slides>
  <Notes>5</Notes>
  <HiddenSlides>0</HiddenSlides>
  <MMClips>0</MMClips>
  <ScaleCrop>false</ScaleCrop>
  <HeadingPairs>
    <vt:vector size="6" baseType="variant">
      <vt:variant>
        <vt:lpstr>Использованные шрифты</vt:lpstr>
      </vt:variant>
      <vt:variant>
        <vt:i4>5</vt:i4>
      </vt:variant>
      <vt:variant>
        <vt:lpstr>Тема</vt:lpstr>
      </vt:variant>
      <vt:variant>
        <vt:i4>2</vt:i4>
      </vt:variant>
      <vt:variant>
        <vt:lpstr>Заголовки слайдов</vt:lpstr>
      </vt:variant>
      <vt:variant>
        <vt:i4>16</vt:i4>
      </vt:variant>
    </vt:vector>
  </HeadingPairs>
  <TitlesOfParts>
    <vt:vector size="23" baseType="lpstr">
      <vt:lpstr>Arial</vt:lpstr>
      <vt:lpstr>Calibri</vt:lpstr>
      <vt:lpstr>Century Gothic</vt:lpstr>
      <vt:lpstr>Times New Roman</vt:lpstr>
      <vt:lpstr>Wingdings 3</vt:lpstr>
      <vt:lpstr>Сектор</vt:lpstr>
      <vt:lpstr>1_Тема Office</vt:lpstr>
      <vt:lpstr>Презентация PowerPoint</vt:lpstr>
      <vt:lpstr>Презентация PowerPoint</vt:lpstr>
      <vt:lpstr>Презентация PowerPoint</vt:lpstr>
      <vt:lpstr>Презентация PowerPoint</vt:lpstr>
      <vt:lpstr>Тәжірибелі психологияның қорына кіре отырып, және дифференциалдық психология дербес теоретикалық тәжірибелік мағына алды. </vt:lpstr>
      <vt:lpstr>Клакхон мен Мюррей өздерінің идиографиялық анализдерін қорғап, былй деп жазған: «Әрбір адам бір жерімен өзге адамдарға ұқсас, немесе өзге адамға мүлде ұқсамайды». Номотетикалық жақындау адамды тек қана басқа адамдармен ұқсастықтарын суреттейді. Идиографиялық анализ тек қана салыстырмалы анализді емес, сонда ақ оларды таныстыра алады. Бір жағынан, ол салыстырмалы анализдерін басқалармен яғни, «ешкімге ұқсамайтын» адамдармен тең қояды. Нақты бір адамның анализы тағы бір қиындықты көрсетеді, ол жекеленген өзгешеліктер психологиясы. Осы мақсатта ол өз алдына қойған сұрақтарын шешуге жекелеген өзгешеліктер психологиясының мына құрамдары жатады:</vt:lpstr>
      <vt:lpstr>Презентация PowerPoint</vt:lpstr>
      <vt:lpstr>Презентация PowerPoint</vt:lpstr>
      <vt:lpstr>Орыс физиологы И.П.Павлов ағзаны биртұтас механизм деп қарастырып, ондағы ми қызметіне үлкен мән берген.</vt:lpstr>
      <vt:lpstr> И.П.Павловтың пікірі бойынша жүйке жүесінің қасиеттері Жүйке жүйесінің қасиеттері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Абдылманап Айдос Абдылманапұлы</dc:creator>
  <cp:lastModifiedBy>www</cp:lastModifiedBy>
  <cp:revision>629</cp:revision>
  <cp:lastPrinted>2021-11-08T04:39:27Z</cp:lastPrinted>
  <dcterms:created xsi:type="dcterms:W3CDTF">2021-10-20T07:07:45Z</dcterms:created>
  <dcterms:modified xsi:type="dcterms:W3CDTF">2025-09-04T06:31:17Z</dcterms:modified>
</cp:coreProperties>
</file>