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diagrams/quickStyle4.xml" ContentType="application/vnd.openxmlformats-officedocument.drawingml.diagramStyle+xml"/>
  <Default Extension="svg" ContentType="image/sv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notesSlides/notesSlide1.xml" ContentType="application/vnd.openxmlformats-officedocument.presentationml.notesSlide+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5"/>
  </p:notesMasterIdLst>
  <p:sldIdLst>
    <p:sldId id="258" r:id="rId2"/>
    <p:sldId id="275" r:id="rId3"/>
    <p:sldId id="306" r:id="rId4"/>
    <p:sldId id="328" r:id="rId5"/>
    <p:sldId id="611" r:id="rId6"/>
    <p:sldId id="316" r:id="rId7"/>
    <p:sldId id="271" r:id="rId8"/>
    <p:sldId id="613" r:id="rId9"/>
    <p:sldId id="614" r:id="rId10"/>
    <p:sldId id="615" r:id="rId11"/>
    <p:sldId id="256" r:id="rId12"/>
    <p:sldId id="619" r:id="rId13"/>
    <p:sldId id="265" r:id="rId14"/>
    <p:sldId id="620" r:id="rId15"/>
    <p:sldId id="617" r:id="rId16"/>
    <p:sldId id="618" r:id="rId17"/>
    <p:sldId id="323" r:id="rId18"/>
    <p:sldId id="621" r:id="rId19"/>
    <p:sldId id="622" r:id="rId20"/>
    <p:sldId id="623" r:id="rId21"/>
    <p:sldId id="625" r:id="rId22"/>
    <p:sldId id="626" r:id="rId23"/>
    <p:sldId id="261"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86"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2893F44-2EA0-47B6-B605-A89A39E570B1}" type="doc">
      <dgm:prSet loTypeId="urn:microsoft.com/office/officeart/2005/8/layout/arrow3" loCatId="relationship" qsTypeId="urn:microsoft.com/office/officeart/2005/8/quickstyle/simple3" qsCatId="simple" csTypeId="urn:microsoft.com/office/officeart/2005/8/colors/accent1_2" csCatId="accent1" phldr="1"/>
      <dgm:spPr/>
      <dgm:t>
        <a:bodyPr/>
        <a:lstStyle/>
        <a:p>
          <a:endParaRPr lang="x-none"/>
        </a:p>
      </dgm:t>
    </dgm:pt>
    <dgm:pt modelId="{8832CCE5-FF74-4DC2-83B3-E6FD844FC6E3}">
      <dgm:prSet phldrT="[Текст]" custT="1"/>
      <dgm:spPr/>
      <dgm:t>
        <a:bodyPr/>
        <a:lstStyle/>
        <a:p>
          <a:pPr>
            <a:lnSpc>
              <a:spcPct val="100000"/>
            </a:lnSpc>
            <a:spcBef>
              <a:spcPts val="0"/>
            </a:spcBef>
            <a:spcAft>
              <a:spcPts val="0"/>
            </a:spcAft>
          </a:pPr>
          <a:r>
            <a:rPr lang="kk-KZ" sz="2000" dirty="0">
              <a:latin typeface="Arial" panose="020B0604020202020204" pitchFamily="34" charset="0"/>
              <a:cs typeface="Arial" panose="020B0604020202020204" pitchFamily="34" charset="0"/>
            </a:rPr>
            <a:t>Ақыл ойдың дамуы адамның оқу іскерліктерімен тығыз байланысты </a:t>
          </a:r>
          <a:endParaRPr lang="x-none" sz="2000" dirty="0">
            <a:solidFill>
              <a:schemeClr val="tx1">
                <a:lumMod val="75000"/>
              </a:schemeClr>
            </a:solidFill>
            <a:latin typeface="Arial" panose="020B0604020202020204" pitchFamily="34" charset="0"/>
            <a:cs typeface="Arial" panose="020B0604020202020204" pitchFamily="34" charset="0"/>
          </a:endParaRPr>
        </a:p>
      </dgm:t>
    </dgm:pt>
    <dgm:pt modelId="{193F03E4-116F-4F01-8152-6448C4531449}" type="parTrans" cxnId="{6BB7FE4B-EC19-4D1C-96A1-6B65DA6E4B98}">
      <dgm:prSet/>
      <dgm:spPr/>
      <dgm:t>
        <a:bodyPr/>
        <a:lstStyle/>
        <a:p>
          <a:pPr>
            <a:lnSpc>
              <a:spcPct val="100000"/>
            </a:lnSpc>
            <a:spcBef>
              <a:spcPts val="0"/>
            </a:spcBef>
            <a:spcAft>
              <a:spcPts val="0"/>
            </a:spcAft>
          </a:pPr>
          <a:endParaRPr lang="x-none" sz="1600">
            <a:solidFill>
              <a:srgbClr val="002060"/>
            </a:solidFill>
            <a:latin typeface="Arial Narrow" panose="020B0606020202030204" pitchFamily="34" charset="0"/>
          </a:endParaRPr>
        </a:p>
      </dgm:t>
    </dgm:pt>
    <dgm:pt modelId="{EA089BBD-C699-463B-830B-22B1594414B5}" type="sibTrans" cxnId="{6BB7FE4B-EC19-4D1C-96A1-6B65DA6E4B98}">
      <dgm:prSet/>
      <dgm:spPr/>
      <dgm:t>
        <a:bodyPr/>
        <a:lstStyle/>
        <a:p>
          <a:pPr>
            <a:lnSpc>
              <a:spcPct val="100000"/>
            </a:lnSpc>
            <a:spcBef>
              <a:spcPts val="0"/>
            </a:spcBef>
            <a:spcAft>
              <a:spcPts val="0"/>
            </a:spcAft>
          </a:pPr>
          <a:endParaRPr lang="x-none" sz="1600">
            <a:solidFill>
              <a:srgbClr val="002060"/>
            </a:solidFill>
            <a:latin typeface="Arial Narrow" panose="020B0606020202030204" pitchFamily="34" charset="0"/>
          </a:endParaRPr>
        </a:p>
      </dgm:t>
    </dgm:pt>
    <dgm:pt modelId="{54A33A2A-3F0D-455F-97DA-C33121A053CA}">
      <dgm:prSet phldrT="[Текст]" custT="1"/>
      <dgm:spPr/>
      <dgm:t>
        <a:bodyPr/>
        <a:lstStyle/>
        <a:p>
          <a:pPr>
            <a:lnSpc>
              <a:spcPct val="100000"/>
            </a:lnSpc>
            <a:spcBef>
              <a:spcPts val="0"/>
            </a:spcBef>
            <a:spcAft>
              <a:spcPts val="0"/>
            </a:spcAft>
          </a:pPr>
          <a:r>
            <a:rPr lang="ru-RU" sz="2000" b="1" u="none" dirty="0" err="1">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Адамның</a:t>
          </a:r>
          <a:r>
            <a:rPr lang="ru-RU" sz="2000" b="1" u="none" dirty="0">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 </a:t>
          </a:r>
          <a:r>
            <a:rPr lang="ru-RU" sz="2000" b="1" u="none" dirty="0" err="1">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табысты</a:t>
          </a:r>
          <a:r>
            <a:rPr lang="ru-RU" sz="2000" b="1" u="none" dirty="0">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 </a:t>
          </a:r>
          <a:r>
            <a:rPr lang="ru-RU" sz="2000" b="1" u="none" dirty="0" err="1">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және</a:t>
          </a:r>
          <a:r>
            <a:rPr lang="ru-RU" sz="2000" b="1" u="none" dirty="0">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 </a:t>
          </a:r>
          <a:r>
            <a:rPr lang="ru-RU" sz="2000" b="1" u="none" dirty="0" err="1">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нәтижелі</a:t>
          </a:r>
          <a:r>
            <a:rPr lang="ru-RU" sz="2000" b="1" u="none" dirty="0">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 </a:t>
          </a:r>
          <a:r>
            <a:rPr lang="ru-RU" sz="2000" b="1" u="none" dirty="0" err="1">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оқуына</a:t>
          </a:r>
          <a:r>
            <a:rPr lang="ru-RU" sz="2000" b="1" u="none" dirty="0">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 </a:t>
          </a:r>
          <a:r>
            <a:rPr lang="ru-RU" sz="2000" b="1" u="none" dirty="0" err="1">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көмектесетін</a:t>
          </a:r>
          <a:r>
            <a:rPr lang="ru-RU" sz="2000" b="1" u="none" dirty="0">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 </a:t>
          </a:r>
          <a:r>
            <a:rPr lang="ru-RU" sz="2000" b="1" u="none" dirty="0" err="1">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барлық</a:t>
          </a:r>
          <a:r>
            <a:rPr lang="ru-RU" sz="2000" b="1" u="none" dirty="0">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 </a:t>
          </a:r>
          <a:r>
            <a:rPr lang="ru-RU" sz="2000" b="1" u="none" dirty="0" err="1">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білім</a:t>
          </a:r>
          <a:r>
            <a:rPr lang="ru-RU" sz="2000" b="1" u="none" dirty="0">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 </a:t>
          </a:r>
          <a:r>
            <a:rPr lang="ru-RU" sz="2000" b="1" u="none" dirty="0" err="1">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дағды</a:t>
          </a:r>
          <a:r>
            <a:rPr lang="ru-RU" sz="2000" b="1" u="none" dirty="0">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 </a:t>
          </a:r>
          <a:r>
            <a:rPr lang="ru-RU" sz="2000" b="1" u="none" dirty="0" err="1">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іскерліктер</a:t>
          </a:r>
          <a:r>
            <a:rPr lang="ru-RU" sz="2000" b="1" u="none" dirty="0">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 </a:t>
          </a:r>
          <a:r>
            <a:rPr lang="ru-RU" sz="2000" b="1" u="none" dirty="0" err="1">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кешені</a:t>
          </a:r>
          <a:r>
            <a:rPr lang="ru-RU" sz="2000" b="1" u="none" dirty="0">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 ой </a:t>
          </a:r>
          <a:r>
            <a:rPr lang="ru-RU" sz="2000" b="1" u="none" dirty="0" err="1">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еңбегінің</a:t>
          </a:r>
          <a:r>
            <a:rPr lang="ru-RU" sz="2000" b="1" u="none" dirty="0">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 </a:t>
          </a:r>
          <a:r>
            <a:rPr lang="ru-RU" sz="2000" b="1" u="none" dirty="0" err="1">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мәдениеті</a:t>
          </a:r>
          <a:r>
            <a:rPr lang="ru-RU" sz="2000" b="1" u="none" dirty="0">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 </a:t>
          </a:r>
          <a:r>
            <a:rPr lang="ru-RU" sz="2000" b="1" u="none" dirty="0" err="1">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деген</a:t>
          </a:r>
          <a:r>
            <a:rPr lang="ru-RU" sz="2000" b="1" u="none" dirty="0">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 </a:t>
          </a:r>
          <a:r>
            <a:rPr lang="ru-RU" sz="2000" b="1" u="none" dirty="0" err="1">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ұғыммен</a:t>
          </a:r>
          <a:r>
            <a:rPr lang="ru-RU" sz="2000" b="1" u="none" dirty="0">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 </a:t>
          </a:r>
          <a:r>
            <a:rPr lang="ru-RU" sz="2000" b="1" u="none" dirty="0" err="1">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қамтылады</a:t>
          </a:r>
          <a:endParaRPr lang="x-none" sz="2000" b="1" u="none" dirty="0">
            <a:solidFill>
              <a:schemeClr val="accent2">
                <a:lumMod val="50000"/>
              </a:schemeClr>
            </a:solidFill>
            <a:latin typeface="Arial" panose="020B0604020202020204" pitchFamily="34" charset="0"/>
            <a:cs typeface="Arial" panose="020B0604020202020204" pitchFamily="34" charset="0"/>
          </a:endParaRPr>
        </a:p>
      </dgm:t>
    </dgm:pt>
    <dgm:pt modelId="{35BEB738-71BB-4D6B-B7F1-CB410805A21A}" type="parTrans" cxnId="{57A9BB9D-CF79-44C9-A126-65D57EEB0A30}">
      <dgm:prSet/>
      <dgm:spPr/>
      <dgm:t>
        <a:bodyPr/>
        <a:lstStyle/>
        <a:p>
          <a:pPr>
            <a:lnSpc>
              <a:spcPct val="100000"/>
            </a:lnSpc>
            <a:spcBef>
              <a:spcPts val="0"/>
            </a:spcBef>
            <a:spcAft>
              <a:spcPts val="0"/>
            </a:spcAft>
          </a:pPr>
          <a:endParaRPr lang="x-none" sz="1600">
            <a:solidFill>
              <a:srgbClr val="002060"/>
            </a:solidFill>
            <a:latin typeface="Arial Narrow" panose="020B0606020202030204" pitchFamily="34" charset="0"/>
          </a:endParaRPr>
        </a:p>
      </dgm:t>
    </dgm:pt>
    <dgm:pt modelId="{E40C9019-24BE-48D6-8C8D-E3B11856C29C}" type="sibTrans" cxnId="{57A9BB9D-CF79-44C9-A126-65D57EEB0A30}">
      <dgm:prSet/>
      <dgm:spPr/>
      <dgm:t>
        <a:bodyPr/>
        <a:lstStyle/>
        <a:p>
          <a:pPr>
            <a:lnSpc>
              <a:spcPct val="100000"/>
            </a:lnSpc>
            <a:spcBef>
              <a:spcPts val="0"/>
            </a:spcBef>
            <a:spcAft>
              <a:spcPts val="0"/>
            </a:spcAft>
          </a:pPr>
          <a:endParaRPr lang="x-none" sz="1600">
            <a:solidFill>
              <a:srgbClr val="002060"/>
            </a:solidFill>
            <a:latin typeface="Arial Narrow" panose="020B0606020202030204" pitchFamily="34" charset="0"/>
          </a:endParaRPr>
        </a:p>
      </dgm:t>
    </dgm:pt>
    <dgm:pt modelId="{325D57C4-C5BB-46FC-8EE7-7E9B16D79EAA}" type="pres">
      <dgm:prSet presAssocID="{82893F44-2EA0-47B6-B605-A89A39E570B1}" presName="compositeShape" presStyleCnt="0">
        <dgm:presLayoutVars>
          <dgm:chMax val="2"/>
          <dgm:dir/>
          <dgm:resizeHandles val="exact"/>
        </dgm:presLayoutVars>
      </dgm:prSet>
      <dgm:spPr/>
      <dgm:t>
        <a:bodyPr/>
        <a:lstStyle/>
        <a:p>
          <a:endParaRPr lang="ru-RU"/>
        </a:p>
      </dgm:t>
    </dgm:pt>
    <dgm:pt modelId="{0EA5478C-8AF6-4C44-B3D8-1C0BEAB72F9F}" type="pres">
      <dgm:prSet presAssocID="{82893F44-2EA0-47B6-B605-A89A39E570B1}" presName="divider" presStyleLbl="fgShp" presStyleIdx="0" presStyleCnt="1" custLinFactNeighborX="601" custLinFactNeighborY="-20652"/>
      <dgm:spPr>
        <a:solidFill>
          <a:schemeClr val="accent2">
            <a:lumMod val="75000"/>
          </a:schemeClr>
        </a:solidFill>
        <a:ln>
          <a:solidFill>
            <a:schemeClr val="accent1"/>
          </a:solidFill>
        </a:ln>
      </dgm:spPr>
    </dgm:pt>
    <dgm:pt modelId="{62775E75-DAF9-4299-A877-587F1B6E08B1}" type="pres">
      <dgm:prSet presAssocID="{8832CCE5-FF74-4DC2-83B3-E6FD844FC6E3}" presName="downArrow" presStyleLbl="node1" presStyleIdx="0" presStyleCnt="2" custScaleX="53959" custScaleY="86592"/>
      <dgm:spPr>
        <a:solidFill>
          <a:schemeClr val="accent2">
            <a:lumMod val="75000"/>
          </a:schemeClr>
        </a:solidFill>
        <a:ln>
          <a:solidFill>
            <a:srgbClr val="31A8DF"/>
          </a:solidFill>
        </a:ln>
      </dgm:spPr>
    </dgm:pt>
    <dgm:pt modelId="{9FF8EEC2-094A-40B2-AC10-C970D7F26F97}" type="pres">
      <dgm:prSet presAssocID="{8832CCE5-FF74-4DC2-83B3-E6FD844FC6E3}" presName="downArrowText" presStyleLbl="revTx" presStyleIdx="0" presStyleCnt="2" custScaleX="214247" custLinFactNeighborX="-14453" custLinFactNeighborY="900">
        <dgm:presLayoutVars>
          <dgm:bulletEnabled val="1"/>
        </dgm:presLayoutVars>
      </dgm:prSet>
      <dgm:spPr/>
      <dgm:t>
        <a:bodyPr/>
        <a:lstStyle/>
        <a:p>
          <a:endParaRPr lang="ru-RU"/>
        </a:p>
      </dgm:t>
    </dgm:pt>
    <dgm:pt modelId="{DA8A13ED-B6BD-425D-8185-69637CCB4EA6}" type="pres">
      <dgm:prSet presAssocID="{54A33A2A-3F0D-455F-97DA-C33121A053CA}" presName="upArrow" presStyleLbl="node1" presStyleIdx="1" presStyleCnt="2" custScaleX="48337" custScaleY="78795" custLinFactNeighborX="13986" custLinFactNeighborY="543"/>
      <dgm:spPr>
        <a:solidFill>
          <a:schemeClr val="accent2">
            <a:lumMod val="75000"/>
          </a:schemeClr>
        </a:solidFill>
        <a:ln>
          <a:solidFill>
            <a:srgbClr val="31A8DF"/>
          </a:solidFill>
        </a:ln>
      </dgm:spPr>
    </dgm:pt>
    <dgm:pt modelId="{92B0AAA1-E9EF-47A1-8A9E-AE16A3416CB9}" type="pres">
      <dgm:prSet presAssocID="{54A33A2A-3F0D-455F-97DA-C33121A053CA}" presName="upArrowText" presStyleLbl="revTx" presStyleIdx="1" presStyleCnt="2" custScaleX="247836" custLinFactNeighborX="7007" custLinFactNeighborY="-6112">
        <dgm:presLayoutVars>
          <dgm:bulletEnabled val="1"/>
        </dgm:presLayoutVars>
      </dgm:prSet>
      <dgm:spPr/>
      <dgm:t>
        <a:bodyPr/>
        <a:lstStyle/>
        <a:p>
          <a:endParaRPr lang="ru-RU"/>
        </a:p>
      </dgm:t>
    </dgm:pt>
  </dgm:ptLst>
  <dgm:cxnLst>
    <dgm:cxn modelId="{3ECEBA3D-5F0E-4ED6-AABB-3C756A3BDFEF}" type="presOf" srcId="{82893F44-2EA0-47B6-B605-A89A39E570B1}" destId="{325D57C4-C5BB-46FC-8EE7-7E9B16D79EAA}" srcOrd="0" destOrd="0" presId="urn:microsoft.com/office/officeart/2005/8/layout/arrow3"/>
    <dgm:cxn modelId="{57A9BB9D-CF79-44C9-A126-65D57EEB0A30}" srcId="{82893F44-2EA0-47B6-B605-A89A39E570B1}" destId="{54A33A2A-3F0D-455F-97DA-C33121A053CA}" srcOrd="1" destOrd="0" parTransId="{35BEB738-71BB-4D6B-B7F1-CB410805A21A}" sibTransId="{E40C9019-24BE-48D6-8C8D-E3B11856C29C}"/>
    <dgm:cxn modelId="{6BB7FE4B-EC19-4D1C-96A1-6B65DA6E4B98}" srcId="{82893F44-2EA0-47B6-B605-A89A39E570B1}" destId="{8832CCE5-FF74-4DC2-83B3-E6FD844FC6E3}" srcOrd="0" destOrd="0" parTransId="{193F03E4-116F-4F01-8152-6448C4531449}" sibTransId="{EA089BBD-C699-463B-830B-22B1594414B5}"/>
    <dgm:cxn modelId="{B657B5C1-E651-4CA3-BC72-0D397449333F}" type="presOf" srcId="{8832CCE5-FF74-4DC2-83B3-E6FD844FC6E3}" destId="{9FF8EEC2-094A-40B2-AC10-C970D7F26F97}" srcOrd="0" destOrd="0" presId="urn:microsoft.com/office/officeart/2005/8/layout/arrow3"/>
    <dgm:cxn modelId="{68AA3AC7-C18D-46EC-8AC9-5E6D6A013009}" type="presOf" srcId="{54A33A2A-3F0D-455F-97DA-C33121A053CA}" destId="{92B0AAA1-E9EF-47A1-8A9E-AE16A3416CB9}" srcOrd="0" destOrd="0" presId="urn:microsoft.com/office/officeart/2005/8/layout/arrow3"/>
    <dgm:cxn modelId="{EE65449D-AC14-473B-A79A-957DA57F478D}" type="presParOf" srcId="{325D57C4-C5BB-46FC-8EE7-7E9B16D79EAA}" destId="{0EA5478C-8AF6-4C44-B3D8-1C0BEAB72F9F}" srcOrd="0" destOrd="0" presId="urn:microsoft.com/office/officeart/2005/8/layout/arrow3"/>
    <dgm:cxn modelId="{8CCA9B1A-4967-40BD-8BCC-A5E52C51E277}" type="presParOf" srcId="{325D57C4-C5BB-46FC-8EE7-7E9B16D79EAA}" destId="{62775E75-DAF9-4299-A877-587F1B6E08B1}" srcOrd="1" destOrd="0" presId="urn:microsoft.com/office/officeart/2005/8/layout/arrow3"/>
    <dgm:cxn modelId="{DDF64875-64EA-4903-8C0F-717AC3662658}" type="presParOf" srcId="{325D57C4-C5BB-46FC-8EE7-7E9B16D79EAA}" destId="{9FF8EEC2-094A-40B2-AC10-C970D7F26F97}" srcOrd="2" destOrd="0" presId="urn:microsoft.com/office/officeart/2005/8/layout/arrow3"/>
    <dgm:cxn modelId="{E81AE1E1-9839-4CB4-9621-E28579F5EAAD}" type="presParOf" srcId="{325D57C4-C5BB-46FC-8EE7-7E9B16D79EAA}" destId="{DA8A13ED-B6BD-425D-8185-69637CCB4EA6}" srcOrd="3" destOrd="0" presId="urn:microsoft.com/office/officeart/2005/8/layout/arrow3"/>
    <dgm:cxn modelId="{F894C21F-49E5-4E76-A3EA-93C25630F507}" type="presParOf" srcId="{325D57C4-C5BB-46FC-8EE7-7E9B16D79EAA}" destId="{92B0AAA1-E9EF-47A1-8A9E-AE16A3416CB9}" srcOrd="4" destOrd="0" presId="urn:microsoft.com/office/officeart/2005/8/layout/arrow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F9682D0-1EF0-47F6-988B-A6A34B1E21CD}" type="doc">
      <dgm:prSet loTypeId="urn:microsoft.com/office/officeart/2005/8/layout/hProcess9" loCatId="process" qsTypeId="urn:microsoft.com/office/officeart/2005/8/quickstyle/3d7" qsCatId="3D" csTypeId="urn:microsoft.com/office/officeart/2005/8/colors/accent1_2" csCatId="accent1" phldr="1"/>
      <dgm:spPr/>
      <dgm:t>
        <a:bodyPr/>
        <a:lstStyle/>
        <a:p>
          <a:endParaRPr lang="ru-RU"/>
        </a:p>
      </dgm:t>
    </dgm:pt>
    <dgm:pt modelId="{BC18668B-B3D5-4871-A714-024EE14CE614}">
      <dgm:prSet phldrT="[Текст]" custT="1"/>
      <dgm:spPr>
        <a:xfrm>
          <a:off x="1236" y="1561242"/>
          <a:ext cx="3517452" cy="2081656"/>
        </a:xfrm>
        <a:prstGeom prst="roundRect">
          <a:avLst/>
        </a:prstGeom>
      </dgm:spPr>
      <dgm:t>
        <a:bodyPr/>
        <a:lstStyle/>
        <a:p>
          <a:r>
            <a:rPr lang="ru-RU" sz="1800" b="1" dirty="0" err="1">
              <a:latin typeface="Arial" panose="020B0604020202020204" pitchFamily="34" charset="0"/>
              <a:ea typeface="+mn-ea"/>
              <a:cs typeface="Arial" panose="020B0604020202020204" pitchFamily="34" charset="0"/>
            </a:rPr>
            <a:t>Адамың</a:t>
          </a:r>
          <a:r>
            <a:rPr lang="ru-RU" sz="1800" b="1" dirty="0">
              <a:latin typeface="Arial" panose="020B0604020202020204" pitchFamily="34" charset="0"/>
              <a:ea typeface="+mn-ea"/>
              <a:cs typeface="Arial" panose="020B0604020202020204" pitchFamily="34" charset="0"/>
            </a:rPr>
            <a:t> ой </a:t>
          </a:r>
          <a:r>
            <a:rPr lang="ru-RU" sz="1800" b="1" dirty="0" err="1">
              <a:latin typeface="Arial" panose="020B0604020202020204" pitchFamily="34" charset="0"/>
              <a:ea typeface="+mn-ea"/>
              <a:cs typeface="Arial" panose="020B0604020202020204" pitchFamily="34" charset="0"/>
            </a:rPr>
            <a:t>еңбегінің</a:t>
          </a:r>
          <a:r>
            <a:rPr lang="ru-RU" sz="1800" b="1" dirty="0">
              <a:latin typeface="Arial" panose="020B0604020202020204" pitchFamily="34" charset="0"/>
              <a:ea typeface="+mn-ea"/>
              <a:cs typeface="Arial" panose="020B0604020202020204" pitchFamily="34" charset="0"/>
            </a:rPr>
            <a:t> </a:t>
          </a:r>
          <a:r>
            <a:rPr lang="ru-RU" sz="1800" b="1" dirty="0" err="1">
              <a:latin typeface="Arial" panose="020B0604020202020204" pitchFamily="34" charset="0"/>
              <a:ea typeface="+mn-ea"/>
              <a:cs typeface="Arial" panose="020B0604020202020204" pitchFamily="34" charset="0"/>
            </a:rPr>
            <a:t>нәтижесіне</a:t>
          </a:r>
          <a:r>
            <a:rPr lang="ru-RU" sz="1800" b="1" dirty="0">
              <a:latin typeface="Arial" panose="020B0604020202020204" pitchFamily="34" charset="0"/>
              <a:ea typeface="+mn-ea"/>
              <a:cs typeface="Arial" panose="020B0604020202020204" pitchFamily="34" charset="0"/>
            </a:rPr>
            <a:t> </a:t>
          </a:r>
          <a:r>
            <a:rPr lang="ru-RU" sz="1800" b="1" dirty="0" err="1">
              <a:latin typeface="Arial" panose="020B0604020202020204" pitchFamily="34" charset="0"/>
              <a:ea typeface="+mn-ea"/>
              <a:cs typeface="Arial" panose="020B0604020202020204" pitchFamily="34" charset="0"/>
            </a:rPr>
            <a:t>ұйқының</a:t>
          </a:r>
          <a:r>
            <a:rPr lang="ru-RU" sz="1800" b="1" dirty="0">
              <a:latin typeface="Arial" panose="020B0604020202020204" pitchFamily="34" charset="0"/>
              <a:ea typeface="+mn-ea"/>
              <a:cs typeface="Arial" panose="020B0604020202020204" pitchFamily="34" charset="0"/>
            </a:rPr>
            <a:t> </a:t>
          </a:r>
          <a:r>
            <a:rPr lang="ru-RU" sz="1800" b="1" dirty="0" err="1">
              <a:latin typeface="Arial" panose="020B0604020202020204" pitchFamily="34" charset="0"/>
              <a:ea typeface="+mn-ea"/>
              <a:cs typeface="Arial" panose="020B0604020202020204" pitchFamily="34" charset="0"/>
            </a:rPr>
            <a:t>әсері</a:t>
          </a:r>
          <a:endParaRPr lang="ru-RU" sz="1800" b="1" dirty="0">
            <a:latin typeface="Arial" panose="020B0604020202020204" pitchFamily="34" charset="0"/>
            <a:ea typeface="+mn-ea"/>
            <a:cs typeface="Arial" panose="020B0604020202020204" pitchFamily="34" charset="0"/>
          </a:endParaRPr>
        </a:p>
      </dgm:t>
    </dgm:pt>
    <dgm:pt modelId="{B9164255-9860-453F-9925-7B14E314E1B5}" type="parTrans" cxnId="{390B5208-C257-4AB4-A156-151E8DB5B8D3}">
      <dgm:prSet/>
      <dgm:spPr/>
      <dgm:t>
        <a:bodyPr/>
        <a:lstStyle/>
        <a:p>
          <a:endParaRPr lang="ru-RU"/>
        </a:p>
      </dgm:t>
    </dgm:pt>
    <dgm:pt modelId="{CCE38AD6-14D0-4AC9-87CD-F41EF38BECB7}" type="sibTrans" cxnId="{390B5208-C257-4AB4-A156-151E8DB5B8D3}">
      <dgm:prSet/>
      <dgm:spPr/>
      <dgm:t>
        <a:bodyPr/>
        <a:lstStyle/>
        <a:p>
          <a:endParaRPr lang="ru-RU"/>
        </a:p>
      </dgm:t>
    </dgm:pt>
    <dgm:pt modelId="{6004436D-0D38-4421-95CC-270221EA1DB8}">
      <dgm:prSet phldrT="[Текст]" custT="1"/>
      <dgm:spPr>
        <a:xfrm>
          <a:off x="4030318" y="1561242"/>
          <a:ext cx="3517452" cy="2081656"/>
        </a:xfrm>
        <a:prstGeom prst="roundRect">
          <a:avLst/>
        </a:prstGeom>
      </dgm:spPr>
      <dgm:t>
        <a:bodyPr/>
        <a:lstStyle/>
        <a:p>
          <a:r>
            <a:rPr lang="kk-KZ" sz="1800" b="1" dirty="0">
              <a:latin typeface="Arial" panose="020B0604020202020204" pitchFamily="34" charset="0"/>
              <a:cs typeface="Arial" panose="020B0604020202020204" pitchFamily="34" charset="0"/>
            </a:rPr>
            <a:t>Белсенді қимыл-қозғалыс режимі</a:t>
          </a:r>
          <a:endParaRPr lang="ru-RU" sz="1800" b="1" dirty="0">
            <a:latin typeface="Arial" panose="020B0604020202020204" pitchFamily="34" charset="0"/>
            <a:ea typeface="+mn-ea"/>
            <a:cs typeface="Arial" panose="020B0604020202020204" pitchFamily="34" charset="0"/>
          </a:endParaRPr>
        </a:p>
      </dgm:t>
    </dgm:pt>
    <dgm:pt modelId="{C4A238D6-387C-4C8D-A4A5-8AD33504DA4C}" type="parTrans" cxnId="{D2087C23-C2DB-4A7F-866D-0A1F4546D27C}">
      <dgm:prSet/>
      <dgm:spPr/>
      <dgm:t>
        <a:bodyPr/>
        <a:lstStyle/>
        <a:p>
          <a:endParaRPr lang="ru-RU"/>
        </a:p>
      </dgm:t>
    </dgm:pt>
    <dgm:pt modelId="{6318D3C5-0B1F-40D8-B065-8A2629B6793D}" type="sibTrans" cxnId="{D2087C23-C2DB-4A7F-866D-0A1F4546D27C}">
      <dgm:prSet/>
      <dgm:spPr/>
      <dgm:t>
        <a:bodyPr/>
        <a:lstStyle/>
        <a:p>
          <a:endParaRPr lang="ru-RU"/>
        </a:p>
      </dgm:t>
    </dgm:pt>
    <dgm:pt modelId="{F606B8BE-8430-4184-AEF7-BD440EF584CE}">
      <dgm:prSet custT="1"/>
      <dgm:spPr>
        <a:xfrm>
          <a:off x="8059400" y="1561242"/>
          <a:ext cx="3517452" cy="2081656"/>
        </a:xfrm>
        <a:prstGeom prst="roundRect">
          <a:avLst/>
        </a:prstGeom>
      </dgm:spPr>
      <dgm:t>
        <a:bodyPr/>
        <a:lstStyle/>
        <a:p>
          <a:r>
            <a:rPr lang="ru-RU" sz="1800" b="1" dirty="0" err="1">
              <a:latin typeface="Arial" panose="020B0604020202020204" pitchFamily="34" charset="0"/>
              <a:ea typeface="+mn-ea"/>
              <a:cs typeface="Arial" panose="020B0604020202020204" pitchFamily="34" charset="0"/>
            </a:rPr>
            <a:t>Ауаның</a:t>
          </a:r>
          <a:r>
            <a:rPr lang="ru-RU" sz="1800" b="1" dirty="0">
              <a:latin typeface="Arial" panose="020B0604020202020204" pitchFamily="34" charset="0"/>
              <a:ea typeface="+mn-ea"/>
              <a:cs typeface="Arial" panose="020B0604020202020204" pitchFamily="34" charset="0"/>
            </a:rPr>
            <a:t> </a:t>
          </a:r>
          <a:r>
            <a:rPr lang="ru-RU" sz="1800" b="1" dirty="0" err="1">
              <a:latin typeface="Arial" panose="020B0604020202020204" pitchFamily="34" charset="0"/>
              <a:ea typeface="+mn-ea"/>
              <a:cs typeface="Arial" panose="020B0604020202020204" pitchFamily="34" charset="0"/>
            </a:rPr>
            <a:t>тазалығы</a:t>
          </a:r>
          <a:endParaRPr lang="ru-RU" sz="1800" b="1" dirty="0">
            <a:latin typeface="Arial" panose="020B0604020202020204" pitchFamily="34" charset="0"/>
            <a:ea typeface="+mn-ea"/>
            <a:cs typeface="Arial" panose="020B0604020202020204" pitchFamily="34" charset="0"/>
          </a:endParaRPr>
        </a:p>
      </dgm:t>
    </dgm:pt>
    <dgm:pt modelId="{8011CAA3-DB13-4702-AC3A-213B8277EE1D}" type="parTrans" cxnId="{556BDCA2-69E4-4F68-BD64-14C27DFBE481}">
      <dgm:prSet/>
      <dgm:spPr/>
      <dgm:t>
        <a:bodyPr/>
        <a:lstStyle/>
        <a:p>
          <a:endParaRPr lang="ru-RU"/>
        </a:p>
      </dgm:t>
    </dgm:pt>
    <dgm:pt modelId="{47FD54F3-0BB7-4299-B4BF-95502F3EA5B1}" type="sibTrans" cxnId="{556BDCA2-69E4-4F68-BD64-14C27DFBE481}">
      <dgm:prSet/>
      <dgm:spPr/>
      <dgm:t>
        <a:bodyPr/>
        <a:lstStyle/>
        <a:p>
          <a:endParaRPr lang="ru-RU"/>
        </a:p>
      </dgm:t>
    </dgm:pt>
    <dgm:pt modelId="{876B06C1-9699-44A5-9E98-42534EF57027}">
      <dgm:prSet/>
      <dgm:spPr/>
      <dgm:t>
        <a:bodyPr/>
        <a:lstStyle/>
        <a:p>
          <a:r>
            <a:rPr lang="ru-RU" b="1" dirty="0" err="1">
              <a:latin typeface="Arial" panose="020B0604020202020204" pitchFamily="34" charset="0"/>
              <a:cs typeface="Arial" panose="020B0604020202020204" pitchFamily="34" charset="0"/>
            </a:rPr>
            <a:t>Тамақтану</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режимі</a:t>
          </a:r>
          <a:endParaRPr lang="x-none" b="1" dirty="0">
            <a:latin typeface="Arial" panose="020B0604020202020204" pitchFamily="34" charset="0"/>
            <a:cs typeface="Arial" panose="020B0604020202020204" pitchFamily="34" charset="0"/>
          </a:endParaRPr>
        </a:p>
      </dgm:t>
    </dgm:pt>
    <dgm:pt modelId="{30229DE2-CBB7-48BA-94EB-5AA88F7F28A8}" type="parTrans" cxnId="{DEAEC88E-F60A-41BE-8B46-5489A4E0DB8B}">
      <dgm:prSet/>
      <dgm:spPr/>
      <dgm:t>
        <a:bodyPr/>
        <a:lstStyle/>
        <a:p>
          <a:endParaRPr lang="x-none"/>
        </a:p>
      </dgm:t>
    </dgm:pt>
    <dgm:pt modelId="{BFB8C9B4-E983-4489-8667-32B0AE653389}" type="sibTrans" cxnId="{DEAEC88E-F60A-41BE-8B46-5489A4E0DB8B}">
      <dgm:prSet/>
      <dgm:spPr/>
      <dgm:t>
        <a:bodyPr/>
        <a:lstStyle/>
        <a:p>
          <a:endParaRPr lang="x-none"/>
        </a:p>
      </dgm:t>
    </dgm:pt>
    <dgm:pt modelId="{D7B7195D-7D13-4444-B026-1C7B62B96182}">
      <dgm:prSet custT="1"/>
      <dgm:spPr/>
      <dgm:t>
        <a:bodyPr/>
        <a:lstStyle/>
        <a:p>
          <a:r>
            <a:rPr lang="ru-RU" sz="2000" b="1" dirty="0" err="1">
              <a:latin typeface="Arial" panose="020B0604020202020204" pitchFamily="34" charset="0"/>
              <a:cs typeface="Arial" panose="020B0604020202020204" pitchFamily="34" charset="0"/>
            </a:rPr>
            <a:t>Уақытты</a:t>
          </a:r>
          <a:r>
            <a:rPr lang="ru-RU" sz="2000" b="1" dirty="0">
              <a:latin typeface="Arial" panose="020B0604020202020204" pitchFamily="34" charset="0"/>
              <a:cs typeface="Arial" panose="020B0604020202020204" pitchFamily="34" charset="0"/>
            </a:rPr>
            <a:t> </a:t>
          </a:r>
          <a:r>
            <a:rPr lang="ru-RU" sz="2000" b="1" dirty="0" err="1">
              <a:latin typeface="Arial" panose="020B0604020202020204" pitchFamily="34" charset="0"/>
              <a:cs typeface="Arial" panose="020B0604020202020204" pitchFamily="34" charset="0"/>
            </a:rPr>
            <a:t>дұрыс</a:t>
          </a:r>
          <a:r>
            <a:rPr lang="ru-RU" sz="2000" b="1" dirty="0">
              <a:latin typeface="Arial" panose="020B0604020202020204" pitchFamily="34" charset="0"/>
              <a:cs typeface="Arial" panose="020B0604020202020204" pitchFamily="34" charset="0"/>
            </a:rPr>
            <a:t> </a:t>
          </a:r>
          <a:r>
            <a:rPr lang="ru-RU" sz="2000" b="1" dirty="0" err="1">
              <a:latin typeface="Arial" panose="020B0604020202020204" pitchFamily="34" charset="0"/>
              <a:cs typeface="Arial" panose="020B0604020202020204" pitchFamily="34" charset="0"/>
            </a:rPr>
            <a:t>таңдау</a:t>
          </a:r>
          <a:endParaRPr lang="x-none" sz="2000" b="1" dirty="0">
            <a:latin typeface="Arial" panose="020B0604020202020204" pitchFamily="34" charset="0"/>
            <a:cs typeface="Arial" panose="020B0604020202020204" pitchFamily="34" charset="0"/>
          </a:endParaRPr>
        </a:p>
      </dgm:t>
    </dgm:pt>
    <dgm:pt modelId="{5C369240-2DBA-47FA-BD4E-721DC36B8427}" type="parTrans" cxnId="{706FDE1D-68FC-4F7C-8E4F-614F9F1ED877}">
      <dgm:prSet/>
      <dgm:spPr/>
      <dgm:t>
        <a:bodyPr/>
        <a:lstStyle/>
        <a:p>
          <a:endParaRPr lang="x-none"/>
        </a:p>
      </dgm:t>
    </dgm:pt>
    <dgm:pt modelId="{22160D07-EBE0-4C70-A293-F72101B3974C}" type="sibTrans" cxnId="{706FDE1D-68FC-4F7C-8E4F-614F9F1ED877}">
      <dgm:prSet/>
      <dgm:spPr/>
      <dgm:t>
        <a:bodyPr/>
        <a:lstStyle/>
        <a:p>
          <a:endParaRPr lang="x-none"/>
        </a:p>
      </dgm:t>
    </dgm:pt>
    <dgm:pt modelId="{DB3BD470-B15D-4361-BDB9-141A73577831}">
      <dgm:prSet custT="1"/>
      <dgm:spPr/>
      <dgm:t>
        <a:bodyPr/>
        <a:lstStyle/>
        <a:p>
          <a:r>
            <a:rPr lang="ru-RU" sz="1800" b="1" dirty="0" err="1">
              <a:latin typeface="Arial" panose="020B0604020202020204" pitchFamily="34" charset="0"/>
              <a:ea typeface="+mn-ea"/>
              <a:cs typeface="Arial" panose="020B0604020202020204" pitchFamily="34" charset="0"/>
            </a:rPr>
            <a:t>Алаңдатқыштарды</a:t>
          </a:r>
          <a:r>
            <a:rPr lang="ru-RU" sz="1800" b="1" dirty="0">
              <a:latin typeface="Arial" panose="020B0604020202020204" pitchFamily="34" charset="0"/>
              <a:ea typeface="+mn-ea"/>
              <a:cs typeface="Arial" panose="020B0604020202020204" pitchFamily="34" charset="0"/>
            </a:rPr>
            <a:t> </a:t>
          </a:r>
          <a:r>
            <a:rPr lang="ru-RU" sz="1800" b="1" dirty="0" err="1">
              <a:latin typeface="Arial" panose="020B0604020202020204" pitchFamily="34" charset="0"/>
              <a:ea typeface="+mn-ea"/>
              <a:cs typeface="Arial" panose="020B0604020202020204" pitchFamily="34" charset="0"/>
            </a:rPr>
            <a:t>алшақтату</a:t>
          </a:r>
          <a:endParaRPr lang="x-none" sz="1800" b="1" dirty="0">
            <a:latin typeface="Arial" panose="020B0604020202020204" pitchFamily="34" charset="0"/>
            <a:ea typeface="+mn-ea"/>
            <a:cs typeface="Arial" panose="020B0604020202020204" pitchFamily="34" charset="0"/>
          </a:endParaRPr>
        </a:p>
      </dgm:t>
    </dgm:pt>
    <dgm:pt modelId="{F24A2CBB-494D-4981-83A7-D321F9BEA536}" type="parTrans" cxnId="{414C5689-8C02-4C78-807F-079FA566FF95}">
      <dgm:prSet/>
      <dgm:spPr/>
      <dgm:t>
        <a:bodyPr/>
        <a:lstStyle/>
        <a:p>
          <a:endParaRPr lang="x-none"/>
        </a:p>
      </dgm:t>
    </dgm:pt>
    <dgm:pt modelId="{04128768-83EA-421A-8E6A-FD8A175ED86F}" type="sibTrans" cxnId="{414C5689-8C02-4C78-807F-079FA566FF95}">
      <dgm:prSet/>
      <dgm:spPr/>
      <dgm:t>
        <a:bodyPr/>
        <a:lstStyle/>
        <a:p>
          <a:endParaRPr lang="x-none"/>
        </a:p>
      </dgm:t>
    </dgm:pt>
    <dgm:pt modelId="{4E9E8859-E669-4865-A49E-E7BD3CEF6F72}" type="pres">
      <dgm:prSet presAssocID="{0F9682D0-1EF0-47F6-988B-A6A34B1E21CD}" presName="CompostProcess" presStyleCnt="0">
        <dgm:presLayoutVars>
          <dgm:dir/>
          <dgm:resizeHandles val="exact"/>
        </dgm:presLayoutVars>
      </dgm:prSet>
      <dgm:spPr/>
      <dgm:t>
        <a:bodyPr/>
        <a:lstStyle/>
        <a:p>
          <a:endParaRPr lang="ru-RU"/>
        </a:p>
      </dgm:t>
    </dgm:pt>
    <dgm:pt modelId="{55CFEDE1-CCBE-4D36-B981-C8EEC4ED08C4}" type="pres">
      <dgm:prSet presAssocID="{0F9682D0-1EF0-47F6-988B-A6A34B1E21CD}" presName="arrow" presStyleLbl="bgShp" presStyleIdx="0" presStyleCnt="1"/>
      <dgm:spPr>
        <a:xfrm>
          <a:off x="868356" y="0"/>
          <a:ext cx="9841376" cy="5204140"/>
        </a:xfrm>
        <a:prstGeom prst="rightArrow">
          <a:avLst/>
        </a:prstGeom>
      </dgm:spPr>
    </dgm:pt>
    <dgm:pt modelId="{8CEB1BE3-104E-4D2A-8254-E5BB68A552EC}" type="pres">
      <dgm:prSet presAssocID="{0F9682D0-1EF0-47F6-988B-A6A34B1E21CD}" presName="linearProcess" presStyleCnt="0"/>
      <dgm:spPr/>
    </dgm:pt>
    <dgm:pt modelId="{475CC857-D70E-44F9-8A70-7326E423169E}" type="pres">
      <dgm:prSet presAssocID="{BC18668B-B3D5-4871-A714-024EE14CE614}" presName="textNode" presStyleLbl="node1" presStyleIdx="0" presStyleCnt="6">
        <dgm:presLayoutVars>
          <dgm:bulletEnabled val="1"/>
        </dgm:presLayoutVars>
      </dgm:prSet>
      <dgm:spPr/>
      <dgm:t>
        <a:bodyPr/>
        <a:lstStyle/>
        <a:p>
          <a:endParaRPr lang="ru-RU"/>
        </a:p>
      </dgm:t>
    </dgm:pt>
    <dgm:pt modelId="{EEE3E78A-C416-41A3-A210-C054E868CAC4}" type="pres">
      <dgm:prSet presAssocID="{CCE38AD6-14D0-4AC9-87CD-F41EF38BECB7}" presName="sibTrans" presStyleCnt="0"/>
      <dgm:spPr/>
    </dgm:pt>
    <dgm:pt modelId="{5C5C480A-97C1-494D-8A4B-2FD384C8BF47}" type="pres">
      <dgm:prSet presAssocID="{6004436D-0D38-4421-95CC-270221EA1DB8}" presName="textNode" presStyleLbl="node1" presStyleIdx="1" presStyleCnt="6">
        <dgm:presLayoutVars>
          <dgm:bulletEnabled val="1"/>
        </dgm:presLayoutVars>
      </dgm:prSet>
      <dgm:spPr/>
      <dgm:t>
        <a:bodyPr/>
        <a:lstStyle/>
        <a:p>
          <a:endParaRPr lang="ru-RU"/>
        </a:p>
      </dgm:t>
    </dgm:pt>
    <dgm:pt modelId="{200C2AFD-0C57-48B9-96D6-29493C86E06A}" type="pres">
      <dgm:prSet presAssocID="{6318D3C5-0B1F-40D8-B065-8A2629B6793D}" presName="sibTrans" presStyleCnt="0"/>
      <dgm:spPr/>
    </dgm:pt>
    <dgm:pt modelId="{F90412FB-81A8-4DAF-9FAF-9DE3960A4A32}" type="pres">
      <dgm:prSet presAssocID="{D7B7195D-7D13-4444-B026-1C7B62B96182}" presName="textNode" presStyleLbl="node1" presStyleIdx="2" presStyleCnt="6">
        <dgm:presLayoutVars>
          <dgm:bulletEnabled val="1"/>
        </dgm:presLayoutVars>
      </dgm:prSet>
      <dgm:spPr/>
      <dgm:t>
        <a:bodyPr/>
        <a:lstStyle/>
        <a:p>
          <a:endParaRPr lang="ru-RU"/>
        </a:p>
      </dgm:t>
    </dgm:pt>
    <dgm:pt modelId="{6EFAB14C-07BD-4DE1-A920-CC4EEE58511B}" type="pres">
      <dgm:prSet presAssocID="{22160D07-EBE0-4C70-A293-F72101B3974C}" presName="sibTrans" presStyleCnt="0"/>
      <dgm:spPr/>
    </dgm:pt>
    <dgm:pt modelId="{896D3B5D-D5F6-480B-822B-4500254B75C1}" type="pres">
      <dgm:prSet presAssocID="{876B06C1-9699-44A5-9E98-42534EF57027}" presName="textNode" presStyleLbl="node1" presStyleIdx="3" presStyleCnt="6" custLinFactNeighborX="43919" custLinFactNeighborY="0">
        <dgm:presLayoutVars>
          <dgm:bulletEnabled val="1"/>
        </dgm:presLayoutVars>
      </dgm:prSet>
      <dgm:spPr/>
      <dgm:t>
        <a:bodyPr/>
        <a:lstStyle/>
        <a:p>
          <a:endParaRPr lang="ru-RU"/>
        </a:p>
      </dgm:t>
    </dgm:pt>
    <dgm:pt modelId="{391EDC88-22F3-4BF2-BC37-B4060608997B}" type="pres">
      <dgm:prSet presAssocID="{BFB8C9B4-E983-4489-8667-32B0AE653389}" presName="sibTrans" presStyleCnt="0"/>
      <dgm:spPr/>
    </dgm:pt>
    <dgm:pt modelId="{A72613DA-7AEB-49D3-83A8-2D81DC7627A3}" type="pres">
      <dgm:prSet presAssocID="{F606B8BE-8430-4184-AEF7-BD440EF584CE}" presName="textNode" presStyleLbl="node1" presStyleIdx="4" presStyleCnt="6">
        <dgm:presLayoutVars>
          <dgm:bulletEnabled val="1"/>
        </dgm:presLayoutVars>
      </dgm:prSet>
      <dgm:spPr/>
      <dgm:t>
        <a:bodyPr/>
        <a:lstStyle/>
        <a:p>
          <a:endParaRPr lang="ru-RU"/>
        </a:p>
      </dgm:t>
    </dgm:pt>
    <dgm:pt modelId="{E5E47263-902F-42D5-A6AB-B792F05CC25E}" type="pres">
      <dgm:prSet presAssocID="{47FD54F3-0BB7-4299-B4BF-95502F3EA5B1}" presName="sibTrans" presStyleCnt="0"/>
      <dgm:spPr/>
    </dgm:pt>
    <dgm:pt modelId="{4F60277F-9886-41EC-B59F-82015B6A3D11}" type="pres">
      <dgm:prSet presAssocID="{DB3BD470-B15D-4361-BDB9-141A73577831}" presName="textNode" presStyleLbl="node1" presStyleIdx="5" presStyleCnt="6">
        <dgm:presLayoutVars>
          <dgm:bulletEnabled val="1"/>
        </dgm:presLayoutVars>
      </dgm:prSet>
      <dgm:spPr/>
      <dgm:t>
        <a:bodyPr/>
        <a:lstStyle/>
        <a:p>
          <a:endParaRPr lang="ru-RU"/>
        </a:p>
      </dgm:t>
    </dgm:pt>
  </dgm:ptLst>
  <dgm:cxnLst>
    <dgm:cxn modelId="{414C5689-8C02-4C78-807F-079FA566FF95}" srcId="{0F9682D0-1EF0-47F6-988B-A6A34B1E21CD}" destId="{DB3BD470-B15D-4361-BDB9-141A73577831}" srcOrd="5" destOrd="0" parTransId="{F24A2CBB-494D-4981-83A7-D321F9BEA536}" sibTransId="{04128768-83EA-421A-8E6A-FD8A175ED86F}"/>
    <dgm:cxn modelId="{390B5208-C257-4AB4-A156-151E8DB5B8D3}" srcId="{0F9682D0-1EF0-47F6-988B-A6A34B1E21CD}" destId="{BC18668B-B3D5-4871-A714-024EE14CE614}" srcOrd="0" destOrd="0" parTransId="{B9164255-9860-453F-9925-7B14E314E1B5}" sibTransId="{CCE38AD6-14D0-4AC9-87CD-F41EF38BECB7}"/>
    <dgm:cxn modelId="{DEAEC88E-F60A-41BE-8B46-5489A4E0DB8B}" srcId="{0F9682D0-1EF0-47F6-988B-A6A34B1E21CD}" destId="{876B06C1-9699-44A5-9E98-42534EF57027}" srcOrd="3" destOrd="0" parTransId="{30229DE2-CBB7-48BA-94EB-5AA88F7F28A8}" sibTransId="{BFB8C9B4-E983-4489-8667-32B0AE653389}"/>
    <dgm:cxn modelId="{706FDE1D-68FC-4F7C-8E4F-614F9F1ED877}" srcId="{0F9682D0-1EF0-47F6-988B-A6A34B1E21CD}" destId="{D7B7195D-7D13-4444-B026-1C7B62B96182}" srcOrd="2" destOrd="0" parTransId="{5C369240-2DBA-47FA-BD4E-721DC36B8427}" sibTransId="{22160D07-EBE0-4C70-A293-F72101B3974C}"/>
    <dgm:cxn modelId="{2AE2426C-2C77-45FA-BF73-824435B3A01C}" type="presOf" srcId="{0F9682D0-1EF0-47F6-988B-A6A34B1E21CD}" destId="{4E9E8859-E669-4865-A49E-E7BD3CEF6F72}" srcOrd="0" destOrd="0" presId="urn:microsoft.com/office/officeart/2005/8/layout/hProcess9"/>
    <dgm:cxn modelId="{3E011145-5002-4B52-970F-F48167BA820C}" type="presOf" srcId="{876B06C1-9699-44A5-9E98-42534EF57027}" destId="{896D3B5D-D5F6-480B-822B-4500254B75C1}" srcOrd="0" destOrd="0" presId="urn:microsoft.com/office/officeart/2005/8/layout/hProcess9"/>
    <dgm:cxn modelId="{D2087C23-C2DB-4A7F-866D-0A1F4546D27C}" srcId="{0F9682D0-1EF0-47F6-988B-A6A34B1E21CD}" destId="{6004436D-0D38-4421-95CC-270221EA1DB8}" srcOrd="1" destOrd="0" parTransId="{C4A238D6-387C-4C8D-A4A5-8AD33504DA4C}" sibTransId="{6318D3C5-0B1F-40D8-B065-8A2629B6793D}"/>
    <dgm:cxn modelId="{98023045-AEE6-4F94-B985-1424462E2169}" type="presOf" srcId="{F606B8BE-8430-4184-AEF7-BD440EF584CE}" destId="{A72613DA-7AEB-49D3-83A8-2D81DC7627A3}" srcOrd="0" destOrd="0" presId="urn:microsoft.com/office/officeart/2005/8/layout/hProcess9"/>
    <dgm:cxn modelId="{C787831E-248C-4CE0-BFCB-F618D6618481}" type="presOf" srcId="{6004436D-0D38-4421-95CC-270221EA1DB8}" destId="{5C5C480A-97C1-494D-8A4B-2FD384C8BF47}" srcOrd="0" destOrd="0" presId="urn:microsoft.com/office/officeart/2005/8/layout/hProcess9"/>
    <dgm:cxn modelId="{20636F6E-95CD-42C6-9008-E6C5D8450DAB}" type="presOf" srcId="{D7B7195D-7D13-4444-B026-1C7B62B96182}" destId="{F90412FB-81A8-4DAF-9FAF-9DE3960A4A32}" srcOrd="0" destOrd="0" presId="urn:microsoft.com/office/officeart/2005/8/layout/hProcess9"/>
    <dgm:cxn modelId="{556BDCA2-69E4-4F68-BD64-14C27DFBE481}" srcId="{0F9682D0-1EF0-47F6-988B-A6A34B1E21CD}" destId="{F606B8BE-8430-4184-AEF7-BD440EF584CE}" srcOrd="4" destOrd="0" parTransId="{8011CAA3-DB13-4702-AC3A-213B8277EE1D}" sibTransId="{47FD54F3-0BB7-4299-B4BF-95502F3EA5B1}"/>
    <dgm:cxn modelId="{6C2AA0AA-9176-4D61-B030-DEA22BBA354B}" type="presOf" srcId="{BC18668B-B3D5-4871-A714-024EE14CE614}" destId="{475CC857-D70E-44F9-8A70-7326E423169E}" srcOrd="0" destOrd="0" presId="urn:microsoft.com/office/officeart/2005/8/layout/hProcess9"/>
    <dgm:cxn modelId="{ECCA804B-1811-4C4E-86FF-4E89CAF69BD7}" type="presOf" srcId="{DB3BD470-B15D-4361-BDB9-141A73577831}" destId="{4F60277F-9886-41EC-B59F-82015B6A3D11}" srcOrd="0" destOrd="0" presId="urn:microsoft.com/office/officeart/2005/8/layout/hProcess9"/>
    <dgm:cxn modelId="{67C356FC-CEF9-48B4-87C2-20FDB61256C7}" type="presParOf" srcId="{4E9E8859-E669-4865-A49E-E7BD3CEF6F72}" destId="{55CFEDE1-CCBE-4D36-B981-C8EEC4ED08C4}" srcOrd="0" destOrd="0" presId="urn:microsoft.com/office/officeart/2005/8/layout/hProcess9"/>
    <dgm:cxn modelId="{BB6BA30E-8A46-4C16-9407-4AAB32857A2D}" type="presParOf" srcId="{4E9E8859-E669-4865-A49E-E7BD3CEF6F72}" destId="{8CEB1BE3-104E-4D2A-8254-E5BB68A552EC}" srcOrd="1" destOrd="0" presId="urn:microsoft.com/office/officeart/2005/8/layout/hProcess9"/>
    <dgm:cxn modelId="{8192E55A-F2A6-47E5-A4CA-41F54E386A89}" type="presParOf" srcId="{8CEB1BE3-104E-4D2A-8254-E5BB68A552EC}" destId="{475CC857-D70E-44F9-8A70-7326E423169E}" srcOrd="0" destOrd="0" presId="urn:microsoft.com/office/officeart/2005/8/layout/hProcess9"/>
    <dgm:cxn modelId="{F6BB1B0B-BF27-4A01-A49B-E70139D33D2A}" type="presParOf" srcId="{8CEB1BE3-104E-4D2A-8254-E5BB68A552EC}" destId="{EEE3E78A-C416-41A3-A210-C054E868CAC4}" srcOrd="1" destOrd="0" presId="urn:microsoft.com/office/officeart/2005/8/layout/hProcess9"/>
    <dgm:cxn modelId="{41C5545E-6212-4EEB-B2CF-2E4684CA163D}" type="presParOf" srcId="{8CEB1BE3-104E-4D2A-8254-E5BB68A552EC}" destId="{5C5C480A-97C1-494D-8A4B-2FD384C8BF47}" srcOrd="2" destOrd="0" presId="urn:microsoft.com/office/officeart/2005/8/layout/hProcess9"/>
    <dgm:cxn modelId="{9DFB1C7B-4D13-4787-84B0-F141269C7520}" type="presParOf" srcId="{8CEB1BE3-104E-4D2A-8254-E5BB68A552EC}" destId="{200C2AFD-0C57-48B9-96D6-29493C86E06A}" srcOrd="3" destOrd="0" presId="urn:microsoft.com/office/officeart/2005/8/layout/hProcess9"/>
    <dgm:cxn modelId="{771489E2-60B0-4C26-BC75-72D39E6437E0}" type="presParOf" srcId="{8CEB1BE3-104E-4D2A-8254-E5BB68A552EC}" destId="{F90412FB-81A8-4DAF-9FAF-9DE3960A4A32}" srcOrd="4" destOrd="0" presId="urn:microsoft.com/office/officeart/2005/8/layout/hProcess9"/>
    <dgm:cxn modelId="{6408C3D7-37AB-4CA0-87E1-0D4B709DBCC1}" type="presParOf" srcId="{8CEB1BE3-104E-4D2A-8254-E5BB68A552EC}" destId="{6EFAB14C-07BD-4DE1-A920-CC4EEE58511B}" srcOrd="5" destOrd="0" presId="urn:microsoft.com/office/officeart/2005/8/layout/hProcess9"/>
    <dgm:cxn modelId="{DB0C17A8-C59A-4008-81FB-A5FE7E36757B}" type="presParOf" srcId="{8CEB1BE3-104E-4D2A-8254-E5BB68A552EC}" destId="{896D3B5D-D5F6-480B-822B-4500254B75C1}" srcOrd="6" destOrd="0" presId="urn:microsoft.com/office/officeart/2005/8/layout/hProcess9"/>
    <dgm:cxn modelId="{C3210803-1F99-4850-84BE-3FA2F28A90E0}" type="presParOf" srcId="{8CEB1BE3-104E-4D2A-8254-E5BB68A552EC}" destId="{391EDC88-22F3-4BF2-BC37-B4060608997B}" srcOrd="7" destOrd="0" presId="urn:microsoft.com/office/officeart/2005/8/layout/hProcess9"/>
    <dgm:cxn modelId="{0BEF0C96-E6B8-4F76-88E5-7C46702048AF}" type="presParOf" srcId="{8CEB1BE3-104E-4D2A-8254-E5BB68A552EC}" destId="{A72613DA-7AEB-49D3-83A8-2D81DC7627A3}" srcOrd="8" destOrd="0" presId="urn:microsoft.com/office/officeart/2005/8/layout/hProcess9"/>
    <dgm:cxn modelId="{87B6F377-060B-4643-A263-88124C43D176}" type="presParOf" srcId="{8CEB1BE3-104E-4D2A-8254-E5BB68A552EC}" destId="{E5E47263-902F-42D5-A6AB-B792F05CC25E}" srcOrd="9" destOrd="0" presId="urn:microsoft.com/office/officeart/2005/8/layout/hProcess9"/>
    <dgm:cxn modelId="{83EEC4B8-C4E7-43F0-BA66-AE2B02858F8E}" type="presParOf" srcId="{8CEB1BE3-104E-4D2A-8254-E5BB68A552EC}" destId="{4F60277F-9886-41EC-B59F-82015B6A3D11}" srcOrd="10" destOrd="0" presId="urn:microsoft.com/office/officeart/2005/8/layout/hProcess9"/>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E44F941-0197-464D-9113-064AC63C3F2D}" type="doc">
      <dgm:prSet loTypeId="urn:microsoft.com/office/officeart/2008/layout/VerticalCurvedList" loCatId="list" qsTypeId="urn:microsoft.com/office/officeart/2005/8/quickstyle/3d1" qsCatId="3D" csTypeId="urn:microsoft.com/office/officeart/2005/8/colors/accent1_2" csCatId="accent1" phldr="1"/>
      <dgm:spPr/>
      <dgm:t>
        <a:bodyPr/>
        <a:lstStyle/>
        <a:p>
          <a:endParaRPr lang="ru-RU"/>
        </a:p>
      </dgm:t>
    </dgm:pt>
    <dgm:pt modelId="{00313973-1E0D-4F3D-87BF-ADA7E25FBFD4}">
      <dgm:prSet phldrT="[Текст]"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ru-RU" sz="2000" dirty="0">
              <a:solidFill>
                <a:schemeClr val="tx1"/>
              </a:solidFill>
              <a:latin typeface="Arial" panose="020B0604020202020204" pitchFamily="34" charset="0"/>
              <a:cs typeface="Arial" panose="020B0604020202020204" pitchFamily="34" charset="0"/>
            </a:rPr>
            <a:t>1. </a:t>
          </a:r>
          <a:r>
            <a:rPr lang="ru-RU" sz="2000" dirty="0" err="1">
              <a:solidFill>
                <a:schemeClr val="tx1"/>
              </a:solidFill>
              <a:latin typeface="Arial" panose="020B0604020202020204" pitchFamily="34" charset="0"/>
              <a:cs typeface="Arial" panose="020B0604020202020204" pitchFamily="34" charset="0"/>
            </a:rPr>
            <a:t>Жоғары</a:t>
          </a:r>
          <a:r>
            <a:rPr lang="ru-RU" sz="2000" dirty="0">
              <a:solidFill>
                <a:schemeClr val="tx1"/>
              </a:solidFill>
              <a:latin typeface="Arial" panose="020B0604020202020204" pitchFamily="34" charset="0"/>
              <a:cs typeface="Arial" panose="020B0604020202020204" pitchFamily="34" charset="0"/>
            </a:rPr>
            <a:t> </a:t>
          </a:r>
          <a:r>
            <a:rPr lang="ru-RU" sz="2000" dirty="0" err="1">
              <a:solidFill>
                <a:schemeClr val="tx1"/>
              </a:solidFill>
              <a:latin typeface="Arial" panose="020B0604020202020204" pitchFamily="34" charset="0"/>
              <a:cs typeface="Arial" panose="020B0604020202020204" pitchFamily="34" charset="0"/>
            </a:rPr>
            <a:t>білімді</a:t>
          </a:r>
          <a:r>
            <a:rPr lang="ru-RU" sz="2000" dirty="0">
              <a:solidFill>
                <a:schemeClr val="tx1"/>
              </a:solidFill>
              <a:latin typeface="Arial" panose="020B0604020202020204" pitchFamily="34" charset="0"/>
              <a:cs typeface="Arial" panose="020B0604020202020204" pitchFamily="34" charset="0"/>
            </a:rPr>
            <a:t> маман болу; 2. Диплом </a:t>
          </a:r>
          <a:r>
            <a:rPr lang="ru-RU" sz="2000" dirty="0" err="1">
              <a:solidFill>
                <a:schemeClr val="tx1"/>
              </a:solidFill>
              <a:latin typeface="Arial" panose="020B0604020202020204" pitchFamily="34" charset="0"/>
              <a:cs typeface="Arial" panose="020B0604020202020204" pitchFamily="34" charset="0"/>
            </a:rPr>
            <a:t>алу</a:t>
          </a:r>
          <a:r>
            <a:rPr lang="ru-RU" sz="2000" dirty="0">
              <a:solidFill>
                <a:schemeClr val="tx1"/>
              </a:solidFill>
              <a:latin typeface="Arial" panose="020B0604020202020204" pitchFamily="34" charset="0"/>
              <a:cs typeface="Arial" panose="020B0604020202020204" pitchFamily="34" charset="0"/>
            </a:rPr>
            <a:t>;</a:t>
          </a:r>
        </a:p>
        <a:p>
          <a:pPr defTabSz="2622550">
            <a:lnSpc>
              <a:spcPct val="90000"/>
            </a:lnSpc>
            <a:spcBef>
              <a:spcPct val="0"/>
            </a:spcBef>
            <a:spcAft>
              <a:spcPct val="35000"/>
            </a:spcAft>
          </a:pPr>
          <a:endParaRPr lang="ru-RU" sz="2400" dirty="0">
            <a:solidFill>
              <a:schemeClr val="tx1"/>
            </a:solidFill>
          </a:endParaRPr>
        </a:p>
      </dgm:t>
    </dgm:pt>
    <dgm:pt modelId="{F0A3E6F1-2319-4573-B5E1-C5655296A8A3}" type="parTrans" cxnId="{9FA47457-9611-4F9C-B641-9A4B188A964C}">
      <dgm:prSet/>
      <dgm:spPr/>
      <dgm:t>
        <a:bodyPr/>
        <a:lstStyle/>
        <a:p>
          <a:endParaRPr lang="ru-RU" sz="2400">
            <a:solidFill>
              <a:schemeClr val="tx1"/>
            </a:solidFill>
          </a:endParaRPr>
        </a:p>
      </dgm:t>
    </dgm:pt>
    <dgm:pt modelId="{9D11408C-3C7F-4CD4-B443-659780700FD3}" type="sibTrans" cxnId="{9FA47457-9611-4F9C-B641-9A4B188A964C}">
      <dgm:prSet/>
      <dgm:spPr/>
      <dgm:t>
        <a:bodyPr/>
        <a:lstStyle/>
        <a:p>
          <a:endParaRPr lang="ru-RU" sz="2400">
            <a:solidFill>
              <a:schemeClr val="tx1"/>
            </a:solidFill>
          </a:endParaRPr>
        </a:p>
      </dgm:t>
    </dgm:pt>
    <dgm:pt modelId="{27A9F821-7FCD-411D-AF98-E3CA11B51E95}">
      <dgm:prSet phldrT="[Текст]"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ru-RU" sz="2400" dirty="0">
              <a:solidFill>
                <a:schemeClr val="tx1"/>
              </a:solidFill>
              <a:latin typeface="Times New Roman" panose="02020603050405020304" pitchFamily="18" charset="0"/>
              <a:cs typeface="Times New Roman" panose="02020603050405020304" pitchFamily="18" charset="0"/>
            </a:rPr>
            <a:t> </a:t>
          </a:r>
        </a:p>
        <a:p>
          <a:pPr marL="0" marR="0" indent="0" defTabSz="914400" eaLnBrk="1" fontAlgn="auto" latinLnBrk="0" hangingPunct="1">
            <a:lnSpc>
              <a:spcPct val="100000"/>
            </a:lnSpc>
            <a:spcBef>
              <a:spcPts val="0"/>
            </a:spcBef>
            <a:spcAft>
              <a:spcPts val="0"/>
            </a:spcAft>
            <a:buClrTx/>
            <a:buSzTx/>
            <a:buFontTx/>
            <a:buNone/>
            <a:tabLst/>
            <a:defRPr/>
          </a:pPr>
          <a:endParaRPr lang="ru-RU" sz="2400" dirty="0">
            <a:solidFill>
              <a:schemeClr val="tx1"/>
            </a:solidFill>
            <a:latin typeface="Times New Roman" panose="02020603050405020304" pitchFamily="18" charset="0"/>
            <a:cs typeface="Times New Roman" panose="02020603050405020304" pitchFamily="18" charset="0"/>
          </a:endParaRPr>
        </a:p>
        <a:p>
          <a:pPr marL="0" marR="0" indent="0" defTabSz="914400" eaLnBrk="1" fontAlgn="auto" latinLnBrk="0" hangingPunct="1">
            <a:lnSpc>
              <a:spcPct val="100000"/>
            </a:lnSpc>
            <a:spcBef>
              <a:spcPts val="0"/>
            </a:spcBef>
            <a:spcAft>
              <a:spcPts val="0"/>
            </a:spcAft>
            <a:buClrTx/>
            <a:buSzTx/>
            <a:buFontTx/>
            <a:buNone/>
            <a:tabLst/>
            <a:defRPr/>
          </a:pPr>
          <a:r>
            <a:rPr lang="ru-RU" sz="2400" dirty="0">
              <a:solidFill>
                <a:schemeClr val="tx1"/>
              </a:solidFill>
              <a:latin typeface="Arial" panose="020B0604020202020204" pitchFamily="34" charset="0"/>
              <a:cs typeface="Arial" panose="020B0604020202020204" pitchFamily="34" charset="0"/>
            </a:rPr>
            <a:t>3</a:t>
          </a:r>
          <a:r>
            <a:rPr lang="ru-RU" sz="2000" dirty="0">
              <a:solidFill>
                <a:schemeClr val="tx1"/>
              </a:solidFill>
              <a:latin typeface="Arial" panose="020B0604020202020204" pitchFamily="34" charset="0"/>
              <a:cs typeface="Arial" panose="020B0604020202020204" pitchFamily="34" charset="0"/>
            </a:rPr>
            <a:t>. </a:t>
          </a:r>
          <a:r>
            <a:rPr lang="ru-RU" sz="2000" dirty="0" err="1">
              <a:solidFill>
                <a:schemeClr val="tx1"/>
              </a:solidFill>
              <a:latin typeface="Arial" panose="020B0604020202020204" pitchFamily="34" charset="0"/>
              <a:cs typeface="Arial" panose="020B0604020202020204" pitchFamily="34" charset="0"/>
            </a:rPr>
            <a:t>Келесі</a:t>
          </a:r>
          <a:r>
            <a:rPr lang="ru-RU" sz="2000" dirty="0">
              <a:solidFill>
                <a:schemeClr val="tx1"/>
              </a:solidFill>
              <a:latin typeface="Arial" panose="020B0604020202020204" pitchFamily="34" charset="0"/>
              <a:cs typeface="Arial" panose="020B0604020202020204" pitchFamily="34" charset="0"/>
            </a:rPr>
            <a:t> </a:t>
          </a:r>
          <a:r>
            <a:rPr lang="ru-RU" sz="2000" dirty="0" err="1">
              <a:solidFill>
                <a:schemeClr val="tx1"/>
              </a:solidFill>
              <a:latin typeface="Arial" panose="020B0604020202020204" pitchFamily="34" charset="0"/>
              <a:cs typeface="Arial" panose="020B0604020202020204" pitchFamily="34" charset="0"/>
            </a:rPr>
            <a:t>курстарда</a:t>
          </a:r>
          <a:r>
            <a:rPr lang="ru-RU" sz="2000" dirty="0">
              <a:solidFill>
                <a:schemeClr val="tx1"/>
              </a:solidFill>
              <a:latin typeface="Arial" panose="020B0604020202020204" pitchFamily="34" charset="0"/>
              <a:cs typeface="Arial" panose="020B0604020202020204" pitchFamily="34" charset="0"/>
            </a:rPr>
            <a:t> </a:t>
          </a:r>
          <a:r>
            <a:rPr lang="ru-RU" sz="2000" dirty="0" err="1">
              <a:solidFill>
                <a:schemeClr val="tx1"/>
              </a:solidFill>
              <a:latin typeface="Arial" panose="020B0604020202020204" pitchFamily="34" charset="0"/>
              <a:cs typeface="Arial" panose="020B0604020202020204" pitchFamily="34" charset="0"/>
            </a:rPr>
            <a:t>оқуды</a:t>
          </a:r>
          <a:r>
            <a:rPr lang="ru-RU" sz="2000" dirty="0">
              <a:solidFill>
                <a:schemeClr val="tx1"/>
              </a:solidFill>
              <a:latin typeface="Arial" panose="020B0604020202020204" pitchFamily="34" charset="0"/>
              <a:cs typeface="Arial" panose="020B0604020202020204" pitchFamily="34" charset="0"/>
            </a:rPr>
            <a:t> </a:t>
          </a:r>
          <a:r>
            <a:rPr lang="ru-RU" sz="2000" dirty="0" err="1">
              <a:solidFill>
                <a:schemeClr val="tx1"/>
              </a:solidFill>
              <a:latin typeface="Arial" panose="020B0604020202020204" pitchFamily="34" charset="0"/>
              <a:cs typeface="Arial" panose="020B0604020202020204" pitchFamily="34" charset="0"/>
            </a:rPr>
            <a:t>табысты</a:t>
          </a:r>
          <a:r>
            <a:rPr lang="ru-RU" sz="2000" dirty="0">
              <a:solidFill>
                <a:schemeClr val="tx1"/>
              </a:solidFill>
              <a:latin typeface="Arial" panose="020B0604020202020204" pitchFamily="34" charset="0"/>
              <a:cs typeface="Arial" panose="020B0604020202020204" pitchFamily="34" charset="0"/>
            </a:rPr>
            <a:t> </a:t>
          </a:r>
          <a:r>
            <a:rPr lang="ru-RU" sz="2000" dirty="0" err="1">
              <a:solidFill>
                <a:schemeClr val="tx1"/>
              </a:solidFill>
              <a:latin typeface="Arial" panose="020B0604020202020204" pitchFamily="34" charset="0"/>
              <a:cs typeface="Arial" panose="020B0604020202020204" pitchFamily="34" charset="0"/>
            </a:rPr>
            <a:t>жалғастыру</a:t>
          </a:r>
          <a:r>
            <a:rPr lang="ru-RU" sz="2000" dirty="0">
              <a:solidFill>
                <a:schemeClr val="tx1"/>
              </a:solidFill>
              <a:latin typeface="Arial" panose="020B0604020202020204" pitchFamily="34" charset="0"/>
              <a:cs typeface="Arial" panose="020B0604020202020204" pitchFamily="34" charset="0"/>
            </a:rPr>
            <a:t>;</a:t>
          </a:r>
          <a:endParaRPr lang="x-none" sz="2000" dirty="0">
            <a:solidFill>
              <a:schemeClr val="tx1"/>
            </a:solidFill>
            <a:latin typeface="Arial" panose="020B0604020202020204" pitchFamily="34" charset="0"/>
            <a:cs typeface="Arial" panose="020B0604020202020204" pitchFamily="34" charset="0"/>
          </a:endParaRPr>
        </a:p>
        <a:p>
          <a:r>
            <a:rPr lang="ru-RU" sz="2000" dirty="0">
              <a:solidFill>
                <a:schemeClr val="tx1"/>
              </a:solidFill>
              <a:latin typeface="Arial" panose="020B0604020202020204" pitchFamily="34" charset="0"/>
              <a:cs typeface="Arial" panose="020B0604020202020204" pitchFamily="34" charset="0"/>
            </a:rPr>
            <a:t> 4. </a:t>
          </a:r>
          <a:r>
            <a:rPr lang="ru-RU" sz="2000" dirty="0" err="1">
              <a:solidFill>
                <a:schemeClr val="tx1"/>
              </a:solidFill>
              <a:latin typeface="Arial" panose="020B0604020202020204" pitchFamily="34" charset="0"/>
              <a:cs typeface="Arial" panose="020B0604020202020204" pitchFamily="34" charset="0"/>
            </a:rPr>
            <a:t>Жақсы</a:t>
          </a:r>
          <a:r>
            <a:rPr lang="ru-RU" sz="2000" dirty="0">
              <a:solidFill>
                <a:schemeClr val="tx1"/>
              </a:solidFill>
              <a:latin typeface="Arial" panose="020B0604020202020204" pitchFamily="34" charset="0"/>
              <a:cs typeface="Arial" panose="020B0604020202020204" pitchFamily="34" charset="0"/>
            </a:rPr>
            <a:t> </a:t>
          </a:r>
          <a:r>
            <a:rPr lang="ru-RU" sz="2000" dirty="0" err="1">
              <a:solidFill>
                <a:schemeClr val="tx1"/>
              </a:solidFill>
              <a:latin typeface="Arial" panose="020B0604020202020204" pitchFamily="34" charset="0"/>
              <a:cs typeface="Arial" panose="020B0604020202020204" pitchFamily="34" charset="0"/>
            </a:rPr>
            <a:t>оқу</a:t>
          </a:r>
          <a:r>
            <a:rPr lang="ru-RU" sz="2000" dirty="0">
              <a:solidFill>
                <a:schemeClr val="tx1"/>
              </a:solidFill>
              <a:latin typeface="Arial" panose="020B0604020202020204" pitchFamily="34" charset="0"/>
              <a:cs typeface="Arial" panose="020B0604020202020204" pitchFamily="34" charset="0"/>
            </a:rPr>
            <a:t>, </a:t>
          </a:r>
          <a:r>
            <a:rPr lang="ru-RU" sz="2000" dirty="0" err="1">
              <a:solidFill>
                <a:schemeClr val="tx1"/>
              </a:solidFill>
              <a:latin typeface="Arial" panose="020B0604020202020204" pitchFamily="34" charset="0"/>
              <a:cs typeface="Arial" panose="020B0604020202020204" pitchFamily="34" charset="0"/>
            </a:rPr>
            <a:t>емтихандарды</a:t>
          </a:r>
          <a:r>
            <a:rPr lang="ru-RU" sz="2000" dirty="0">
              <a:solidFill>
                <a:schemeClr val="tx1"/>
              </a:solidFill>
              <a:latin typeface="Arial" panose="020B0604020202020204" pitchFamily="34" charset="0"/>
              <a:cs typeface="Arial" panose="020B0604020202020204" pitchFamily="34" charset="0"/>
            </a:rPr>
            <a:t> «4» </a:t>
          </a:r>
          <a:r>
            <a:rPr lang="ru-RU" sz="2000" dirty="0" err="1">
              <a:solidFill>
                <a:schemeClr val="tx1"/>
              </a:solidFill>
              <a:latin typeface="Arial" panose="020B0604020202020204" pitchFamily="34" charset="0"/>
              <a:cs typeface="Arial" panose="020B0604020202020204" pitchFamily="34" charset="0"/>
            </a:rPr>
            <a:t>және</a:t>
          </a:r>
          <a:r>
            <a:rPr lang="ru-RU" sz="2000" dirty="0">
              <a:solidFill>
                <a:schemeClr val="tx1"/>
              </a:solidFill>
              <a:latin typeface="Arial" panose="020B0604020202020204" pitchFamily="34" charset="0"/>
              <a:cs typeface="Arial" panose="020B0604020202020204" pitchFamily="34" charset="0"/>
            </a:rPr>
            <a:t> «5»ке </a:t>
          </a:r>
          <a:r>
            <a:rPr lang="ru-RU" sz="2000" dirty="0" err="1">
              <a:solidFill>
                <a:schemeClr val="tx1"/>
              </a:solidFill>
              <a:latin typeface="Arial" panose="020B0604020202020204" pitchFamily="34" charset="0"/>
              <a:cs typeface="Arial" panose="020B0604020202020204" pitchFamily="34" charset="0"/>
            </a:rPr>
            <a:t>тапсыру</a:t>
          </a:r>
          <a:r>
            <a:rPr lang="ru-RU" sz="2000" dirty="0">
              <a:solidFill>
                <a:schemeClr val="tx1"/>
              </a:solidFill>
              <a:latin typeface="Arial" panose="020B0604020202020204" pitchFamily="34" charset="0"/>
              <a:cs typeface="Arial" panose="020B0604020202020204" pitchFamily="34" charset="0"/>
            </a:rPr>
            <a:t>;</a:t>
          </a:r>
          <a:endParaRPr lang="x-none" sz="2000" dirty="0">
            <a:solidFill>
              <a:schemeClr val="tx1"/>
            </a:solidFill>
            <a:latin typeface="Arial" panose="020B0604020202020204" pitchFamily="34" charset="0"/>
            <a:cs typeface="Arial" panose="020B0604020202020204" pitchFamily="34" charset="0"/>
          </a:endParaRPr>
        </a:p>
        <a:p>
          <a:pPr marL="0" marR="0" indent="0" defTabSz="914400" eaLnBrk="1" fontAlgn="auto" latinLnBrk="0" hangingPunct="1">
            <a:lnSpc>
              <a:spcPct val="100000"/>
            </a:lnSpc>
            <a:spcBef>
              <a:spcPts val="0"/>
            </a:spcBef>
            <a:spcAft>
              <a:spcPts val="0"/>
            </a:spcAft>
            <a:buClrTx/>
            <a:buSzTx/>
            <a:buFontTx/>
            <a:buNone/>
            <a:tabLst/>
            <a:defRPr/>
          </a:pPr>
          <a:endParaRPr lang="ru-RU" sz="2000" dirty="0">
            <a:solidFill>
              <a:schemeClr val="tx1"/>
            </a:solidFill>
            <a:latin typeface="Times New Roman" panose="02020603050405020304" pitchFamily="18" charset="0"/>
            <a:cs typeface="Times New Roman" panose="02020603050405020304" pitchFamily="18" charset="0"/>
          </a:endParaRPr>
        </a:p>
        <a:p>
          <a:pPr defTabSz="977900">
            <a:lnSpc>
              <a:spcPct val="90000"/>
            </a:lnSpc>
            <a:spcBef>
              <a:spcPct val="0"/>
            </a:spcBef>
            <a:spcAft>
              <a:spcPct val="35000"/>
            </a:spcAft>
          </a:pPr>
          <a:endParaRPr lang="ru-RU" sz="2400" dirty="0">
            <a:solidFill>
              <a:schemeClr val="tx1"/>
            </a:solidFill>
          </a:endParaRPr>
        </a:p>
      </dgm:t>
    </dgm:pt>
    <dgm:pt modelId="{085D734B-D7D0-4975-B8A7-ED241CA8F907}" type="parTrans" cxnId="{2062B6DD-354E-4E98-A2AA-F95F1C3FBE2D}">
      <dgm:prSet/>
      <dgm:spPr/>
      <dgm:t>
        <a:bodyPr/>
        <a:lstStyle/>
        <a:p>
          <a:endParaRPr lang="ru-RU" sz="2400">
            <a:solidFill>
              <a:schemeClr val="tx1"/>
            </a:solidFill>
          </a:endParaRPr>
        </a:p>
      </dgm:t>
    </dgm:pt>
    <dgm:pt modelId="{5D0CFA21-ED78-4B3B-84CB-5E8182BDDBC7}" type="sibTrans" cxnId="{2062B6DD-354E-4E98-A2AA-F95F1C3FBE2D}">
      <dgm:prSet/>
      <dgm:spPr/>
      <dgm:t>
        <a:bodyPr/>
        <a:lstStyle/>
        <a:p>
          <a:endParaRPr lang="ru-RU" sz="2400">
            <a:solidFill>
              <a:schemeClr val="tx1"/>
            </a:solidFill>
          </a:endParaRPr>
        </a:p>
      </dgm:t>
    </dgm:pt>
    <dgm:pt modelId="{4BFC7157-AC7E-426C-AFDC-B5C9175C8661}">
      <dgm:prSet phldrT="[Текст]" custT="1"/>
      <dgm:spPr/>
      <dgm:t>
        <a:bodyPr/>
        <a:lstStyle/>
        <a:p>
          <a:pPr marL="0" marR="0" indent="0" defTabSz="914400" eaLnBrk="1" fontAlgn="auto" latinLnBrk="0" hangingPunct="1">
            <a:lnSpc>
              <a:spcPct val="100000"/>
            </a:lnSpc>
            <a:spcBef>
              <a:spcPts val="0"/>
            </a:spcBef>
            <a:spcAft>
              <a:spcPts val="0"/>
            </a:spcAft>
            <a:buClrTx/>
            <a:buSzTx/>
            <a:buFontTx/>
            <a:buNone/>
            <a:tabLst/>
            <a:defRPr/>
          </a:pPr>
          <a:endParaRPr lang="ru-RU" sz="2400" dirty="0">
            <a:solidFill>
              <a:schemeClr val="tx1"/>
            </a:solidFill>
            <a:latin typeface="Times New Roman" panose="02020603050405020304" pitchFamily="18" charset="0"/>
            <a:cs typeface="Times New Roman" panose="02020603050405020304" pitchFamily="18" charset="0"/>
          </a:endParaRPr>
        </a:p>
        <a:p>
          <a:pPr marL="0" marR="0" indent="0" defTabSz="914400" eaLnBrk="1" fontAlgn="auto" latinLnBrk="0" hangingPunct="1">
            <a:lnSpc>
              <a:spcPct val="100000"/>
            </a:lnSpc>
            <a:spcBef>
              <a:spcPts val="0"/>
            </a:spcBef>
            <a:spcAft>
              <a:spcPts val="0"/>
            </a:spcAft>
            <a:buClrTx/>
            <a:buSzTx/>
            <a:buFontTx/>
            <a:buNone/>
            <a:tabLst/>
            <a:defRPr/>
          </a:pPr>
          <a:endParaRPr lang="ru-RU" sz="2400" dirty="0">
            <a:solidFill>
              <a:schemeClr val="tx1"/>
            </a:solidFill>
            <a:latin typeface="Times New Roman" panose="02020603050405020304" pitchFamily="18" charset="0"/>
            <a:cs typeface="Times New Roman" panose="02020603050405020304" pitchFamily="18" charset="0"/>
          </a:endParaRPr>
        </a:p>
        <a:p>
          <a:pPr marL="0" marR="0" indent="0" defTabSz="914400" eaLnBrk="1" fontAlgn="auto" latinLnBrk="0" hangingPunct="1">
            <a:lnSpc>
              <a:spcPct val="100000"/>
            </a:lnSpc>
            <a:spcBef>
              <a:spcPts val="0"/>
            </a:spcBef>
            <a:spcAft>
              <a:spcPts val="0"/>
            </a:spcAft>
            <a:buClrTx/>
            <a:buSzTx/>
            <a:buFontTx/>
            <a:buNone/>
            <a:tabLst/>
            <a:defRPr/>
          </a:pPr>
          <a:r>
            <a:rPr lang="ru-RU" sz="2400" dirty="0">
              <a:solidFill>
                <a:schemeClr val="tx1"/>
              </a:solidFill>
              <a:latin typeface="Arial" panose="020B0604020202020204" pitchFamily="34" charset="0"/>
              <a:cs typeface="Arial" panose="020B0604020202020204" pitchFamily="34" charset="0"/>
            </a:rPr>
            <a:t>5</a:t>
          </a:r>
          <a:r>
            <a:rPr lang="ru-RU" sz="2000" dirty="0">
              <a:solidFill>
                <a:schemeClr val="tx1"/>
              </a:solidFill>
              <a:latin typeface="Arial" panose="020B0604020202020204" pitchFamily="34" charset="0"/>
              <a:cs typeface="Arial" panose="020B0604020202020204" pitchFamily="34" charset="0"/>
            </a:rPr>
            <a:t>. </a:t>
          </a:r>
          <a:r>
            <a:rPr lang="ru-RU" sz="2000" dirty="0" err="1">
              <a:solidFill>
                <a:schemeClr val="tx1"/>
              </a:solidFill>
              <a:latin typeface="Arial" panose="020B0604020202020204" pitchFamily="34" charset="0"/>
              <a:cs typeface="Arial" panose="020B0604020202020204" pitchFamily="34" charset="0"/>
            </a:rPr>
            <a:t>Үнемі</a:t>
          </a:r>
          <a:r>
            <a:rPr lang="ru-RU" sz="2000" dirty="0">
              <a:solidFill>
                <a:schemeClr val="tx1"/>
              </a:solidFill>
              <a:latin typeface="Arial" panose="020B0604020202020204" pitchFamily="34" charset="0"/>
              <a:cs typeface="Arial" panose="020B0604020202020204" pitchFamily="34" charset="0"/>
            </a:rPr>
            <a:t> </a:t>
          </a:r>
          <a:r>
            <a:rPr lang="ru-RU" sz="2000" dirty="0" err="1">
              <a:solidFill>
                <a:schemeClr val="tx1"/>
              </a:solidFill>
              <a:latin typeface="Arial" panose="020B0604020202020204" pitchFamily="34" charset="0"/>
              <a:cs typeface="Arial" panose="020B0604020202020204" pitchFamily="34" charset="0"/>
            </a:rPr>
            <a:t>степендия</a:t>
          </a:r>
          <a:r>
            <a:rPr lang="ru-RU" sz="2000" dirty="0">
              <a:solidFill>
                <a:schemeClr val="tx1"/>
              </a:solidFill>
              <a:latin typeface="Arial" panose="020B0604020202020204" pitchFamily="34" charset="0"/>
              <a:cs typeface="Arial" panose="020B0604020202020204" pitchFamily="34" charset="0"/>
            </a:rPr>
            <a:t> </a:t>
          </a:r>
          <a:r>
            <a:rPr lang="ru-RU" sz="2000" dirty="0" err="1">
              <a:solidFill>
                <a:schemeClr val="tx1"/>
              </a:solidFill>
              <a:latin typeface="Arial" panose="020B0604020202020204" pitchFamily="34" charset="0"/>
              <a:cs typeface="Arial" panose="020B0604020202020204" pitchFamily="34" charset="0"/>
            </a:rPr>
            <a:t>алып</a:t>
          </a:r>
          <a:r>
            <a:rPr lang="ru-RU" sz="2000" dirty="0">
              <a:solidFill>
                <a:schemeClr val="tx1"/>
              </a:solidFill>
              <a:latin typeface="Arial" panose="020B0604020202020204" pitchFamily="34" charset="0"/>
              <a:cs typeface="Arial" panose="020B0604020202020204" pitchFamily="34" charset="0"/>
            </a:rPr>
            <a:t> </a:t>
          </a:r>
          <a:r>
            <a:rPr lang="ru-RU" sz="2000" dirty="0" err="1">
              <a:solidFill>
                <a:schemeClr val="tx1"/>
              </a:solidFill>
              <a:latin typeface="Arial" panose="020B0604020202020204" pitchFamily="34" charset="0"/>
              <a:cs typeface="Arial" panose="020B0604020202020204" pitchFamily="34" charset="0"/>
            </a:rPr>
            <a:t>тұру</a:t>
          </a:r>
          <a:r>
            <a:rPr lang="ru-RU" sz="2000" dirty="0">
              <a:solidFill>
                <a:schemeClr val="tx1"/>
              </a:solidFill>
              <a:latin typeface="Arial" panose="020B0604020202020204" pitchFamily="34" charset="0"/>
              <a:cs typeface="Arial" panose="020B0604020202020204" pitchFamily="34" charset="0"/>
            </a:rPr>
            <a:t>; 6. </a:t>
          </a:r>
          <a:r>
            <a:rPr lang="ru-RU" sz="2000" dirty="0" err="1">
              <a:solidFill>
                <a:schemeClr val="tx1"/>
              </a:solidFill>
              <a:latin typeface="Arial" panose="020B0604020202020204" pitchFamily="34" charset="0"/>
              <a:cs typeface="Arial" panose="020B0604020202020204" pitchFamily="34" charset="0"/>
            </a:rPr>
            <a:t>Келесі</a:t>
          </a:r>
          <a:r>
            <a:rPr lang="ru-RU" sz="2000" dirty="0">
              <a:solidFill>
                <a:schemeClr val="tx1"/>
              </a:solidFill>
              <a:latin typeface="Arial" panose="020B0604020202020204" pitchFamily="34" charset="0"/>
              <a:cs typeface="Arial" panose="020B0604020202020204" pitchFamily="34" charset="0"/>
            </a:rPr>
            <a:t> </a:t>
          </a:r>
          <a:r>
            <a:rPr lang="ru-RU" sz="2000" dirty="0" err="1">
              <a:solidFill>
                <a:schemeClr val="tx1"/>
              </a:solidFill>
              <a:latin typeface="Arial" panose="020B0604020202020204" pitchFamily="34" charset="0"/>
              <a:cs typeface="Arial" panose="020B0604020202020204" pitchFamily="34" charset="0"/>
            </a:rPr>
            <a:t>сабақтарға</a:t>
          </a:r>
          <a:r>
            <a:rPr lang="ru-RU" sz="2000" dirty="0">
              <a:solidFill>
                <a:schemeClr val="tx1"/>
              </a:solidFill>
              <a:latin typeface="Arial" panose="020B0604020202020204" pitchFamily="34" charset="0"/>
              <a:cs typeface="Arial" panose="020B0604020202020204" pitchFamily="34" charset="0"/>
            </a:rPr>
            <a:t> </a:t>
          </a:r>
          <a:r>
            <a:rPr lang="ru-RU" sz="2000" dirty="0" err="1">
              <a:solidFill>
                <a:schemeClr val="tx1"/>
              </a:solidFill>
              <a:latin typeface="Arial" panose="020B0604020202020204" pitchFamily="34" charset="0"/>
              <a:cs typeface="Arial" panose="020B0604020202020204" pitchFamily="34" charset="0"/>
            </a:rPr>
            <a:t>үнемі</a:t>
          </a:r>
          <a:r>
            <a:rPr lang="ru-RU" sz="2000" dirty="0">
              <a:solidFill>
                <a:schemeClr val="tx1"/>
              </a:solidFill>
              <a:latin typeface="Arial" panose="020B0604020202020204" pitchFamily="34" charset="0"/>
              <a:cs typeface="Arial" panose="020B0604020202020204" pitchFamily="34" charset="0"/>
            </a:rPr>
            <a:t> </a:t>
          </a:r>
          <a:r>
            <a:rPr lang="ru-RU" sz="2000" dirty="0" err="1">
              <a:solidFill>
                <a:schemeClr val="tx1"/>
              </a:solidFill>
              <a:latin typeface="Arial" panose="020B0604020202020204" pitchFamily="34" charset="0"/>
              <a:cs typeface="Arial" panose="020B0604020202020204" pitchFamily="34" charset="0"/>
            </a:rPr>
            <a:t>дайын</a:t>
          </a:r>
          <a:r>
            <a:rPr lang="ru-RU" sz="2000" dirty="0">
              <a:solidFill>
                <a:schemeClr val="tx1"/>
              </a:solidFill>
              <a:latin typeface="Arial" panose="020B0604020202020204" pitchFamily="34" charset="0"/>
              <a:cs typeface="Arial" panose="020B0604020202020204" pitchFamily="34" charset="0"/>
            </a:rPr>
            <a:t> болу;</a:t>
          </a:r>
          <a:endParaRPr lang="x-none" sz="2000" dirty="0">
            <a:solidFill>
              <a:schemeClr val="tx1"/>
            </a:solidFill>
            <a:latin typeface="Arial" panose="020B0604020202020204" pitchFamily="34" charset="0"/>
            <a:cs typeface="Arial" panose="020B0604020202020204" pitchFamily="34" charset="0"/>
          </a:endParaRPr>
        </a:p>
        <a:p>
          <a:pPr marL="0" marR="0" indent="0" defTabSz="914400" eaLnBrk="1" fontAlgn="auto" latinLnBrk="0" hangingPunct="1">
            <a:lnSpc>
              <a:spcPct val="100000"/>
            </a:lnSpc>
            <a:spcBef>
              <a:spcPts val="0"/>
            </a:spcBef>
            <a:spcAft>
              <a:spcPts val="0"/>
            </a:spcAft>
            <a:buClrTx/>
            <a:buSzTx/>
            <a:buFontTx/>
            <a:buNone/>
            <a:tabLst/>
            <a:defRPr/>
          </a:pPr>
          <a:endParaRPr lang="ru-RU" sz="2000" dirty="0">
            <a:solidFill>
              <a:schemeClr val="tx1"/>
            </a:solidFill>
            <a:latin typeface="Times New Roman" panose="02020603050405020304" pitchFamily="18" charset="0"/>
            <a:cs typeface="Times New Roman" panose="02020603050405020304" pitchFamily="18" charset="0"/>
          </a:endParaRPr>
        </a:p>
        <a:p>
          <a:pPr defTabSz="933450">
            <a:lnSpc>
              <a:spcPct val="90000"/>
            </a:lnSpc>
            <a:spcBef>
              <a:spcPct val="0"/>
            </a:spcBef>
            <a:spcAft>
              <a:spcPct val="35000"/>
            </a:spcAft>
          </a:pPr>
          <a:endParaRPr lang="ru-RU" sz="2400" dirty="0">
            <a:solidFill>
              <a:schemeClr val="tx1"/>
            </a:solidFill>
          </a:endParaRPr>
        </a:p>
      </dgm:t>
    </dgm:pt>
    <dgm:pt modelId="{FF21E96C-EDA1-4B19-9A3C-EA7FA09D975F}" type="parTrans" cxnId="{75E91112-4036-4745-AB70-AA19E408ABD5}">
      <dgm:prSet/>
      <dgm:spPr/>
      <dgm:t>
        <a:bodyPr/>
        <a:lstStyle/>
        <a:p>
          <a:endParaRPr lang="ru-RU" sz="2400">
            <a:solidFill>
              <a:schemeClr val="tx1"/>
            </a:solidFill>
          </a:endParaRPr>
        </a:p>
      </dgm:t>
    </dgm:pt>
    <dgm:pt modelId="{9EC5315C-C291-4174-8076-B2F8B31F5F3E}" type="sibTrans" cxnId="{75E91112-4036-4745-AB70-AA19E408ABD5}">
      <dgm:prSet/>
      <dgm:spPr/>
      <dgm:t>
        <a:bodyPr/>
        <a:lstStyle/>
        <a:p>
          <a:endParaRPr lang="ru-RU" sz="2400">
            <a:solidFill>
              <a:schemeClr val="tx1"/>
            </a:solidFill>
          </a:endParaRPr>
        </a:p>
      </dgm:t>
    </dgm:pt>
    <dgm:pt modelId="{89316E4D-E0C2-450D-955B-BB4B275E01E5}">
      <dgm:prSet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kk-KZ" sz="2000" dirty="0">
              <a:solidFill>
                <a:schemeClr val="tx1"/>
              </a:solidFill>
              <a:latin typeface="Arial" panose="020B0604020202020204" pitchFamily="34" charset="0"/>
              <a:cs typeface="Arial" panose="020B0604020202020204" pitchFamily="34" charset="0"/>
            </a:rPr>
            <a:t>7. Оқу циклында пәндерді үйренуден қалып қоймау; 8. Курстастарынан қалыспау;</a:t>
          </a:r>
          <a:endParaRPr lang="ru-RU" sz="2000" dirty="0">
            <a:solidFill>
              <a:schemeClr val="tx1"/>
            </a:solidFill>
            <a:latin typeface="Arial" panose="020B0604020202020204" pitchFamily="34" charset="0"/>
            <a:cs typeface="Arial" panose="020B0604020202020204" pitchFamily="34" charset="0"/>
          </a:endParaRPr>
        </a:p>
      </dgm:t>
    </dgm:pt>
    <dgm:pt modelId="{ECBFA2CD-1268-4C6C-9E21-9492E6587586}" type="parTrans" cxnId="{496FE0E2-630E-4AB1-AD5A-FA1BB4DA41A9}">
      <dgm:prSet/>
      <dgm:spPr/>
      <dgm:t>
        <a:bodyPr/>
        <a:lstStyle/>
        <a:p>
          <a:endParaRPr lang="ru-RU" sz="2400">
            <a:solidFill>
              <a:schemeClr val="tx1"/>
            </a:solidFill>
          </a:endParaRPr>
        </a:p>
      </dgm:t>
    </dgm:pt>
    <dgm:pt modelId="{052087C4-B4E1-4E4E-97FA-301090026BB9}" type="sibTrans" cxnId="{496FE0E2-630E-4AB1-AD5A-FA1BB4DA41A9}">
      <dgm:prSet/>
      <dgm:spPr/>
      <dgm:t>
        <a:bodyPr/>
        <a:lstStyle/>
        <a:p>
          <a:endParaRPr lang="ru-RU" sz="2400">
            <a:solidFill>
              <a:schemeClr val="tx1"/>
            </a:solidFill>
          </a:endParaRPr>
        </a:p>
      </dgm:t>
    </dgm:pt>
    <dgm:pt modelId="{0E71BD89-5837-4233-8887-2D765D35418C}">
      <dgm:prSet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kk-KZ" sz="2000" dirty="0">
              <a:solidFill>
                <a:schemeClr val="tx1"/>
              </a:solidFill>
              <a:latin typeface="Arial" panose="020B0604020202020204" pitchFamily="34" charset="0"/>
              <a:cs typeface="Arial" panose="020B0604020202020204" pitchFamily="34" charset="0"/>
            </a:rPr>
            <a:t>9. Болашақ кәсіптік іс-әрекеттің табысты болуын қамтамасыз ету;</a:t>
          </a:r>
          <a:endParaRPr lang="x-none" sz="2000" dirty="0">
            <a:solidFill>
              <a:schemeClr val="tx1"/>
            </a:solidFill>
            <a:latin typeface="Arial" panose="020B0604020202020204" pitchFamily="34" charset="0"/>
            <a:cs typeface="Arial" panose="020B0604020202020204" pitchFamily="34" charset="0"/>
          </a:endParaRPr>
        </a:p>
        <a:p>
          <a:pPr marL="0" indent="0" defTabSz="914400">
            <a:lnSpc>
              <a:spcPct val="100000"/>
            </a:lnSpc>
            <a:spcBef>
              <a:spcPts val="0"/>
            </a:spcBef>
            <a:spcAft>
              <a:spcPts val="0"/>
            </a:spcAft>
          </a:pPr>
          <a:r>
            <a:rPr lang="kk-KZ" sz="2000" dirty="0">
              <a:solidFill>
                <a:schemeClr val="tx1"/>
              </a:solidFill>
              <a:latin typeface="Arial" panose="020B0604020202020204" pitchFamily="34" charset="0"/>
              <a:cs typeface="Arial" panose="020B0604020202020204" pitchFamily="34" charset="0"/>
            </a:rPr>
            <a:t>10. Педагогикалық талаптарды орындау</a:t>
          </a:r>
          <a:endParaRPr lang="ru-RU" sz="2000" dirty="0">
            <a:solidFill>
              <a:schemeClr val="tx1"/>
            </a:solidFill>
            <a:latin typeface="Arial" panose="020B0604020202020204" pitchFamily="34" charset="0"/>
            <a:cs typeface="Arial" panose="020B0604020202020204" pitchFamily="34" charset="0"/>
          </a:endParaRPr>
        </a:p>
      </dgm:t>
    </dgm:pt>
    <dgm:pt modelId="{F5799FB4-745B-49EA-BCE3-CFEEDC38F2A2}" type="parTrans" cxnId="{9D6F7DD3-9614-4510-BEA7-29760C694DFA}">
      <dgm:prSet/>
      <dgm:spPr/>
      <dgm:t>
        <a:bodyPr/>
        <a:lstStyle/>
        <a:p>
          <a:endParaRPr lang="ru-RU" sz="2400">
            <a:solidFill>
              <a:schemeClr val="tx1"/>
            </a:solidFill>
          </a:endParaRPr>
        </a:p>
      </dgm:t>
    </dgm:pt>
    <dgm:pt modelId="{E5692C50-E4F9-4DD9-BFD9-8EF0AEED33AC}" type="sibTrans" cxnId="{9D6F7DD3-9614-4510-BEA7-29760C694DFA}">
      <dgm:prSet/>
      <dgm:spPr/>
      <dgm:t>
        <a:bodyPr/>
        <a:lstStyle/>
        <a:p>
          <a:endParaRPr lang="ru-RU" sz="2400">
            <a:solidFill>
              <a:schemeClr val="tx1"/>
            </a:solidFill>
          </a:endParaRPr>
        </a:p>
      </dgm:t>
    </dgm:pt>
    <dgm:pt modelId="{BE845609-DF36-4EB5-96A5-7B16E952AF00}">
      <dgm:prSet custT="1"/>
      <dgm:spPr/>
      <dgm:t>
        <a:bodyPr/>
        <a:lstStyle/>
        <a:p>
          <a:endParaRPr lang="kk-KZ" sz="2000" dirty="0">
            <a:solidFill>
              <a:schemeClr val="tx1"/>
            </a:solidFill>
            <a:latin typeface="Arial" panose="020B0604020202020204" pitchFamily="34" charset="0"/>
            <a:cs typeface="Arial" panose="020B0604020202020204" pitchFamily="34" charset="0"/>
          </a:endParaRPr>
        </a:p>
        <a:p>
          <a:endParaRPr lang="kk-KZ" sz="2000" dirty="0">
            <a:solidFill>
              <a:schemeClr val="tx1"/>
            </a:solidFill>
            <a:latin typeface="Arial" panose="020B0604020202020204" pitchFamily="34" charset="0"/>
            <a:cs typeface="Arial" panose="020B0604020202020204" pitchFamily="34" charset="0"/>
          </a:endParaRPr>
        </a:p>
        <a:p>
          <a:r>
            <a:rPr lang="kk-KZ" sz="2000" dirty="0">
              <a:solidFill>
                <a:schemeClr val="tx1"/>
              </a:solidFill>
              <a:latin typeface="Arial" panose="020B0604020202020204" pitchFamily="34" charset="0"/>
              <a:cs typeface="Arial" panose="020B0604020202020204" pitchFamily="34" charset="0"/>
            </a:rPr>
            <a:t>11.</a:t>
          </a:r>
          <a:r>
            <a:rPr lang="ru-RU" sz="2000" dirty="0">
              <a:solidFill>
                <a:schemeClr val="tx1"/>
              </a:solidFill>
              <a:latin typeface="Arial" panose="020B0604020202020204" pitchFamily="34" charset="0"/>
              <a:cs typeface="Arial" panose="020B0604020202020204" pitchFamily="34" charset="0"/>
            </a:rPr>
            <a:t> </a:t>
          </a:r>
          <a:r>
            <a:rPr lang="ru-RU" sz="2000" dirty="0" err="1">
              <a:solidFill>
                <a:schemeClr val="tx1"/>
              </a:solidFill>
              <a:latin typeface="Arial" panose="020B0604020202020204" pitchFamily="34" charset="0"/>
              <a:cs typeface="Arial" panose="020B0604020202020204" pitchFamily="34" charset="0"/>
            </a:rPr>
            <a:t>Оқытушылардың</a:t>
          </a:r>
          <a:r>
            <a:rPr lang="ru-RU" sz="2000" dirty="0">
              <a:solidFill>
                <a:schemeClr val="tx1"/>
              </a:solidFill>
              <a:latin typeface="Arial" panose="020B0604020202020204" pitchFamily="34" charset="0"/>
              <a:cs typeface="Arial" panose="020B0604020202020204" pitchFamily="34" charset="0"/>
            </a:rPr>
            <a:t> </a:t>
          </a:r>
          <a:r>
            <a:rPr lang="ru-RU" sz="2000" dirty="0" err="1">
              <a:solidFill>
                <a:schemeClr val="tx1"/>
              </a:solidFill>
              <a:latin typeface="Arial" panose="020B0604020202020204" pitchFamily="34" charset="0"/>
              <a:cs typeface="Arial" panose="020B0604020202020204" pitchFamily="34" charset="0"/>
            </a:rPr>
            <a:t>құрметіне</a:t>
          </a:r>
          <a:r>
            <a:rPr lang="ru-RU" sz="2000" dirty="0">
              <a:solidFill>
                <a:schemeClr val="tx1"/>
              </a:solidFill>
              <a:latin typeface="Arial" panose="020B0604020202020204" pitchFamily="34" charset="0"/>
              <a:cs typeface="Arial" panose="020B0604020202020204" pitchFamily="34" charset="0"/>
            </a:rPr>
            <a:t> </a:t>
          </a:r>
          <a:r>
            <a:rPr lang="ru-RU" sz="2000" dirty="0" err="1">
              <a:solidFill>
                <a:schemeClr val="tx1"/>
              </a:solidFill>
              <a:latin typeface="Arial" panose="020B0604020202020204" pitchFamily="34" charset="0"/>
              <a:cs typeface="Arial" panose="020B0604020202020204" pitchFamily="34" charset="0"/>
            </a:rPr>
            <a:t>ие</a:t>
          </a:r>
          <a:r>
            <a:rPr lang="ru-RU" sz="2000" dirty="0">
              <a:solidFill>
                <a:schemeClr val="tx1"/>
              </a:solidFill>
              <a:latin typeface="Arial" panose="020B0604020202020204" pitchFamily="34" charset="0"/>
              <a:cs typeface="Arial" panose="020B0604020202020204" pitchFamily="34" charset="0"/>
            </a:rPr>
            <a:t> болу; 12. </a:t>
          </a:r>
          <a:r>
            <a:rPr lang="ru-RU" sz="2000" dirty="0" err="1">
              <a:solidFill>
                <a:schemeClr val="tx1"/>
              </a:solidFill>
              <a:latin typeface="Arial" panose="020B0604020202020204" pitchFamily="34" charset="0"/>
              <a:cs typeface="Arial" panose="020B0604020202020204" pitchFamily="34" charset="0"/>
            </a:rPr>
            <a:t>Курстастарына</a:t>
          </a:r>
          <a:r>
            <a:rPr lang="ru-RU" sz="2000" dirty="0">
              <a:solidFill>
                <a:schemeClr val="tx1"/>
              </a:solidFill>
              <a:latin typeface="Arial" panose="020B0604020202020204" pitchFamily="34" charset="0"/>
              <a:cs typeface="Arial" panose="020B0604020202020204" pitchFamily="34" charset="0"/>
            </a:rPr>
            <a:t> </a:t>
          </a:r>
          <a:r>
            <a:rPr lang="ru-RU" sz="2000" dirty="0" err="1">
              <a:solidFill>
                <a:schemeClr val="tx1"/>
              </a:solidFill>
              <a:latin typeface="Arial" panose="020B0604020202020204" pitchFamily="34" charset="0"/>
              <a:cs typeface="Arial" panose="020B0604020202020204" pitchFamily="34" charset="0"/>
            </a:rPr>
            <a:t>үлгі</a:t>
          </a:r>
          <a:r>
            <a:rPr lang="ru-RU" sz="2000" dirty="0">
              <a:solidFill>
                <a:schemeClr val="tx1"/>
              </a:solidFill>
              <a:latin typeface="Arial" panose="020B0604020202020204" pitchFamily="34" charset="0"/>
              <a:cs typeface="Arial" panose="020B0604020202020204" pitchFamily="34" charset="0"/>
            </a:rPr>
            <a:t> болу;</a:t>
          </a:r>
          <a:endParaRPr lang="x-none" sz="2000" dirty="0">
            <a:solidFill>
              <a:schemeClr val="tx1"/>
            </a:solidFill>
            <a:latin typeface="Arial" panose="020B0604020202020204" pitchFamily="34" charset="0"/>
            <a:cs typeface="Arial" panose="020B0604020202020204" pitchFamily="34" charset="0"/>
          </a:endParaRPr>
        </a:p>
        <a:p>
          <a:r>
            <a:rPr lang="kk-KZ" sz="2000" dirty="0">
              <a:solidFill>
                <a:schemeClr val="tx1"/>
              </a:solidFill>
              <a:latin typeface="Arial" panose="020B0604020202020204" pitchFamily="34" charset="0"/>
              <a:cs typeface="Arial" panose="020B0604020202020204" pitchFamily="34" charset="0"/>
            </a:rPr>
            <a:t>.</a:t>
          </a:r>
          <a:r>
            <a:rPr lang="kk-KZ" sz="3200" dirty="0"/>
            <a:t> </a:t>
          </a:r>
          <a:endParaRPr lang="x-none" sz="3200" dirty="0"/>
        </a:p>
      </dgm:t>
    </dgm:pt>
    <dgm:pt modelId="{71468989-74CA-40B6-B685-591503D39D2B}" type="parTrans" cxnId="{07B0EDBA-CC06-487A-A87F-679BC2DF05B8}">
      <dgm:prSet/>
      <dgm:spPr/>
      <dgm:t>
        <a:bodyPr/>
        <a:lstStyle/>
        <a:p>
          <a:endParaRPr lang="x-none"/>
        </a:p>
      </dgm:t>
    </dgm:pt>
    <dgm:pt modelId="{55B9EA45-9373-4282-AC56-64F580992F12}" type="sibTrans" cxnId="{07B0EDBA-CC06-487A-A87F-679BC2DF05B8}">
      <dgm:prSet/>
      <dgm:spPr/>
      <dgm:t>
        <a:bodyPr/>
        <a:lstStyle/>
        <a:p>
          <a:endParaRPr lang="x-none"/>
        </a:p>
      </dgm:t>
    </dgm:pt>
    <dgm:pt modelId="{86A3782D-1692-4F49-AFF1-B7E556EB364E}">
      <dgm:prSet custT="1"/>
      <dgm:spPr/>
      <dgm:t>
        <a:bodyPr/>
        <a:lstStyle/>
        <a:p>
          <a:endParaRPr lang="kk-KZ" sz="2000" dirty="0">
            <a:solidFill>
              <a:schemeClr val="tx1"/>
            </a:solidFill>
            <a:latin typeface="Arial" panose="020B0604020202020204" pitchFamily="34" charset="0"/>
            <a:cs typeface="Arial" panose="020B0604020202020204" pitchFamily="34" charset="0"/>
          </a:endParaRPr>
        </a:p>
        <a:p>
          <a:r>
            <a:rPr lang="kk-KZ" sz="2000" dirty="0">
              <a:solidFill>
                <a:schemeClr val="tx1"/>
              </a:solidFill>
              <a:latin typeface="Arial" panose="020B0604020202020204" pitchFamily="34" charset="0"/>
              <a:cs typeface="Arial" panose="020B0604020202020204" pitchFamily="34" charset="0"/>
            </a:rPr>
            <a:t>13. </a:t>
          </a:r>
          <a:r>
            <a:rPr lang="ru-RU" sz="2000" dirty="0" err="1" smtClean="0">
              <a:solidFill>
                <a:schemeClr val="tx1"/>
              </a:solidFill>
              <a:latin typeface="Arial" panose="020B0604020202020204" pitchFamily="34" charset="0"/>
              <a:cs typeface="Arial" panose="020B0604020202020204" pitchFamily="34" charset="0"/>
            </a:rPr>
            <a:t>Ата-ананың</a:t>
          </a:r>
          <a:r>
            <a:rPr lang="ru-RU" sz="2000" dirty="0" err="1">
              <a:solidFill>
                <a:schemeClr val="tx1"/>
              </a:solidFill>
              <a:latin typeface="Arial" panose="020B0604020202020204" pitchFamily="34" charset="0"/>
              <a:cs typeface="Arial" panose="020B0604020202020204" pitchFamily="34" charset="0"/>
            </a:rPr>
            <a:t>, қоршаған </a:t>
          </a:r>
          <a:r>
            <a:rPr lang="ru-RU" sz="2000" dirty="0" err="1" smtClean="0">
              <a:solidFill>
                <a:schemeClr val="tx1"/>
              </a:solidFill>
              <a:latin typeface="Arial" panose="020B0604020202020204" pitchFamily="34" charset="0"/>
              <a:cs typeface="Arial" panose="020B0604020202020204" pitchFamily="34" charset="0"/>
            </a:rPr>
            <a:t>ортаның </a:t>
          </a:r>
          <a:r>
            <a:rPr lang="ru-RU" sz="2000" dirty="0" err="1">
              <a:solidFill>
                <a:schemeClr val="tx1"/>
              </a:solidFill>
              <a:latin typeface="Arial" panose="020B0604020202020204" pitchFamily="34" charset="0"/>
              <a:cs typeface="Arial" panose="020B0604020202020204" pitchFamily="34" charset="0"/>
            </a:rPr>
            <a:t>көңілдерінен шығу;</a:t>
          </a:r>
          <a:endParaRPr lang="x-none" sz="2000" dirty="0">
            <a:solidFill>
              <a:schemeClr val="tx1"/>
            </a:solidFill>
            <a:latin typeface="Arial" panose="020B0604020202020204" pitchFamily="34" charset="0"/>
            <a:cs typeface="Arial" panose="020B0604020202020204" pitchFamily="34" charset="0"/>
          </a:endParaRPr>
        </a:p>
        <a:p>
          <a:r>
            <a:rPr lang="ru-RU" sz="2000" dirty="0">
              <a:solidFill>
                <a:schemeClr val="tx1"/>
              </a:solidFill>
              <a:latin typeface="Arial" panose="020B0604020202020204" pitchFamily="34" charset="0"/>
              <a:cs typeface="Arial" panose="020B0604020202020204" pitchFamily="34" charset="0"/>
            </a:rPr>
            <a:t>14. </a:t>
          </a:r>
          <a:r>
            <a:rPr lang="ru-RU" sz="2000" dirty="0" err="1">
              <a:solidFill>
                <a:schemeClr val="tx1"/>
              </a:solidFill>
              <a:latin typeface="Arial" panose="020B0604020202020204" pitchFamily="34" charset="0"/>
              <a:cs typeface="Arial" panose="020B0604020202020204" pitchFamily="34" charset="0"/>
            </a:rPr>
            <a:t>Төмен деңгейдегі білімдер</a:t>
          </a:r>
          <a:r>
            <a:rPr lang="ru-RU" sz="2000" dirty="0">
              <a:solidFill>
                <a:schemeClr val="tx1"/>
              </a:solidFill>
              <a:latin typeface="Arial" panose="020B0604020202020204" pitchFamily="34" charset="0"/>
              <a:cs typeface="Arial" panose="020B0604020202020204" pitchFamily="34" charset="0"/>
            </a:rPr>
            <a:t> </a:t>
          </a:r>
          <a:r>
            <a:rPr lang="ru-RU" sz="2000" dirty="0" err="1">
              <a:solidFill>
                <a:schemeClr val="tx1"/>
              </a:solidFill>
              <a:latin typeface="Arial" panose="020B0604020202020204" pitchFamily="34" charset="0"/>
              <a:cs typeface="Arial" panose="020B0604020202020204" pitchFamily="34" charset="0"/>
            </a:rPr>
            <a:t>үшін жазалаудан</a:t>
          </a:r>
          <a:r>
            <a:rPr lang="ru-RU" sz="2000" dirty="0">
              <a:solidFill>
                <a:schemeClr val="tx1"/>
              </a:solidFill>
              <a:latin typeface="Arial" panose="020B0604020202020204" pitchFamily="34" charset="0"/>
              <a:cs typeface="Arial" panose="020B0604020202020204" pitchFamily="34" charset="0"/>
            </a:rPr>
            <a:t> </a:t>
          </a:r>
          <a:r>
            <a:rPr lang="ru-RU" sz="2000" dirty="0" err="1">
              <a:solidFill>
                <a:schemeClr val="tx1"/>
              </a:solidFill>
              <a:latin typeface="Arial" panose="020B0604020202020204" pitchFamily="34" charset="0"/>
              <a:cs typeface="Arial" panose="020B0604020202020204" pitchFamily="34" charset="0"/>
            </a:rPr>
            <a:t>және сөгіс естуден</a:t>
          </a:r>
          <a:r>
            <a:rPr lang="ru-RU" sz="2000" dirty="0">
              <a:solidFill>
                <a:schemeClr val="tx1"/>
              </a:solidFill>
              <a:latin typeface="Arial" panose="020B0604020202020204" pitchFamily="34" charset="0"/>
              <a:cs typeface="Arial" panose="020B0604020202020204" pitchFamily="34" charset="0"/>
            </a:rPr>
            <a:t> </a:t>
          </a:r>
          <a:r>
            <a:rPr lang="ru-RU" sz="2000" dirty="0" err="1" smtClean="0">
              <a:solidFill>
                <a:schemeClr val="tx1"/>
              </a:solidFill>
              <a:latin typeface="Arial" panose="020B0604020202020204" pitchFamily="34" charset="0"/>
              <a:cs typeface="Arial" panose="020B0604020202020204" pitchFamily="34" charset="0"/>
            </a:rPr>
            <a:t>аулақ </a:t>
          </a:r>
          <a:r>
            <a:rPr lang="ru-RU" sz="2000" dirty="0" smtClean="0">
              <a:solidFill>
                <a:schemeClr val="tx1"/>
              </a:solidFill>
              <a:latin typeface="Arial" panose="020B0604020202020204" pitchFamily="34" charset="0"/>
              <a:cs typeface="Arial" panose="020B0604020202020204" pitchFamily="34" charset="0"/>
            </a:rPr>
            <a:t>болу</a:t>
          </a:r>
          <a:endParaRPr lang="x-none" sz="2000" dirty="0">
            <a:solidFill>
              <a:schemeClr val="tx1"/>
            </a:solidFill>
            <a:latin typeface="Arial" panose="020B0604020202020204" pitchFamily="34" charset="0"/>
            <a:cs typeface="Arial" panose="020B0604020202020204" pitchFamily="34" charset="0"/>
          </a:endParaRPr>
        </a:p>
        <a:p>
          <a:r>
            <a:rPr lang="kk-KZ" sz="2000" dirty="0">
              <a:solidFill>
                <a:schemeClr val="tx1"/>
              </a:solidFill>
              <a:latin typeface="Arial" panose="020B0604020202020204" pitchFamily="34" charset="0"/>
              <a:cs typeface="Arial" panose="020B0604020202020204" pitchFamily="34" charset="0"/>
            </a:rPr>
            <a:t>.</a:t>
          </a:r>
          <a:endParaRPr lang="x-none" sz="2000" dirty="0">
            <a:solidFill>
              <a:schemeClr val="tx1"/>
            </a:solidFill>
            <a:latin typeface="Arial" panose="020B0604020202020204" pitchFamily="34" charset="0"/>
            <a:cs typeface="Arial" panose="020B0604020202020204" pitchFamily="34" charset="0"/>
          </a:endParaRPr>
        </a:p>
      </dgm:t>
    </dgm:pt>
    <dgm:pt modelId="{1EC0671C-8C2B-4322-8B8F-0F65099F9412}" type="parTrans" cxnId="{ADA6E730-6F9A-4E6F-A001-F4153CBAF440}">
      <dgm:prSet/>
      <dgm:spPr/>
      <dgm:t>
        <a:bodyPr/>
        <a:lstStyle/>
        <a:p>
          <a:endParaRPr lang="x-none"/>
        </a:p>
      </dgm:t>
    </dgm:pt>
    <dgm:pt modelId="{6752B7CB-9F94-46D7-BAA3-744FBD6CA37A}" type="sibTrans" cxnId="{ADA6E730-6F9A-4E6F-A001-F4153CBAF440}">
      <dgm:prSet/>
      <dgm:spPr/>
      <dgm:t>
        <a:bodyPr/>
        <a:lstStyle/>
        <a:p>
          <a:endParaRPr lang="x-none"/>
        </a:p>
      </dgm:t>
    </dgm:pt>
    <dgm:pt modelId="{8944E4B2-FFFA-43B2-848C-2A677C74E29F}" type="pres">
      <dgm:prSet presAssocID="{EE44F941-0197-464D-9113-064AC63C3F2D}" presName="Name0" presStyleCnt="0">
        <dgm:presLayoutVars>
          <dgm:chMax val="7"/>
          <dgm:chPref val="7"/>
          <dgm:dir/>
        </dgm:presLayoutVars>
      </dgm:prSet>
      <dgm:spPr/>
      <dgm:t>
        <a:bodyPr/>
        <a:lstStyle/>
        <a:p>
          <a:endParaRPr lang="ru-RU"/>
        </a:p>
      </dgm:t>
    </dgm:pt>
    <dgm:pt modelId="{534CCB72-69C8-4CA7-8F01-721986908E3F}" type="pres">
      <dgm:prSet presAssocID="{EE44F941-0197-464D-9113-064AC63C3F2D}" presName="Name1" presStyleCnt="0"/>
      <dgm:spPr/>
    </dgm:pt>
    <dgm:pt modelId="{75D0A5DE-C526-4968-9253-30CC6F1C708F}" type="pres">
      <dgm:prSet presAssocID="{EE44F941-0197-464D-9113-064AC63C3F2D}" presName="cycle" presStyleCnt="0"/>
      <dgm:spPr/>
    </dgm:pt>
    <dgm:pt modelId="{7C5704EF-0164-40A1-A986-2E92AABEEE78}" type="pres">
      <dgm:prSet presAssocID="{EE44F941-0197-464D-9113-064AC63C3F2D}" presName="srcNode" presStyleLbl="node1" presStyleIdx="0" presStyleCnt="7"/>
      <dgm:spPr/>
    </dgm:pt>
    <dgm:pt modelId="{1AC8FA69-06C8-4B12-ABC8-A4474537077B}" type="pres">
      <dgm:prSet presAssocID="{EE44F941-0197-464D-9113-064AC63C3F2D}" presName="conn" presStyleLbl="parChTrans1D2" presStyleIdx="0" presStyleCnt="1"/>
      <dgm:spPr/>
      <dgm:t>
        <a:bodyPr/>
        <a:lstStyle/>
        <a:p>
          <a:endParaRPr lang="ru-RU"/>
        </a:p>
      </dgm:t>
    </dgm:pt>
    <dgm:pt modelId="{3BB00D4C-8410-4A3D-86E3-33AD8E83FC62}" type="pres">
      <dgm:prSet presAssocID="{EE44F941-0197-464D-9113-064AC63C3F2D}" presName="extraNode" presStyleLbl="node1" presStyleIdx="0" presStyleCnt="7"/>
      <dgm:spPr/>
    </dgm:pt>
    <dgm:pt modelId="{216F705E-5C2A-40DC-BD79-1078FB54754E}" type="pres">
      <dgm:prSet presAssocID="{EE44F941-0197-464D-9113-064AC63C3F2D}" presName="dstNode" presStyleLbl="node1" presStyleIdx="0" presStyleCnt="7"/>
      <dgm:spPr/>
    </dgm:pt>
    <dgm:pt modelId="{8DFB7613-0133-4E66-B352-F20B06EFEAB2}" type="pres">
      <dgm:prSet presAssocID="{00313973-1E0D-4F3D-87BF-ADA7E25FBFD4}" presName="text_1" presStyleLbl="node1" presStyleIdx="0" presStyleCnt="7" custScaleY="113331" custLinFactNeighborX="-292">
        <dgm:presLayoutVars>
          <dgm:bulletEnabled val="1"/>
        </dgm:presLayoutVars>
      </dgm:prSet>
      <dgm:spPr/>
      <dgm:t>
        <a:bodyPr/>
        <a:lstStyle/>
        <a:p>
          <a:endParaRPr lang="ru-RU"/>
        </a:p>
      </dgm:t>
    </dgm:pt>
    <dgm:pt modelId="{42315790-B918-4201-B068-73A576D0A483}" type="pres">
      <dgm:prSet presAssocID="{00313973-1E0D-4F3D-87BF-ADA7E25FBFD4}" presName="accent_1" presStyleCnt="0"/>
      <dgm:spPr/>
    </dgm:pt>
    <dgm:pt modelId="{47526218-1DB5-46A4-9E85-1FEBF235C6DC}" type="pres">
      <dgm:prSet presAssocID="{00313973-1E0D-4F3D-87BF-ADA7E25FBFD4}" presName="accentRepeatNode" presStyleLbl="solidFgAcc1" presStyleIdx="0" presStyleCnt="7"/>
      <dgm:spPr/>
    </dgm:pt>
    <dgm:pt modelId="{546015C3-00AD-475B-AA0A-AE39D0A1F389}" type="pres">
      <dgm:prSet presAssocID="{27A9F821-7FCD-411D-AF98-E3CA11B51E95}" presName="text_2" presStyleLbl="node1" presStyleIdx="1" presStyleCnt="7" custScaleY="146930">
        <dgm:presLayoutVars>
          <dgm:bulletEnabled val="1"/>
        </dgm:presLayoutVars>
      </dgm:prSet>
      <dgm:spPr/>
      <dgm:t>
        <a:bodyPr/>
        <a:lstStyle/>
        <a:p>
          <a:endParaRPr lang="ru-RU"/>
        </a:p>
      </dgm:t>
    </dgm:pt>
    <dgm:pt modelId="{7EF79981-955B-41DC-8645-19C979CA939C}" type="pres">
      <dgm:prSet presAssocID="{27A9F821-7FCD-411D-AF98-E3CA11B51E95}" presName="accent_2" presStyleCnt="0"/>
      <dgm:spPr/>
    </dgm:pt>
    <dgm:pt modelId="{543F1585-E4E2-4100-A37A-1C945FADD14D}" type="pres">
      <dgm:prSet presAssocID="{27A9F821-7FCD-411D-AF98-E3CA11B51E95}" presName="accentRepeatNode" presStyleLbl="solidFgAcc1" presStyleIdx="1" presStyleCnt="7"/>
      <dgm:spPr/>
    </dgm:pt>
    <dgm:pt modelId="{4C62874F-5E53-4D23-936C-BC551B10FD15}" type="pres">
      <dgm:prSet presAssocID="{4BFC7157-AC7E-426C-AFDC-B5C9175C8661}" presName="text_3" presStyleLbl="node1" presStyleIdx="2" presStyleCnt="7" custScaleY="109515">
        <dgm:presLayoutVars>
          <dgm:bulletEnabled val="1"/>
        </dgm:presLayoutVars>
      </dgm:prSet>
      <dgm:spPr/>
      <dgm:t>
        <a:bodyPr/>
        <a:lstStyle/>
        <a:p>
          <a:endParaRPr lang="ru-RU"/>
        </a:p>
      </dgm:t>
    </dgm:pt>
    <dgm:pt modelId="{1C21CB72-3BBE-4FF5-926F-CC9191960DD8}" type="pres">
      <dgm:prSet presAssocID="{4BFC7157-AC7E-426C-AFDC-B5C9175C8661}" presName="accent_3" presStyleCnt="0"/>
      <dgm:spPr/>
    </dgm:pt>
    <dgm:pt modelId="{FD90E96F-A4BA-4BFC-BFF6-827C6E7E2637}" type="pres">
      <dgm:prSet presAssocID="{4BFC7157-AC7E-426C-AFDC-B5C9175C8661}" presName="accentRepeatNode" presStyleLbl="solidFgAcc1" presStyleIdx="2" presStyleCnt="7"/>
      <dgm:spPr/>
    </dgm:pt>
    <dgm:pt modelId="{9FEC96D6-8CBF-43AE-ACB8-50C94B6F251A}" type="pres">
      <dgm:prSet presAssocID="{89316E4D-E0C2-450D-955B-BB4B275E01E5}" presName="text_4" presStyleLbl="node1" presStyleIdx="3" presStyleCnt="7">
        <dgm:presLayoutVars>
          <dgm:bulletEnabled val="1"/>
        </dgm:presLayoutVars>
      </dgm:prSet>
      <dgm:spPr/>
      <dgm:t>
        <a:bodyPr/>
        <a:lstStyle/>
        <a:p>
          <a:endParaRPr lang="ru-RU"/>
        </a:p>
      </dgm:t>
    </dgm:pt>
    <dgm:pt modelId="{5A0639B8-EB10-4645-8E15-7D8F58926AB1}" type="pres">
      <dgm:prSet presAssocID="{89316E4D-E0C2-450D-955B-BB4B275E01E5}" presName="accent_4" presStyleCnt="0"/>
      <dgm:spPr/>
    </dgm:pt>
    <dgm:pt modelId="{B9424EA0-845B-423A-902C-2544B2EB07FF}" type="pres">
      <dgm:prSet presAssocID="{89316E4D-E0C2-450D-955B-BB4B275E01E5}" presName="accentRepeatNode" presStyleLbl="solidFgAcc1" presStyleIdx="3" presStyleCnt="7"/>
      <dgm:spPr/>
    </dgm:pt>
    <dgm:pt modelId="{9B9EA057-45FE-4562-978E-41DADACBBC76}" type="pres">
      <dgm:prSet presAssocID="{0E71BD89-5837-4233-8887-2D765D35418C}" presName="text_5" presStyleLbl="node1" presStyleIdx="4" presStyleCnt="7">
        <dgm:presLayoutVars>
          <dgm:bulletEnabled val="1"/>
        </dgm:presLayoutVars>
      </dgm:prSet>
      <dgm:spPr/>
      <dgm:t>
        <a:bodyPr/>
        <a:lstStyle/>
        <a:p>
          <a:endParaRPr lang="ru-RU"/>
        </a:p>
      </dgm:t>
    </dgm:pt>
    <dgm:pt modelId="{D9BD3E95-882B-47C6-B7F7-39EE589C0178}" type="pres">
      <dgm:prSet presAssocID="{0E71BD89-5837-4233-8887-2D765D35418C}" presName="accent_5" presStyleCnt="0"/>
      <dgm:spPr/>
    </dgm:pt>
    <dgm:pt modelId="{8B9DAA70-1E19-40FC-A66C-CFFF8DDAEBDF}" type="pres">
      <dgm:prSet presAssocID="{0E71BD89-5837-4233-8887-2D765D35418C}" presName="accentRepeatNode" presStyleLbl="solidFgAcc1" presStyleIdx="4" presStyleCnt="7"/>
      <dgm:spPr/>
    </dgm:pt>
    <dgm:pt modelId="{75A2964D-8F3F-4491-9AFC-2D84B311629F}" type="pres">
      <dgm:prSet presAssocID="{BE845609-DF36-4EB5-96A5-7B16E952AF00}" presName="text_6" presStyleLbl="node1" presStyleIdx="5" presStyleCnt="7">
        <dgm:presLayoutVars>
          <dgm:bulletEnabled val="1"/>
        </dgm:presLayoutVars>
      </dgm:prSet>
      <dgm:spPr/>
      <dgm:t>
        <a:bodyPr/>
        <a:lstStyle/>
        <a:p>
          <a:endParaRPr lang="ru-RU"/>
        </a:p>
      </dgm:t>
    </dgm:pt>
    <dgm:pt modelId="{C01E253C-2277-4AC2-8507-DB428E7A7E1A}" type="pres">
      <dgm:prSet presAssocID="{BE845609-DF36-4EB5-96A5-7B16E952AF00}" presName="accent_6" presStyleCnt="0"/>
      <dgm:spPr/>
    </dgm:pt>
    <dgm:pt modelId="{0A823C75-5219-44DA-8414-96CF96D290F6}" type="pres">
      <dgm:prSet presAssocID="{BE845609-DF36-4EB5-96A5-7B16E952AF00}" presName="accentRepeatNode" presStyleLbl="solidFgAcc1" presStyleIdx="5" presStyleCnt="7"/>
      <dgm:spPr/>
    </dgm:pt>
    <dgm:pt modelId="{8CAC944B-036F-40BA-B99D-79177B5D8525}" type="pres">
      <dgm:prSet presAssocID="{86A3782D-1692-4F49-AFF1-B7E556EB364E}" presName="text_7" presStyleLbl="node1" presStyleIdx="6" presStyleCnt="7">
        <dgm:presLayoutVars>
          <dgm:bulletEnabled val="1"/>
        </dgm:presLayoutVars>
      </dgm:prSet>
      <dgm:spPr/>
      <dgm:t>
        <a:bodyPr/>
        <a:lstStyle/>
        <a:p>
          <a:endParaRPr lang="ru-RU"/>
        </a:p>
      </dgm:t>
    </dgm:pt>
    <dgm:pt modelId="{BE8C8D39-222F-4E77-91AD-8ABD4385521E}" type="pres">
      <dgm:prSet presAssocID="{86A3782D-1692-4F49-AFF1-B7E556EB364E}" presName="accent_7" presStyleCnt="0"/>
      <dgm:spPr/>
    </dgm:pt>
    <dgm:pt modelId="{CC6651C1-702D-448E-8D96-9991E60E97E1}" type="pres">
      <dgm:prSet presAssocID="{86A3782D-1692-4F49-AFF1-B7E556EB364E}" presName="accentRepeatNode" presStyleLbl="solidFgAcc1" presStyleIdx="6" presStyleCnt="7"/>
      <dgm:spPr/>
    </dgm:pt>
  </dgm:ptLst>
  <dgm:cxnLst>
    <dgm:cxn modelId="{7549AC37-E665-44C9-9BC7-8B1D61B7DCDB}" type="presOf" srcId="{27A9F821-7FCD-411D-AF98-E3CA11B51E95}" destId="{546015C3-00AD-475B-AA0A-AE39D0A1F389}" srcOrd="0" destOrd="0" presId="urn:microsoft.com/office/officeart/2008/layout/VerticalCurvedList"/>
    <dgm:cxn modelId="{37C1D61A-E8E7-42B7-877C-52FA0D95946E}" type="presOf" srcId="{86A3782D-1692-4F49-AFF1-B7E556EB364E}" destId="{8CAC944B-036F-40BA-B99D-79177B5D8525}" srcOrd="0" destOrd="0" presId="urn:microsoft.com/office/officeart/2008/layout/VerticalCurvedList"/>
    <dgm:cxn modelId="{51A67438-D41B-4315-A010-2190E4F1B715}" type="presOf" srcId="{89316E4D-E0C2-450D-955B-BB4B275E01E5}" destId="{9FEC96D6-8CBF-43AE-ACB8-50C94B6F251A}" srcOrd="0" destOrd="0" presId="urn:microsoft.com/office/officeart/2008/layout/VerticalCurvedList"/>
    <dgm:cxn modelId="{0E281956-D5CE-4A19-AD0A-474AED7E8BB2}" type="presOf" srcId="{9D11408C-3C7F-4CD4-B443-659780700FD3}" destId="{1AC8FA69-06C8-4B12-ABC8-A4474537077B}" srcOrd="0" destOrd="0" presId="urn:microsoft.com/office/officeart/2008/layout/VerticalCurvedList"/>
    <dgm:cxn modelId="{EBE8FDA4-B4F2-4793-8D00-C7E4A70C393C}" type="presOf" srcId="{EE44F941-0197-464D-9113-064AC63C3F2D}" destId="{8944E4B2-FFFA-43B2-848C-2A677C74E29F}" srcOrd="0" destOrd="0" presId="urn:microsoft.com/office/officeart/2008/layout/VerticalCurvedList"/>
    <dgm:cxn modelId="{2062B6DD-354E-4E98-A2AA-F95F1C3FBE2D}" srcId="{EE44F941-0197-464D-9113-064AC63C3F2D}" destId="{27A9F821-7FCD-411D-AF98-E3CA11B51E95}" srcOrd="1" destOrd="0" parTransId="{085D734B-D7D0-4975-B8A7-ED241CA8F907}" sibTransId="{5D0CFA21-ED78-4B3B-84CB-5E8182BDDBC7}"/>
    <dgm:cxn modelId="{07B0EDBA-CC06-487A-A87F-679BC2DF05B8}" srcId="{EE44F941-0197-464D-9113-064AC63C3F2D}" destId="{BE845609-DF36-4EB5-96A5-7B16E952AF00}" srcOrd="5" destOrd="0" parTransId="{71468989-74CA-40B6-B685-591503D39D2B}" sibTransId="{55B9EA45-9373-4282-AC56-64F580992F12}"/>
    <dgm:cxn modelId="{496FE0E2-630E-4AB1-AD5A-FA1BB4DA41A9}" srcId="{EE44F941-0197-464D-9113-064AC63C3F2D}" destId="{89316E4D-E0C2-450D-955B-BB4B275E01E5}" srcOrd="3" destOrd="0" parTransId="{ECBFA2CD-1268-4C6C-9E21-9492E6587586}" sibTransId="{052087C4-B4E1-4E4E-97FA-301090026BB9}"/>
    <dgm:cxn modelId="{9FA47457-9611-4F9C-B641-9A4B188A964C}" srcId="{EE44F941-0197-464D-9113-064AC63C3F2D}" destId="{00313973-1E0D-4F3D-87BF-ADA7E25FBFD4}" srcOrd="0" destOrd="0" parTransId="{F0A3E6F1-2319-4573-B5E1-C5655296A8A3}" sibTransId="{9D11408C-3C7F-4CD4-B443-659780700FD3}"/>
    <dgm:cxn modelId="{75E91112-4036-4745-AB70-AA19E408ABD5}" srcId="{EE44F941-0197-464D-9113-064AC63C3F2D}" destId="{4BFC7157-AC7E-426C-AFDC-B5C9175C8661}" srcOrd="2" destOrd="0" parTransId="{FF21E96C-EDA1-4B19-9A3C-EA7FA09D975F}" sibTransId="{9EC5315C-C291-4174-8076-B2F8B31F5F3E}"/>
    <dgm:cxn modelId="{58AEFD59-2247-455B-89BD-BE62A3739178}" type="presOf" srcId="{00313973-1E0D-4F3D-87BF-ADA7E25FBFD4}" destId="{8DFB7613-0133-4E66-B352-F20B06EFEAB2}" srcOrd="0" destOrd="0" presId="urn:microsoft.com/office/officeart/2008/layout/VerticalCurvedList"/>
    <dgm:cxn modelId="{9D6F7DD3-9614-4510-BEA7-29760C694DFA}" srcId="{EE44F941-0197-464D-9113-064AC63C3F2D}" destId="{0E71BD89-5837-4233-8887-2D765D35418C}" srcOrd="4" destOrd="0" parTransId="{F5799FB4-745B-49EA-BCE3-CFEEDC38F2A2}" sibTransId="{E5692C50-E4F9-4DD9-BFD9-8EF0AEED33AC}"/>
    <dgm:cxn modelId="{4DC39290-13CE-46F3-A93D-762E943DA5CE}" type="presOf" srcId="{BE845609-DF36-4EB5-96A5-7B16E952AF00}" destId="{75A2964D-8F3F-4491-9AFC-2D84B311629F}" srcOrd="0" destOrd="0" presId="urn:microsoft.com/office/officeart/2008/layout/VerticalCurvedList"/>
    <dgm:cxn modelId="{06950C58-9B4F-48B5-A63D-EB91477438EF}" type="presOf" srcId="{4BFC7157-AC7E-426C-AFDC-B5C9175C8661}" destId="{4C62874F-5E53-4D23-936C-BC551B10FD15}" srcOrd="0" destOrd="0" presId="urn:microsoft.com/office/officeart/2008/layout/VerticalCurvedList"/>
    <dgm:cxn modelId="{ADA6E730-6F9A-4E6F-A001-F4153CBAF440}" srcId="{EE44F941-0197-464D-9113-064AC63C3F2D}" destId="{86A3782D-1692-4F49-AFF1-B7E556EB364E}" srcOrd="6" destOrd="0" parTransId="{1EC0671C-8C2B-4322-8B8F-0F65099F9412}" sibTransId="{6752B7CB-9F94-46D7-BAA3-744FBD6CA37A}"/>
    <dgm:cxn modelId="{65CC6E2E-8822-484D-B678-3CD896F5BDA0}" type="presOf" srcId="{0E71BD89-5837-4233-8887-2D765D35418C}" destId="{9B9EA057-45FE-4562-978E-41DADACBBC76}" srcOrd="0" destOrd="0" presId="urn:microsoft.com/office/officeart/2008/layout/VerticalCurvedList"/>
    <dgm:cxn modelId="{45B1100F-9916-47BE-8436-0F0CC6B0AF04}" type="presParOf" srcId="{8944E4B2-FFFA-43B2-848C-2A677C74E29F}" destId="{534CCB72-69C8-4CA7-8F01-721986908E3F}" srcOrd="0" destOrd="0" presId="urn:microsoft.com/office/officeart/2008/layout/VerticalCurvedList"/>
    <dgm:cxn modelId="{5E26D2A1-6AF8-4A2A-B177-73DCD940714B}" type="presParOf" srcId="{534CCB72-69C8-4CA7-8F01-721986908E3F}" destId="{75D0A5DE-C526-4968-9253-30CC6F1C708F}" srcOrd="0" destOrd="0" presId="urn:microsoft.com/office/officeart/2008/layout/VerticalCurvedList"/>
    <dgm:cxn modelId="{04D4F8C2-E1BC-462C-9469-2065170EC732}" type="presParOf" srcId="{75D0A5DE-C526-4968-9253-30CC6F1C708F}" destId="{7C5704EF-0164-40A1-A986-2E92AABEEE78}" srcOrd="0" destOrd="0" presId="urn:microsoft.com/office/officeart/2008/layout/VerticalCurvedList"/>
    <dgm:cxn modelId="{9B1454F3-E8A6-4A9E-907F-BCF6264E289E}" type="presParOf" srcId="{75D0A5DE-C526-4968-9253-30CC6F1C708F}" destId="{1AC8FA69-06C8-4B12-ABC8-A4474537077B}" srcOrd="1" destOrd="0" presId="urn:microsoft.com/office/officeart/2008/layout/VerticalCurvedList"/>
    <dgm:cxn modelId="{01C2B4F0-7318-423C-B69D-7C100C26FD1B}" type="presParOf" srcId="{75D0A5DE-C526-4968-9253-30CC6F1C708F}" destId="{3BB00D4C-8410-4A3D-86E3-33AD8E83FC62}" srcOrd="2" destOrd="0" presId="urn:microsoft.com/office/officeart/2008/layout/VerticalCurvedList"/>
    <dgm:cxn modelId="{311EEAC5-E242-4BA8-93EC-601DA562324C}" type="presParOf" srcId="{75D0A5DE-C526-4968-9253-30CC6F1C708F}" destId="{216F705E-5C2A-40DC-BD79-1078FB54754E}" srcOrd="3" destOrd="0" presId="urn:microsoft.com/office/officeart/2008/layout/VerticalCurvedList"/>
    <dgm:cxn modelId="{967FBAF0-A5CF-4E5E-B764-C08FCA1C707E}" type="presParOf" srcId="{534CCB72-69C8-4CA7-8F01-721986908E3F}" destId="{8DFB7613-0133-4E66-B352-F20B06EFEAB2}" srcOrd="1" destOrd="0" presId="urn:microsoft.com/office/officeart/2008/layout/VerticalCurvedList"/>
    <dgm:cxn modelId="{906DF427-7622-43E5-81D5-9977424910EE}" type="presParOf" srcId="{534CCB72-69C8-4CA7-8F01-721986908E3F}" destId="{42315790-B918-4201-B068-73A576D0A483}" srcOrd="2" destOrd="0" presId="urn:microsoft.com/office/officeart/2008/layout/VerticalCurvedList"/>
    <dgm:cxn modelId="{A149BBE7-E38F-48F5-A916-CE8183E0686D}" type="presParOf" srcId="{42315790-B918-4201-B068-73A576D0A483}" destId="{47526218-1DB5-46A4-9E85-1FEBF235C6DC}" srcOrd="0" destOrd="0" presId="urn:microsoft.com/office/officeart/2008/layout/VerticalCurvedList"/>
    <dgm:cxn modelId="{B844BFB3-7FCB-424C-83B3-B3FF7A1DCCBA}" type="presParOf" srcId="{534CCB72-69C8-4CA7-8F01-721986908E3F}" destId="{546015C3-00AD-475B-AA0A-AE39D0A1F389}" srcOrd="3" destOrd="0" presId="urn:microsoft.com/office/officeart/2008/layout/VerticalCurvedList"/>
    <dgm:cxn modelId="{CAA12622-9CC7-4D93-B6D5-45CEEB1D4EB3}" type="presParOf" srcId="{534CCB72-69C8-4CA7-8F01-721986908E3F}" destId="{7EF79981-955B-41DC-8645-19C979CA939C}" srcOrd="4" destOrd="0" presId="urn:microsoft.com/office/officeart/2008/layout/VerticalCurvedList"/>
    <dgm:cxn modelId="{D6F16635-9B7A-472A-B320-0FD366105F90}" type="presParOf" srcId="{7EF79981-955B-41DC-8645-19C979CA939C}" destId="{543F1585-E4E2-4100-A37A-1C945FADD14D}" srcOrd="0" destOrd="0" presId="urn:microsoft.com/office/officeart/2008/layout/VerticalCurvedList"/>
    <dgm:cxn modelId="{001A5324-E796-461A-B41A-69F4787F284A}" type="presParOf" srcId="{534CCB72-69C8-4CA7-8F01-721986908E3F}" destId="{4C62874F-5E53-4D23-936C-BC551B10FD15}" srcOrd="5" destOrd="0" presId="urn:microsoft.com/office/officeart/2008/layout/VerticalCurvedList"/>
    <dgm:cxn modelId="{8885BC5D-9B7E-421A-9D2B-C163297CA347}" type="presParOf" srcId="{534CCB72-69C8-4CA7-8F01-721986908E3F}" destId="{1C21CB72-3BBE-4FF5-926F-CC9191960DD8}" srcOrd="6" destOrd="0" presId="urn:microsoft.com/office/officeart/2008/layout/VerticalCurvedList"/>
    <dgm:cxn modelId="{D6AB8FC8-6CEC-43A6-A516-1D5E8AA93B5E}" type="presParOf" srcId="{1C21CB72-3BBE-4FF5-926F-CC9191960DD8}" destId="{FD90E96F-A4BA-4BFC-BFF6-827C6E7E2637}" srcOrd="0" destOrd="0" presId="urn:microsoft.com/office/officeart/2008/layout/VerticalCurvedList"/>
    <dgm:cxn modelId="{4982708F-ED06-43BA-A773-AFE7F960C102}" type="presParOf" srcId="{534CCB72-69C8-4CA7-8F01-721986908E3F}" destId="{9FEC96D6-8CBF-43AE-ACB8-50C94B6F251A}" srcOrd="7" destOrd="0" presId="urn:microsoft.com/office/officeart/2008/layout/VerticalCurvedList"/>
    <dgm:cxn modelId="{A95F6DA7-97F8-45F6-992C-EDCEBEEF5703}" type="presParOf" srcId="{534CCB72-69C8-4CA7-8F01-721986908E3F}" destId="{5A0639B8-EB10-4645-8E15-7D8F58926AB1}" srcOrd="8" destOrd="0" presId="urn:microsoft.com/office/officeart/2008/layout/VerticalCurvedList"/>
    <dgm:cxn modelId="{A4360ABF-733C-4A45-A97B-002150021817}" type="presParOf" srcId="{5A0639B8-EB10-4645-8E15-7D8F58926AB1}" destId="{B9424EA0-845B-423A-902C-2544B2EB07FF}" srcOrd="0" destOrd="0" presId="urn:microsoft.com/office/officeart/2008/layout/VerticalCurvedList"/>
    <dgm:cxn modelId="{16C1D034-E732-4EA5-A028-49830A195FD0}" type="presParOf" srcId="{534CCB72-69C8-4CA7-8F01-721986908E3F}" destId="{9B9EA057-45FE-4562-978E-41DADACBBC76}" srcOrd="9" destOrd="0" presId="urn:microsoft.com/office/officeart/2008/layout/VerticalCurvedList"/>
    <dgm:cxn modelId="{7FF1300A-2DFA-4683-99CF-D0F2CB429286}" type="presParOf" srcId="{534CCB72-69C8-4CA7-8F01-721986908E3F}" destId="{D9BD3E95-882B-47C6-B7F7-39EE589C0178}" srcOrd="10" destOrd="0" presId="urn:microsoft.com/office/officeart/2008/layout/VerticalCurvedList"/>
    <dgm:cxn modelId="{974E2A14-3EFE-4958-9A4B-C744ADE81A57}" type="presParOf" srcId="{D9BD3E95-882B-47C6-B7F7-39EE589C0178}" destId="{8B9DAA70-1E19-40FC-A66C-CFFF8DDAEBDF}" srcOrd="0" destOrd="0" presId="urn:microsoft.com/office/officeart/2008/layout/VerticalCurvedList"/>
    <dgm:cxn modelId="{1E5EC944-6B1B-460B-B1A7-661DC0023AB1}" type="presParOf" srcId="{534CCB72-69C8-4CA7-8F01-721986908E3F}" destId="{75A2964D-8F3F-4491-9AFC-2D84B311629F}" srcOrd="11" destOrd="0" presId="urn:microsoft.com/office/officeart/2008/layout/VerticalCurvedList"/>
    <dgm:cxn modelId="{BA7A68BF-C4D6-469C-82C1-5E8F2182FB59}" type="presParOf" srcId="{534CCB72-69C8-4CA7-8F01-721986908E3F}" destId="{C01E253C-2277-4AC2-8507-DB428E7A7E1A}" srcOrd="12" destOrd="0" presId="urn:microsoft.com/office/officeart/2008/layout/VerticalCurvedList"/>
    <dgm:cxn modelId="{3B389247-A0C4-49EF-93A3-CDCEC5707359}" type="presParOf" srcId="{C01E253C-2277-4AC2-8507-DB428E7A7E1A}" destId="{0A823C75-5219-44DA-8414-96CF96D290F6}" srcOrd="0" destOrd="0" presId="urn:microsoft.com/office/officeart/2008/layout/VerticalCurvedList"/>
    <dgm:cxn modelId="{B639236D-AF5D-473C-B7D1-4F139685D5A3}" type="presParOf" srcId="{534CCB72-69C8-4CA7-8F01-721986908E3F}" destId="{8CAC944B-036F-40BA-B99D-79177B5D8525}" srcOrd="13" destOrd="0" presId="urn:microsoft.com/office/officeart/2008/layout/VerticalCurvedList"/>
    <dgm:cxn modelId="{98AF8CC7-2A3C-451B-926A-13CC830F4725}" type="presParOf" srcId="{534CCB72-69C8-4CA7-8F01-721986908E3F}" destId="{BE8C8D39-222F-4E77-91AD-8ABD4385521E}" srcOrd="14" destOrd="0" presId="urn:microsoft.com/office/officeart/2008/layout/VerticalCurvedList"/>
    <dgm:cxn modelId="{6CE2A47A-C46F-4872-B50E-6E32261D5769}" type="presParOf" srcId="{BE8C8D39-222F-4E77-91AD-8ABD4385521E}" destId="{CC6651C1-702D-448E-8D96-9991E60E97E1}" srcOrd="0" destOrd="0" presId="urn:microsoft.com/office/officeart/2008/layout/VerticalCurvedList"/>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3FE2385-5E55-40A9-B6B1-EB59BD2021CB}" type="doc">
      <dgm:prSet loTypeId="urn:microsoft.com/office/officeart/2005/8/layout/vProcess5" loCatId="process" qsTypeId="urn:microsoft.com/office/officeart/2005/8/quickstyle/simple1" qsCatId="simple" csTypeId="urn:microsoft.com/office/officeart/2005/8/colors/accent1_2" csCatId="accent1"/>
      <dgm:spPr/>
      <dgm:t>
        <a:bodyPr/>
        <a:lstStyle/>
        <a:p>
          <a:endParaRPr lang="en-US"/>
        </a:p>
      </dgm:t>
    </dgm:pt>
    <dgm:pt modelId="{D7DD175C-7C66-4D02-BB88-E9DAD579D88C}">
      <dgm:prSet custT="1"/>
      <dgm:spPr/>
      <dgm:t>
        <a:bodyPr/>
        <a:lstStyle/>
        <a:p>
          <a:r>
            <a:rPr lang="kk-KZ" sz="1600">
              <a:solidFill>
                <a:schemeClr val="tx1"/>
              </a:solidFill>
              <a:latin typeface="Arial" panose="020B0604020202020204" pitchFamily="34" charset="0"/>
              <a:cs typeface="Arial" panose="020B0604020202020204" pitchFamily="34" charset="0"/>
            </a:rPr>
            <a:t>Бірақ студенттер өздерінің қабілеттеріне, талпыныстарына қарай осы қажетті 100 баллдың түрлі пайыздарын жинаулары мүмкін. </a:t>
          </a:r>
          <a:endParaRPr lang="en-US" sz="1600">
            <a:solidFill>
              <a:schemeClr val="tx1"/>
            </a:solidFill>
            <a:latin typeface="Arial" panose="020B0604020202020204" pitchFamily="34" charset="0"/>
            <a:cs typeface="Arial" panose="020B0604020202020204" pitchFamily="34" charset="0"/>
          </a:endParaRPr>
        </a:p>
      </dgm:t>
    </dgm:pt>
    <dgm:pt modelId="{9A624B57-5C1C-472B-8390-F3127F64D509}" type="parTrans" cxnId="{BEE76BFF-61A0-4451-A3AD-1004FF6DE06D}">
      <dgm:prSet/>
      <dgm:spPr/>
      <dgm:t>
        <a:bodyPr/>
        <a:lstStyle/>
        <a:p>
          <a:endParaRPr lang="en-US">
            <a:solidFill>
              <a:schemeClr val="tx1"/>
            </a:solidFill>
          </a:endParaRPr>
        </a:p>
      </dgm:t>
    </dgm:pt>
    <dgm:pt modelId="{B24BEE21-3C3A-4158-A1A7-D4A54EC1AE6C}" type="sibTrans" cxnId="{BEE76BFF-61A0-4451-A3AD-1004FF6DE06D}">
      <dgm:prSet/>
      <dgm:spPr/>
      <dgm:t>
        <a:bodyPr/>
        <a:lstStyle/>
        <a:p>
          <a:endParaRPr lang="en-US">
            <a:solidFill>
              <a:schemeClr val="tx1"/>
            </a:solidFill>
          </a:endParaRPr>
        </a:p>
      </dgm:t>
    </dgm:pt>
    <dgm:pt modelId="{1AF1029B-1806-4658-8108-FE54B41EA3C0}">
      <dgm:prSet custT="1"/>
      <dgm:spPr/>
      <dgm:t>
        <a:bodyPr/>
        <a:lstStyle/>
        <a:p>
          <a:r>
            <a:rPr lang="kk-KZ" sz="1600">
              <a:solidFill>
                <a:schemeClr val="tx1"/>
              </a:solidFill>
              <a:latin typeface="Arial" panose="020B0604020202020204" pitchFamily="34" charset="0"/>
              <a:cs typeface="Arial" panose="020B0604020202020204" pitchFamily="34" charset="0"/>
            </a:rPr>
            <a:t>Егер әр пән бойынша  студенттің қорытынды баллдары  50 пайыздан жоғары болса, онда сол пән бойынша берілген кредит санын меңгерген деп есептелінеді. </a:t>
          </a:r>
          <a:endParaRPr lang="en-US" sz="1600">
            <a:solidFill>
              <a:schemeClr val="tx1"/>
            </a:solidFill>
            <a:latin typeface="Arial" panose="020B0604020202020204" pitchFamily="34" charset="0"/>
            <a:cs typeface="Arial" panose="020B0604020202020204" pitchFamily="34" charset="0"/>
          </a:endParaRPr>
        </a:p>
      </dgm:t>
    </dgm:pt>
    <dgm:pt modelId="{4B723F63-ED63-49AC-8704-880DF07A50C5}" type="parTrans" cxnId="{3E5634F9-8E31-458B-8C84-05E2C9717F2F}">
      <dgm:prSet/>
      <dgm:spPr/>
      <dgm:t>
        <a:bodyPr/>
        <a:lstStyle/>
        <a:p>
          <a:endParaRPr lang="en-US">
            <a:solidFill>
              <a:schemeClr val="tx1"/>
            </a:solidFill>
          </a:endParaRPr>
        </a:p>
      </dgm:t>
    </dgm:pt>
    <dgm:pt modelId="{0F1C1055-8A37-42DC-9249-89DE0AF6A4AA}" type="sibTrans" cxnId="{3E5634F9-8E31-458B-8C84-05E2C9717F2F}">
      <dgm:prSet/>
      <dgm:spPr/>
      <dgm:t>
        <a:bodyPr/>
        <a:lstStyle/>
        <a:p>
          <a:endParaRPr lang="en-US">
            <a:solidFill>
              <a:schemeClr val="tx1"/>
            </a:solidFill>
          </a:endParaRPr>
        </a:p>
      </dgm:t>
    </dgm:pt>
    <dgm:pt modelId="{88E8DB38-10A6-4CB2-9D52-0DB6437DD02C}">
      <dgm:prSet custT="1"/>
      <dgm:spPr/>
      <dgm:t>
        <a:bodyPr/>
        <a:lstStyle/>
        <a:p>
          <a:r>
            <a:rPr lang="kk-KZ" sz="1600">
              <a:solidFill>
                <a:schemeClr val="tx1"/>
              </a:solidFill>
              <a:latin typeface="Arial" panose="020B0604020202020204" pitchFamily="34" charset="0"/>
              <a:cs typeface="Arial" panose="020B0604020202020204" pitchFamily="34" charset="0"/>
            </a:rPr>
            <a:t>Егер студент берілген 100 баллдың 50 пайызынан төмен балл жинап F деген баға алса немесе емтиханға қатыспаған болса, оған сол пән бойынша кредит саны есептелмей қалады. </a:t>
          </a:r>
          <a:endParaRPr lang="en-US" sz="1600">
            <a:solidFill>
              <a:schemeClr val="tx1"/>
            </a:solidFill>
            <a:latin typeface="Arial" panose="020B0604020202020204" pitchFamily="34" charset="0"/>
            <a:cs typeface="Arial" panose="020B0604020202020204" pitchFamily="34" charset="0"/>
          </a:endParaRPr>
        </a:p>
      </dgm:t>
    </dgm:pt>
    <dgm:pt modelId="{EE17DC4A-9CA2-43DC-A5BC-AAFFD5FA5F6F}" type="parTrans" cxnId="{C0C62F34-CE13-4C6A-B5DE-6149153A06E8}">
      <dgm:prSet/>
      <dgm:spPr/>
      <dgm:t>
        <a:bodyPr/>
        <a:lstStyle/>
        <a:p>
          <a:endParaRPr lang="en-US">
            <a:solidFill>
              <a:schemeClr val="tx1"/>
            </a:solidFill>
          </a:endParaRPr>
        </a:p>
      </dgm:t>
    </dgm:pt>
    <dgm:pt modelId="{038513A5-703E-4E55-BD6C-75174B146BD8}" type="sibTrans" cxnId="{C0C62F34-CE13-4C6A-B5DE-6149153A06E8}">
      <dgm:prSet/>
      <dgm:spPr/>
      <dgm:t>
        <a:bodyPr/>
        <a:lstStyle/>
        <a:p>
          <a:endParaRPr lang="en-US">
            <a:solidFill>
              <a:schemeClr val="tx1"/>
            </a:solidFill>
          </a:endParaRPr>
        </a:p>
      </dgm:t>
    </dgm:pt>
    <dgm:pt modelId="{E2B541D7-1531-45B2-8649-6CF2D585E801}">
      <dgm:prSet/>
      <dgm:spPr/>
      <dgm:t>
        <a:bodyPr/>
        <a:lstStyle/>
        <a:p>
          <a:r>
            <a:rPr lang="kk-KZ">
              <a:solidFill>
                <a:schemeClr val="tx1"/>
              </a:solidFill>
              <a:latin typeface="Arial" panose="020B0604020202020204" pitchFamily="34" charset="0"/>
              <a:cs typeface="Arial" panose="020B0604020202020204" pitchFamily="34" charset="0"/>
            </a:rPr>
            <a:t>Ондай студенттер жазғы семестрге қалып, әр қарыз кредиттеріне ақы төлеп сол пәнді қайта оқып қайтадан емтихан тапсырады.       </a:t>
          </a:r>
          <a:endParaRPr lang="en-US">
            <a:solidFill>
              <a:schemeClr val="tx1"/>
            </a:solidFill>
            <a:latin typeface="Arial" panose="020B0604020202020204" pitchFamily="34" charset="0"/>
            <a:cs typeface="Arial" panose="020B0604020202020204" pitchFamily="34" charset="0"/>
          </a:endParaRPr>
        </a:p>
      </dgm:t>
    </dgm:pt>
    <dgm:pt modelId="{DD91393A-5483-428F-AC66-C88523F078DF}" type="parTrans" cxnId="{DE3438FF-09BA-45C0-8AF1-B6F8F7D440F4}">
      <dgm:prSet/>
      <dgm:spPr/>
      <dgm:t>
        <a:bodyPr/>
        <a:lstStyle/>
        <a:p>
          <a:endParaRPr lang="en-US">
            <a:solidFill>
              <a:schemeClr val="tx1"/>
            </a:solidFill>
          </a:endParaRPr>
        </a:p>
      </dgm:t>
    </dgm:pt>
    <dgm:pt modelId="{0A8CDFB0-8152-42F8-8B65-DF54F3735346}" type="sibTrans" cxnId="{DE3438FF-09BA-45C0-8AF1-B6F8F7D440F4}">
      <dgm:prSet/>
      <dgm:spPr/>
      <dgm:t>
        <a:bodyPr/>
        <a:lstStyle/>
        <a:p>
          <a:endParaRPr lang="en-US">
            <a:solidFill>
              <a:schemeClr val="tx1"/>
            </a:solidFill>
          </a:endParaRPr>
        </a:p>
      </dgm:t>
    </dgm:pt>
    <dgm:pt modelId="{936A7980-0390-4FA9-88F0-02D91BD7BEFC}" type="pres">
      <dgm:prSet presAssocID="{C3FE2385-5E55-40A9-B6B1-EB59BD2021CB}" presName="outerComposite" presStyleCnt="0">
        <dgm:presLayoutVars>
          <dgm:chMax val="5"/>
          <dgm:dir/>
          <dgm:resizeHandles val="exact"/>
        </dgm:presLayoutVars>
      </dgm:prSet>
      <dgm:spPr/>
      <dgm:t>
        <a:bodyPr/>
        <a:lstStyle/>
        <a:p>
          <a:endParaRPr lang="ru-RU"/>
        </a:p>
      </dgm:t>
    </dgm:pt>
    <dgm:pt modelId="{B354CA68-79ED-4967-BFFC-20F75A2E6FB6}" type="pres">
      <dgm:prSet presAssocID="{C3FE2385-5E55-40A9-B6B1-EB59BD2021CB}" presName="dummyMaxCanvas" presStyleCnt="0">
        <dgm:presLayoutVars/>
      </dgm:prSet>
      <dgm:spPr/>
    </dgm:pt>
    <dgm:pt modelId="{49EB1D8E-3C55-4311-97B3-60F792481F97}" type="pres">
      <dgm:prSet presAssocID="{C3FE2385-5E55-40A9-B6B1-EB59BD2021CB}" presName="FourNodes_1" presStyleLbl="node1" presStyleIdx="0" presStyleCnt="4">
        <dgm:presLayoutVars>
          <dgm:bulletEnabled val="1"/>
        </dgm:presLayoutVars>
      </dgm:prSet>
      <dgm:spPr/>
      <dgm:t>
        <a:bodyPr/>
        <a:lstStyle/>
        <a:p>
          <a:endParaRPr lang="ru-RU"/>
        </a:p>
      </dgm:t>
    </dgm:pt>
    <dgm:pt modelId="{26F9D32A-1EBC-485F-8648-4269885B4600}" type="pres">
      <dgm:prSet presAssocID="{C3FE2385-5E55-40A9-B6B1-EB59BD2021CB}" presName="FourNodes_2" presStyleLbl="node1" presStyleIdx="1" presStyleCnt="4">
        <dgm:presLayoutVars>
          <dgm:bulletEnabled val="1"/>
        </dgm:presLayoutVars>
      </dgm:prSet>
      <dgm:spPr/>
      <dgm:t>
        <a:bodyPr/>
        <a:lstStyle/>
        <a:p>
          <a:endParaRPr lang="ru-RU"/>
        </a:p>
      </dgm:t>
    </dgm:pt>
    <dgm:pt modelId="{20DD356D-DED7-4DDD-B2E4-6DFD1165C566}" type="pres">
      <dgm:prSet presAssocID="{C3FE2385-5E55-40A9-B6B1-EB59BD2021CB}" presName="FourNodes_3" presStyleLbl="node1" presStyleIdx="2" presStyleCnt="4">
        <dgm:presLayoutVars>
          <dgm:bulletEnabled val="1"/>
        </dgm:presLayoutVars>
      </dgm:prSet>
      <dgm:spPr/>
      <dgm:t>
        <a:bodyPr/>
        <a:lstStyle/>
        <a:p>
          <a:endParaRPr lang="ru-RU"/>
        </a:p>
      </dgm:t>
    </dgm:pt>
    <dgm:pt modelId="{4404A683-61B3-4591-AA46-01C2CE357D2D}" type="pres">
      <dgm:prSet presAssocID="{C3FE2385-5E55-40A9-B6B1-EB59BD2021CB}" presName="FourNodes_4" presStyleLbl="node1" presStyleIdx="3" presStyleCnt="4" custLinFactNeighborX="403" custLinFactNeighborY="9187">
        <dgm:presLayoutVars>
          <dgm:bulletEnabled val="1"/>
        </dgm:presLayoutVars>
      </dgm:prSet>
      <dgm:spPr/>
      <dgm:t>
        <a:bodyPr/>
        <a:lstStyle/>
        <a:p>
          <a:endParaRPr lang="ru-RU"/>
        </a:p>
      </dgm:t>
    </dgm:pt>
    <dgm:pt modelId="{3DD62D8E-10D0-4209-807D-CC657006EE70}" type="pres">
      <dgm:prSet presAssocID="{C3FE2385-5E55-40A9-B6B1-EB59BD2021CB}" presName="FourConn_1-2" presStyleLbl="fgAccFollowNode1" presStyleIdx="0" presStyleCnt="3">
        <dgm:presLayoutVars>
          <dgm:bulletEnabled val="1"/>
        </dgm:presLayoutVars>
      </dgm:prSet>
      <dgm:spPr/>
      <dgm:t>
        <a:bodyPr/>
        <a:lstStyle/>
        <a:p>
          <a:endParaRPr lang="ru-RU"/>
        </a:p>
      </dgm:t>
    </dgm:pt>
    <dgm:pt modelId="{BC1ECE15-2816-4E07-B4CC-AA550B9703BC}" type="pres">
      <dgm:prSet presAssocID="{C3FE2385-5E55-40A9-B6B1-EB59BD2021CB}" presName="FourConn_2-3" presStyleLbl="fgAccFollowNode1" presStyleIdx="1" presStyleCnt="3">
        <dgm:presLayoutVars>
          <dgm:bulletEnabled val="1"/>
        </dgm:presLayoutVars>
      </dgm:prSet>
      <dgm:spPr/>
      <dgm:t>
        <a:bodyPr/>
        <a:lstStyle/>
        <a:p>
          <a:endParaRPr lang="ru-RU"/>
        </a:p>
      </dgm:t>
    </dgm:pt>
    <dgm:pt modelId="{6A6B4B53-A0C2-4571-9B18-D132C73C3193}" type="pres">
      <dgm:prSet presAssocID="{C3FE2385-5E55-40A9-B6B1-EB59BD2021CB}" presName="FourConn_3-4" presStyleLbl="fgAccFollowNode1" presStyleIdx="2" presStyleCnt="3">
        <dgm:presLayoutVars>
          <dgm:bulletEnabled val="1"/>
        </dgm:presLayoutVars>
      </dgm:prSet>
      <dgm:spPr/>
      <dgm:t>
        <a:bodyPr/>
        <a:lstStyle/>
        <a:p>
          <a:endParaRPr lang="ru-RU"/>
        </a:p>
      </dgm:t>
    </dgm:pt>
    <dgm:pt modelId="{59D7F4AF-698F-47D1-A255-6D0654E46A69}" type="pres">
      <dgm:prSet presAssocID="{C3FE2385-5E55-40A9-B6B1-EB59BD2021CB}" presName="FourNodes_1_text" presStyleLbl="node1" presStyleIdx="3" presStyleCnt="4">
        <dgm:presLayoutVars>
          <dgm:bulletEnabled val="1"/>
        </dgm:presLayoutVars>
      </dgm:prSet>
      <dgm:spPr/>
      <dgm:t>
        <a:bodyPr/>
        <a:lstStyle/>
        <a:p>
          <a:endParaRPr lang="ru-RU"/>
        </a:p>
      </dgm:t>
    </dgm:pt>
    <dgm:pt modelId="{EAA1FF82-FDD1-4641-B458-2198644839E5}" type="pres">
      <dgm:prSet presAssocID="{C3FE2385-5E55-40A9-B6B1-EB59BD2021CB}" presName="FourNodes_2_text" presStyleLbl="node1" presStyleIdx="3" presStyleCnt="4">
        <dgm:presLayoutVars>
          <dgm:bulletEnabled val="1"/>
        </dgm:presLayoutVars>
      </dgm:prSet>
      <dgm:spPr/>
      <dgm:t>
        <a:bodyPr/>
        <a:lstStyle/>
        <a:p>
          <a:endParaRPr lang="ru-RU"/>
        </a:p>
      </dgm:t>
    </dgm:pt>
    <dgm:pt modelId="{9812CED5-8A65-4EE5-AEDC-523280D8DCFA}" type="pres">
      <dgm:prSet presAssocID="{C3FE2385-5E55-40A9-B6B1-EB59BD2021CB}" presName="FourNodes_3_text" presStyleLbl="node1" presStyleIdx="3" presStyleCnt="4">
        <dgm:presLayoutVars>
          <dgm:bulletEnabled val="1"/>
        </dgm:presLayoutVars>
      </dgm:prSet>
      <dgm:spPr/>
      <dgm:t>
        <a:bodyPr/>
        <a:lstStyle/>
        <a:p>
          <a:endParaRPr lang="ru-RU"/>
        </a:p>
      </dgm:t>
    </dgm:pt>
    <dgm:pt modelId="{7FF4F64E-8FB7-44AF-BEF8-45A88BAA2454}" type="pres">
      <dgm:prSet presAssocID="{C3FE2385-5E55-40A9-B6B1-EB59BD2021CB}" presName="FourNodes_4_text" presStyleLbl="node1" presStyleIdx="3" presStyleCnt="4">
        <dgm:presLayoutVars>
          <dgm:bulletEnabled val="1"/>
        </dgm:presLayoutVars>
      </dgm:prSet>
      <dgm:spPr/>
      <dgm:t>
        <a:bodyPr/>
        <a:lstStyle/>
        <a:p>
          <a:endParaRPr lang="ru-RU"/>
        </a:p>
      </dgm:t>
    </dgm:pt>
  </dgm:ptLst>
  <dgm:cxnLst>
    <dgm:cxn modelId="{8A4BF209-45DC-4F09-ADC8-9DFA993DA3FF}" type="presOf" srcId="{D7DD175C-7C66-4D02-BB88-E9DAD579D88C}" destId="{49EB1D8E-3C55-4311-97B3-60F792481F97}" srcOrd="0" destOrd="0" presId="urn:microsoft.com/office/officeart/2005/8/layout/vProcess5"/>
    <dgm:cxn modelId="{893FA4F5-47FC-4657-ABB6-3E1DEABC6A29}" type="presOf" srcId="{88E8DB38-10A6-4CB2-9D52-0DB6437DD02C}" destId="{20DD356D-DED7-4DDD-B2E4-6DFD1165C566}" srcOrd="0" destOrd="0" presId="urn:microsoft.com/office/officeart/2005/8/layout/vProcess5"/>
    <dgm:cxn modelId="{75925DC8-257D-4CE1-A832-FF65EEA49A88}" type="presOf" srcId="{1AF1029B-1806-4658-8108-FE54B41EA3C0}" destId="{26F9D32A-1EBC-485F-8648-4269885B4600}" srcOrd="0" destOrd="0" presId="urn:microsoft.com/office/officeart/2005/8/layout/vProcess5"/>
    <dgm:cxn modelId="{DE3438FF-09BA-45C0-8AF1-B6F8F7D440F4}" srcId="{C3FE2385-5E55-40A9-B6B1-EB59BD2021CB}" destId="{E2B541D7-1531-45B2-8649-6CF2D585E801}" srcOrd="3" destOrd="0" parTransId="{DD91393A-5483-428F-AC66-C88523F078DF}" sibTransId="{0A8CDFB0-8152-42F8-8B65-DF54F3735346}"/>
    <dgm:cxn modelId="{6127CD62-8E53-4CCD-A1D2-0139FD92D194}" type="presOf" srcId="{038513A5-703E-4E55-BD6C-75174B146BD8}" destId="{6A6B4B53-A0C2-4571-9B18-D132C73C3193}" srcOrd="0" destOrd="0" presId="urn:microsoft.com/office/officeart/2005/8/layout/vProcess5"/>
    <dgm:cxn modelId="{1ACAEEBC-A752-48DC-98BC-2AB07730BC8E}" type="presOf" srcId="{E2B541D7-1531-45B2-8649-6CF2D585E801}" destId="{4404A683-61B3-4591-AA46-01C2CE357D2D}" srcOrd="0" destOrd="0" presId="urn:microsoft.com/office/officeart/2005/8/layout/vProcess5"/>
    <dgm:cxn modelId="{06CE3D24-B272-4D56-AB1E-16A9F2C32E93}" type="presOf" srcId="{88E8DB38-10A6-4CB2-9D52-0DB6437DD02C}" destId="{9812CED5-8A65-4EE5-AEDC-523280D8DCFA}" srcOrd="1" destOrd="0" presId="urn:microsoft.com/office/officeart/2005/8/layout/vProcess5"/>
    <dgm:cxn modelId="{48A17E53-3697-4653-B9BC-AC1A0464EA51}" type="presOf" srcId="{C3FE2385-5E55-40A9-B6B1-EB59BD2021CB}" destId="{936A7980-0390-4FA9-88F0-02D91BD7BEFC}" srcOrd="0" destOrd="0" presId="urn:microsoft.com/office/officeart/2005/8/layout/vProcess5"/>
    <dgm:cxn modelId="{C0C62F34-CE13-4C6A-B5DE-6149153A06E8}" srcId="{C3FE2385-5E55-40A9-B6B1-EB59BD2021CB}" destId="{88E8DB38-10A6-4CB2-9D52-0DB6437DD02C}" srcOrd="2" destOrd="0" parTransId="{EE17DC4A-9CA2-43DC-A5BC-AAFFD5FA5F6F}" sibTransId="{038513A5-703E-4E55-BD6C-75174B146BD8}"/>
    <dgm:cxn modelId="{49DB3AC8-F3F3-49CC-8A32-7E660E4B2189}" type="presOf" srcId="{D7DD175C-7C66-4D02-BB88-E9DAD579D88C}" destId="{59D7F4AF-698F-47D1-A255-6D0654E46A69}" srcOrd="1" destOrd="0" presId="urn:microsoft.com/office/officeart/2005/8/layout/vProcess5"/>
    <dgm:cxn modelId="{003B7EA6-B90E-40F4-8568-EA896017D7F0}" type="presOf" srcId="{1AF1029B-1806-4658-8108-FE54B41EA3C0}" destId="{EAA1FF82-FDD1-4641-B458-2198644839E5}" srcOrd="1" destOrd="0" presId="urn:microsoft.com/office/officeart/2005/8/layout/vProcess5"/>
    <dgm:cxn modelId="{3E5634F9-8E31-458B-8C84-05E2C9717F2F}" srcId="{C3FE2385-5E55-40A9-B6B1-EB59BD2021CB}" destId="{1AF1029B-1806-4658-8108-FE54B41EA3C0}" srcOrd="1" destOrd="0" parTransId="{4B723F63-ED63-49AC-8704-880DF07A50C5}" sibTransId="{0F1C1055-8A37-42DC-9249-89DE0AF6A4AA}"/>
    <dgm:cxn modelId="{91F22F3D-67F7-4719-B32B-4F08B6A9BBDD}" type="presOf" srcId="{E2B541D7-1531-45B2-8649-6CF2D585E801}" destId="{7FF4F64E-8FB7-44AF-BEF8-45A88BAA2454}" srcOrd="1" destOrd="0" presId="urn:microsoft.com/office/officeart/2005/8/layout/vProcess5"/>
    <dgm:cxn modelId="{10559FE0-F6AF-4DDF-AA55-272EC0F8849E}" type="presOf" srcId="{0F1C1055-8A37-42DC-9249-89DE0AF6A4AA}" destId="{BC1ECE15-2816-4E07-B4CC-AA550B9703BC}" srcOrd="0" destOrd="0" presId="urn:microsoft.com/office/officeart/2005/8/layout/vProcess5"/>
    <dgm:cxn modelId="{092D69CC-2E3B-4AFE-B337-FCFABB190414}" type="presOf" srcId="{B24BEE21-3C3A-4158-A1A7-D4A54EC1AE6C}" destId="{3DD62D8E-10D0-4209-807D-CC657006EE70}" srcOrd="0" destOrd="0" presId="urn:microsoft.com/office/officeart/2005/8/layout/vProcess5"/>
    <dgm:cxn modelId="{BEE76BFF-61A0-4451-A3AD-1004FF6DE06D}" srcId="{C3FE2385-5E55-40A9-B6B1-EB59BD2021CB}" destId="{D7DD175C-7C66-4D02-BB88-E9DAD579D88C}" srcOrd="0" destOrd="0" parTransId="{9A624B57-5C1C-472B-8390-F3127F64D509}" sibTransId="{B24BEE21-3C3A-4158-A1A7-D4A54EC1AE6C}"/>
    <dgm:cxn modelId="{300D4959-EFE0-4039-B714-34802234D441}" type="presParOf" srcId="{936A7980-0390-4FA9-88F0-02D91BD7BEFC}" destId="{B354CA68-79ED-4967-BFFC-20F75A2E6FB6}" srcOrd="0" destOrd="0" presId="urn:microsoft.com/office/officeart/2005/8/layout/vProcess5"/>
    <dgm:cxn modelId="{4CF45D04-6126-4867-9452-774C5FD76B9F}" type="presParOf" srcId="{936A7980-0390-4FA9-88F0-02D91BD7BEFC}" destId="{49EB1D8E-3C55-4311-97B3-60F792481F97}" srcOrd="1" destOrd="0" presId="urn:microsoft.com/office/officeart/2005/8/layout/vProcess5"/>
    <dgm:cxn modelId="{073C4947-AF08-4D8E-A42D-E21ACFF69678}" type="presParOf" srcId="{936A7980-0390-4FA9-88F0-02D91BD7BEFC}" destId="{26F9D32A-1EBC-485F-8648-4269885B4600}" srcOrd="2" destOrd="0" presId="urn:microsoft.com/office/officeart/2005/8/layout/vProcess5"/>
    <dgm:cxn modelId="{C636A1F4-A4BF-4E59-9D37-2BE6626DD074}" type="presParOf" srcId="{936A7980-0390-4FA9-88F0-02D91BD7BEFC}" destId="{20DD356D-DED7-4DDD-B2E4-6DFD1165C566}" srcOrd="3" destOrd="0" presId="urn:microsoft.com/office/officeart/2005/8/layout/vProcess5"/>
    <dgm:cxn modelId="{363B763D-A14B-4C9B-867E-A1B79147254C}" type="presParOf" srcId="{936A7980-0390-4FA9-88F0-02D91BD7BEFC}" destId="{4404A683-61B3-4591-AA46-01C2CE357D2D}" srcOrd="4" destOrd="0" presId="urn:microsoft.com/office/officeart/2005/8/layout/vProcess5"/>
    <dgm:cxn modelId="{7517D6DA-F8DC-40A7-BD53-78CBAB161F88}" type="presParOf" srcId="{936A7980-0390-4FA9-88F0-02D91BD7BEFC}" destId="{3DD62D8E-10D0-4209-807D-CC657006EE70}" srcOrd="5" destOrd="0" presId="urn:microsoft.com/office/officeart/2005/8/layout/vProcess5"/>
    <dgm:cxn modelId="{52BB8522-3F93-4563-BA28-2E3B81DA8B48}" type="presParOf" srcId="{936A7980-0390-4FA9-88F0-02D91BD7BEFC}" destId="{BC1ECE15-2816-4E07-B4CC-AA550B9703BC}" srcOrd="6" destOrd="0" presId="urn:microsoft.com/office/officeart/2005/8/layout/vProcess5"/>
    <dgm:cxn modelId="{5F87A95C-C784-4294-AA1A-71A3692392AA}" type="presParOf" srcId="{936A7980-0390-4FA9-88F0-02D91BD7BEFC}" destId="{6A6B4B53-A0C2-4571-9B18-D132C73C3193}" srcOrd="7" destOrd="0" presId="urn:microsoft.com/office/officeart/2005/8/layout/vProcess5"/>
    <dgm:cxn modelId="{54142B22-3D79-45D3-8710-CB5559C59975}" type="presParOf" srcId="{936A7980-0390-4FA9-88F0-02D91BD7BEFC}" destId="{59D7F4AF-698F-47D1-A255-6D0654E46A69}" srcOrd="8" destOrd="0" presId="urn:microsoft.com/office/officeart/2005/8/layout/vProcess5"/>
    <dgm:cxn modelId="{9B67E327-B80F-4095-9BF4-ED02971433B9}" type="presParOf" srcId="{936A7980-0390-4FA9-88F0-02D91BD7BEFC}" destId="{EAA1FF82-FDD1-4641-B458-2198644839E5}" srcOrd="9" destOrd="0" presId="urn:microsoft.com/office/officeart/2005/8/layout/vProcess5"/>
    <dgm:cxn modelId="{3A7AC46C-8CF2-4BDC-B6E6-CFBA3169EF64}" type="presParOf" srcId="{936A7980-0390-4FA9-88F0-02D91BD7BEFC}" destId="{9812CED5-8A65-4EE5-AEDC-523280D8DCFA}" srcOrd="10" destOrd="0" presId="urn:microsoft.com/office/officeart/2005/8/layout/vProcess5"/>
    <dgm:cxn modelId="{EB3931AE-6CD1-4D31-941B-DABA7939AAE5}" type="presParOf" srcId="{936A7980-0390-4FA9-88F0-02D91BD7BEFC}" destId="{7FF4F64E-8FB7-44AF-BEF8-45A88BAA2454}" srcOrd="11" destOrd="0" presId="urn:microsoft.com/office/officeart/2005/8/layout/vProcess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EA5478C-8AF6-4C44-B3D8-1C0BEAB72F9F}">
      <dsp:nvSpPr>
        <dsp:cNvPr id="0" name=""/>
        <dsp:cNvSpPr/>
      </dsp:nvSpPr>
      <dsp:spPr>
        <a:xfrm rot="21300000">
          <a:off x="1373849" y="751219"/>
          <a:ext cx="5437860" cy="475751"/>
        </a:xfrm>
        <a:prstGeom prst="mathMinus">
          <a:avLst/>
        </a:prstGeom>
        <a:solidFill>
          <a:schemeClr val="accent2">
            <a:lumMod val="75000"/>
          </a:schemeClr>
        </a:solidFill>
        <a:ln w="12700" cap="flat" cmpd="sng" algn="ctr">
          <a:solidFill>
            <a:schemeClr val="accent1"/>
          </a:solidFill>
          <a:prstDash val="solid"/>
        </a:ln>
        <a:effectLst/>
        <a:scene3d>
          <a:camera prst="orthographicFront"/>
          <a:lightRig rig="flat" dir="t"/>
        </a:scene3d>
        <a:sp3d prstMaterial="dkEdge">
          <a:bevelT w="8200" h="38100"/>
        </a:sp3d>
      </dsp:spPr>
      <dsp:style>
        <a:lnRef idx="1">
          <a:scrgbClr r="0" g="0" b="0"/>
        </a:lnRef>
        <a:fillRef idx="2">
          <a:scrgbClr r="0" g="0" b="0"/>
        </a:fillRef>
        <a:effectRef idx="1">
          <a:scrgbClr r="0" g="0" b="0"/>
        </a:effectRef>
        <a:fontRef idx="minor"/>
      </dsp:style>
    </dsp:sp>
    <dsp:sp modelId="{62775E75-DAF9-4299-A877-587F1B6E08B1}">
      <dsp:nvSpPr>
        <dsp:cNvPr id="0" name=""/>
        <dsp:cNvSpPr/>
      </dsp:nvSpPr>
      <dsp:spPr>
        <a:xfrm>
          <a:off x="1547574" y="182031"/>
          <a:ext cx="1325053" cy="820789"/>
        </a:xfrm>
        <a:prstGeom prst="downArrow">
          <a:avLst/>
        </a:prstGeom>
        <a:solidFill>
          <a:schemeClr val="accent2">
            <a:lumMod val="75000"/>
          </a:schemeClr>
        </a:solidFill>
        <a:ln>
          <a:solidFill>
            <a:srgbClr val="31A8DF"/>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9FF8EEC2-094A-40B2-AC10-C970D7F26F97}">
      <dsp:nvSpPr>
        <dsp:cNvPr id="0" name=""/>
        <dsp:cNvSpPr/>
      </dsp:nvSpPr>
      <dsp:spPr>
        <a:xfrm>
          <a:off x="2463486" y="8957"/>
          <a:ext cx="5611941" cy="9952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ctr" anchorCtr="0">
          <a:noAutofit/>
        </a:bodyPr>
        <a:lstStyle/>
        <a:p>
          <a:pPr lvl="0" algn="ctr" defTabSz="889000">
            <a:lnSpc>
              <a:spcPct val="100000"/>
            </a:lnSpc>
            <a:spcBef>
              <a:spcPct val="0"/>
            </a:spcBef>
            <a:spcAft>
              <a:spcPts val="0"/>
            </a:spcAft>
          </a:pPr>
          <a:r>
            <a:rPr lang="kk-KZ" sz="2000" kern="1200" dirty="0">
              <a:latin typeface="Arial" panose="020B0604020202020204" pitchFamily="34" charset="0"/>
              <a:cs typeface="Arial" panose="020B0604020202020204" pitchFamily="34" charset="0"/>
            </a:rPr>
            <a:t>Ақыл ойдың дамуы адамның оқу іскерліктерімен тығыз байланысты </a:t>
          </a:r>
          <a:endParaRPr lang="x-none" sz="2000" kern="1200" dirty="0">
            <a:solidFill>
              <a:schemeClr val="tx1">
                <a:lumMod val="75000"/>
              </a:schemeClr>
            </a:solidFill>
            <a:latin typeface="Arial" panose="020B0604020202020204" pitchFamily="34" charset="0"/>
            <a:cs typeface="Arial" panose="020B0604020202020204" pitchFamily="34" charset="0"/>
          </a:endParaRPr>
        </a:p>
      </dsp:txBody>
      <dsp:txXfrm>
        <a:off x="2463486" y="8957"/>
        <a:ext cx="5611941" cy="995275"/>
      </dsp:txXfrm>
    </dsp:sp>
    <dsp:sp modelId="{DA8A13ED-B6BD-425D-8185-69637CCB4EA6}">
      <dsp:nvSpPr>
        <dsp:cNvPr id="0" name=""/>
        <dsp:cNvSpPr/>
      </dsp:nvSpPr>
      <dsp:spPr>
        <a:xfrm>
          <a:off x="5725410" y="1408983"/>
          <a:ext cx="1186996" cy="746883"/>
        </a:xfrm>
        <a:prstGeom prst="upArrow">
          <a:avLst/>
        </a:prstGeom>
        <a:solidFill>
          <a:schemeClr val="accent2">
            <a:lumMod val="75000"/>
          </a:schemeClr>
        </a:solidFill>
        <a:ln>
          <a:solidFill>
            <a:srgbClr val="31A8DF"/>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92B0AAA1-E9EF-47A1-8A9E-AE16A3416CB9}">
      <dsp:nvSpPr>
        <dsp:cNvPr id="0" name=""/>
        <dsp:cNvSpPr/>
      </dsp:nvSpPr>
      <dsp:spPr>
        <a:xfrm>
          <a:off x="-524818" y="1313597"/>
          <a:ext cx="6491764" cy="9952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ctr" anchorCtr="0">
          <a:noAutofit/>
        </a:bodyPr>
        <a:lstStyle/>
        <a:p>
          <a:pPr lvl="0" algn="ctr" defTabSz="889000">
            <a:lnSpc>
              <a:spcPct val="100000"/>
            </a:lnSpc>
            <a:spcBef>
              <a:spcPct val="0"/>
            </a:spcBef>
            <a:spcAft>
              <a:spcPts val="0"/>
            </a:spcAft>
          </a:pPr>
          <a:r>
            <a:rPr lang="ru-RU" sz="2000" b="1" u="none" kern="1200" dirty="0" err="1">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Адамның</a:t>
          </a:r>
          <a:r>
            <a:rPr lang="ru-RU" sz="2000" b="1" u="none" kern="1200" dirty="0">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 </a:t>
          </a:r>
          <a:r>
            <a:rPr lang="ru-RU" sz="2000" b="1" u="none" kern="1200" dirty="0" err="1">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табысты</a:t>
          </a:r>
          <a:r>
            <a:rPr lang="ru-RU" sz="2000" b="1" u="none" kern="1200" dirty="0">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 </a:t>
          </a:r>
          <a:r>
            <a:rPr lang="ru-RU" sz="2000" b="1" u="none" kern="1200" dirty="0" err="1">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және</a:t>
          </a:r>
          <a:r>
            <a:rPr lang="ru-RU" sz="2000" b="1" u="none" kern="1200" dirty="0">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 </a:t>
          </a:r>
          <a:r>
            <a:rPr lang="ru-RU" sz="2000" b="1" u="none" kern="1200" dirty="0" err="1">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нәтижелі</a:t>
          </a:r>
          <a:r>
            <a:rPr lang="ru-RU" sz="2000" b="1" u="none" kern="1200" dirty="0">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 </a:t>
          </a:r>
          <a:r>
            <a:rPr lang="ru-RU" sz="2000" b="1" u="none" kern="1200" dirty="0" err="1">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оқуына</a:t>
          </a:r>
          <a:r>
            <a:rPr lang="ru-RU" sz="2000" b="1" u="none" kern="1200" dirty="0">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 </a:t>
          </a:r>
          <a:r>
            <a:rPr lang="ru-RU" sz="2000" b="1" u="none" kern="1200" dirty="0" err="1">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көмектесетін</a:t>
          </a:r>
          <a:r>
            <a:rPr lang="ru-RU" sz="2000" b="1" u="none" kern="1200" dirty="0">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 </a:t>
          </a:r>
          <a:r>
            <a:rPr lang="ru-RU" sz="2000" b="1" u="none" kern="1200" dirty="0" err="1">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барлық</a:t>
          </a:r>
          <a:r>
            <a:rPr lang="ru-RU" sz="2000" b="1" u="none" kern="1200" dirty="0">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 </a:t>
          </a:r>
          <a:r>
            <a:rPr lang="ru-RU" sz="2000" b="1" u="none" kern="1200" dirty="0" err="1">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білім</a:t>
          </a:r>
          <a:r>
            <a:rPr lang="ru-RU" sz="2000" b="1" u="none" kern="1200" dirty="0">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 </a:t>
          </a:r>
          <a:r>
            <a:rPr lang="ru-RU" sz="2000" b="1" u="none" kern="1200" dirty="0" err="1">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дағды</a:t>
          </a:r>
          <a:r>
            <a:rPr lang="ru-RU" sz="2000" b="1" u="none" kern="1200" dirty="0">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 </a:t>
          </a:r>
          <a:r>
            <a:rPr lang="ru-RU" sz="2000" b="1" u="none" kern="1200" dirty="0" err="1">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іскерліктер</a:t>
          </a:r>
          <a:r>
            <a:rPr lang="ru-RU" sz="2000" b="1" u="none" kern="1200" dirty="0">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 </a:t>
          </a:r>
          <a:r>
            <a:rPr lang="ru-RU" sz="2000" b="1" u="none" kern="1200" dirty="0" err="1">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кешені</a:t>
          </a:r>
          <a:r>
            <a:rPr lang="ru-RU" sz="2000" b="1" u="none" kern="1200" dirty="0">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 ой </a:t>
          </a:r>
          <a:r>
            <a:rPr lang="ru-RU" sz="2000" b="1" u="none" kern="1200" dirty="0" err="1">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еңбегінің</a:t>
          </a:r>
          <a:r>
            <a:rPr lang="ru-RU" sz="2000" b="1" u="none" kern="1200" dirty="0">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 </a:t>
          </a:r>
          <a:r>
            <a:rPr lang="ru-RU" sz="2000" b="1" u="none" kern="1200" dirty="0" err="1">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мәдениеті</a:t>
          </a:r>
          <a:r>
            <a:rPr lang="ru-RU" sz="2000" b="1" u="none" kern="1200" dirty="0">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 </a:t>
          </a:r>
          <a:r>
            <a:rPr lang="ru-RU" sz="2000" b="1" u="none" kern="1200" dirty="0" err="1">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деген</a:t>
          </a:r>
          <a:r>
            <a:rPr lang="ru-RU" sz="2000" b="1" u="none" kern="1200" dirty="0">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 </a:t>
          </a:r>
          <a:r>
            <a:rPr lang="ru-RU" sz="2000" b="1" u="none" kern="1200" dirty="0" err="1">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ұғыммен</a:t>
          </a:r>
          <a:r>
            <a:rPr lang="ru-RU" sz="2000" b="1" u="none" kern="1200" dirty="0">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 </a:t>
          </a:r>
          <a:r>
            <a:rPr lang="ru-RU" sz="2000" b="1" u="none" kern="1200" dirty="0" err="1">
              <a:solidFill>
                <a:schemeClr val="accent2">
                  <a:lumMod val="50000"/>
                </a:schemeClr>
              </a:solidFill>
              <a:effectLst/>
              <a:latin typeface="Arial" panose="020B0604020202020204" pitchFamily="34" charset="0"/>
              <a:ea typeface="Calibri" panose="020F0502020204030204" pitchFamily="34" charset="0"/>
              <a:cs typeface="Arial" panose="020B0604020202020204" pitchFamily="34" charset="0"/>
            </a:rPr>
            <a:t>қамтылады</a:t>
          </a:r>
          <a:endParaRPr lang="x-none" sz="2000" b="1" u="none" kern="1200" dirty="0">
            <a:solidFill>
              <a:schemeClr val="accent2">
                <a:lumMod val="50000"/>
              </a:schemeClr>
            </a:solidFill>
            <a:latin typeface="Arial" panose="020B0604020202020204" pitchFamily="34" charset="0"/>
            <a:cs typeface="Arial" panose="020B0604020202020204" pitchFamily="34" charset="0"/>
          </a:endParaRPr>
        </a:p>
      </dsp:txBody>
      <dsp:txXfrm>
        <a:off x="-524818" y="1313597"/>
        <a:ext cx="6491764" cy="995275"/>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5CFEDE1-CCBE-4D36-B981-C8EEC4ED08C4}">
      <dsp:nvSpPr>
        <dsp:cNvPr id="0" name=""/>
        <dsp:cNvSpPr/>
      </dsp:nvSpPr>
      <dsp:spPr>
        <a:xfrm>
          <a:off x="715482" y="0"/>
          <a:ext cx="8108801" cy="5587192"/>
        </a:xfrm>
        <a:prstGeom prst="rightArrow">
          <a:avLst/>
        </a:prstGeom>
        <a:solidFill>
          <a:schemeClr val="accent1">
            <a:tint val="40000"/>
            <a:hueOff val="0"/>
            <a:satOff val="0"/>
            <a:lumOff val="0"/>
            <a:alphaOff val="0"/>
          </a:schemeClr>
        </a:solidFill>
        <a:ln>
          <a:noFill/>
        </a:ln>
        <a:effectLst/>
        <a:sp3d z="-161800" extrusionH="600" contourW="3000">
          <a:bevelT w="48600" h="18600" prst="relaxedInset"/>
          <a:bevelB w="48600" h="8600" prst="relaxedInset"/>
        </a:sp3d>
      </dsp:spPr>
      <dsp:style>
        <a:lnRef idx="0">
          <a:scrgbClr r="0" g="0" b="0"/>
        </a:lnRef>
        <a:fillRef idx="1">
          <a:scrgbClr r="0" g="0" b="0"/>
        </a:fillRef>
        <a:effectRef idx="0">
          <a:scrgbClr r="0" g="0" b="0"/>
        </a:effectRef>
        <a:fontRef idx="minor"/>
      </dsp:style>
    </dsp:sp>
    <dsp:sp modelId="{475CC857-D70E-44F9-8A70-7326E423169E}">
      <dsp:nvSpPr>
        <dsp:cNvPr id="0" name=""/>
        <dsp:cNvSpPr/>
      </dsp:nvSpPr>
      <dsp:spPr>
        <a:xfrm>
          <a:off x="1863" y="1676157"/>
          <a:ext cx="1514810" cy="2234877"/>
        </a:xfrm>
        <a:prstGeom prst="round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b="1" kern="1200" dirty="0" err="1">
              <a:latin typeface="Arial" panose="020B0604020202020204" pitchFamily="34" charset="0"/>
              <a:ea typeface="+mn-ea"/>
              <a:cs typeface="Arial" panose="020B0604020202020204" pitchFamily="34" charset="0"/>
            </a:rPr>
            <a:t>Адамың</a:t>
          </a:r>
          <a:r>
            <a:rPr lang="ru-RU" sz="1800" b="1" kern="1200" dirty="0">
              <a:latin typeface="Arial" panose="020B0604020202020204" pitchFamily="34" charset="0"/>
              <a:ea typeface="+mn-ea"/>
              <a:cs typeface="Arial" panose="020B0604020202020204" pitchFamily="34" charset="0"/>
            </a:rPr>
            <a:t> ой </a:t>
          </a:r>
          <a:r>
            <a:rPr lang="ru-RU" sz="1800" b="1" kern="1200" dirty="0" err="1">
              <a:latin typeface="Arial" panose="020B0604020202020204" pitchFamily="34" charset="0"/>
              <a:ea typeface="+mn-ea"/>
              <a:cs typeface="Arial" panose="020B0604020202020204" pitchFamily="34" charset="0"/>
            </a:rPr>
            <a:t>еңбегінің</a:t>
          </a:r>
          <a:r>
            <a:rPr lang="ru-RU" sz="1800" b="1" kern="1200" dirty="0">
              <a:latin typeface="Arial" panose="020B0604020202020204" pitchFamily="34" charset="0"/>
              <a:ea typeface="+mn-ea"/>
              <a:cs typeface="Arial" panose="020B0604020202020204" pitchFamily="34" charset="0"/>
            </a:rPr>
            <a:t> </a:t>
          </a:r>
          <a:r>
            <a:rPr lang="ru-RU" sz="1800" b="1" kern="1200" dirty="0" err="1">
              <a:latin typeface="Arial" panose="020B0604020202020204" pitchFamily="34" charset="0"/>
              <a:ea typeface="+mn-ea"/>
              <a:cs typeface="Arial" panose="020B0604020202020204" pitchFamily="34" charset="0"/>
            </a:rPr>
            <a:t>нәтижесіне</a:t>
          </a:r>
          <a:r>
            <a:rPr lang="ru-RU" sz="1800" b="1" kern="1200" dirty="0">
              <a:latin typeface="Arial" panose="020B0604020202020204" pitchFamily="34" charset="0"/>
              <a:ea typeface="+mn-ea"/>
              <a:cs typeface="Arial" panose="020B0604020202020204" pitchFamily="34" charset="0"/>
            </a:rPr>
            <a:t> </a:t>
          </a:r>
          <a:r>
            <a:rPr lang="ru-RU" sz="1800" b="1" kern="1200" dirty="0" err="1">
              <a:latin typeface="Arial" panose="020B0604020202020204" pitchFamily="34" charset="0"/>
              <a:ea typeface="+mn-ea"/>
              <a:cs typeface="Arial" panose="020B0604020202020204" pitchFamily="34" charset="0"/>
            </a:rPr>
            <a:t>ұйқының</a:t>
          </a:r>
          <a:r>
            <a:rPr lang="ru-RU" sz="1800" b="1" kern="1200" dirty="0">
              <a:latin typeface="Arial" panose="020B0604020202020204" pitchFamily="34" charset="0"/>
              <a:ea typeface="+mn-ea"/>
              <a:cs typeface="Arial" panose="020B0604020202020204" pitchFamily="34" charset="0"/>
            </a:rPr>
            <a:t> </a:t>
          </a:r>
          <a:r>
            <a:rPr lang="ru-RU" sz="1800" b="1" kern="1200" dirty="0" err="1">
              <a:latin typeface="Arial" panose="020B0604020202020204" pitchFamily="34" charset="0"/>
              <a:ea typeface="+mn-ea"/>
              <a:cs typeface="Arial" panose="020B0604020202020204" pitchFamily="34" charset="0"/>
            </a:rPr>
            <a:t>әсері</a:t>
          </a:r>
          <a:endParaRPr lang="ru-RU" sz="1800" b="1" kern="1200" dirty="0">
            <a:latin typeface="Arial" panose="020B0604020202020204" pitchFamily="34" charset="0"/>
            <a:ea typeface="+mn-ea"/>
            <a:cs typeface="Arial" panose="020B0604020202020204" pitchFamily="34" charset="0"/>
          </a:endParaRPr>
        </a:p>
      </dsp:txBody>
      <dsp:txXfrm>
        <a:off x="1863" y="1676157"/>
        <a:ext cx="1514810" cy="2234877"/>
      </dsp:txXfrm>
    </dsp:sp>
    <dsp:sp modelId="{5C5C480A-97C1-494D-8A4B-2FD384C8BF47}">
      <dsp:nvSpPr>
        <dsp:cNvPr id="0" name=""/>
        <dsp:cNvSpPr/>
      </dsp:nvSpPr>
      <dsp:spPr>
        <a:xfrm>
          <a:off x="1606109" y="1676157"/>
          <a:ext cx="1514810" cy="2234877"/>
        </a:xfrm>
        <a:prstGeom prst="round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kk-KZ" sz="1800" b="1" kern="1200" dirty="0">
              <a:latin typeface="Arial" panose="020B0604020202020204" pitchFamily="34" charset="0"/>
              <a:cs typeface="Arial" panose="020B0604020202020204" pitchFamily="34" charset="0"/>
            </a:rPr>
            <a:t>Белсенді қимыл-қозғалыс режимі</a:t>
          </a:r>
          <a:endParaRPr lang="ru-RU" sz="1800" b="1" kern="1200" dirty="0">
            <a:latin typeface="Arial" panose="020B0604020202020204" pitchFamily="34" charset="0"/>
            <a:ea typeface="+mn-ea"/>
            <a:cs typeface="Arial" panose="020B0604020202020204" pitchFamily="34" charset="0"/>
          </a:endParaRPr>
        </a:p>
      </dsp:txBody>
      <dsp:txXfrm>
        <a:off x="1606109" y="1676157"/>
        <a:ext cx="1514810" cy="2234877"/>
      </dsp:txXfrm>
    </dsp:sp>
    <dsp:sp modelId="{F90412FB-81A8-4DAF-9FAF-9DE3960A4A32}">
      <dsp:nvSpPr>
        <dsp:cNvPr id="0" name=""/>
        <dsp:cNvSpPr/>
      </dsp:nvSpPr>
      <dsp:spPr>
        <a:xfrm>
          <a:off x="3210354" y="1676157"/>
          <a:ext cx="1514810" cy="2234877"/>
        </a:xfrm>
        <a:prstGeom prst="round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b="1" kern="1200" dirty="0" err="1">
              <a:latin typeface="Arial" panose="020B0604020202020204" pitchFamily="34" charset="0"/>
              <a:cs typeface="Arial" panose="020B0604020202020204" pitchFamily="34" charset="0"/>
            </a:rPr>
            <a:t>Уақытты</a:t>
          </a:r>
          <a:r>
            <a:rPr lang="ru-RU" sz="2000" b="1" kern="1200" dirty="0">
              <a:latin typeface="Arial" panose="020B0604020202020204" pitchFamily="34" charset="0"/>
              <a:cs typeface="Arial" panose="020B0604020202020204" pitchFamily="34" charset="0"/>
            </a:rPr>
            <a:t> </a:t>
          </a:r>
          <a:r>
            <a:rPr lang="ru-RU" sz="2000" b="1" kern="1200" dirty="0" err="1">
              <a:latin typeface="Arial" panose="020B0604020202020204" pitchFamily="34" charset="0"/>
              <a:cs typeface="Arial" panose="020B0604020202020204" pitchFamily="34" charset="0"/>
            </a:rPr>
            <a:t>дұрыс</a:t>
          </a:r>
          <a:r>
            <a:rPr lang="ru-RU" sz="2000" b="1" kern="1200" dirty="0">
              <a:latin typeface="Arial" panose="020B0604020202020204" pitchFamily="34" charset="0"/>
              <a:cs typeface="Arial" panose="020B0604020202020204" pitchFamily="34" charset="0"/>
            </a:rPr>
            <a:t> </a:t>
          </a:r>
          <a:r>
            <a:rPr lang="ru-RU" sz="2000" b="1" kern="1200" dirty="0" err="1">
              <a:latin typeface="Arial" panose="020B0604020202020204" pitchFamily="34" charset="0"/>
              <a:cs typeface="Arial" panose="020B0604020202020204" pitchFamily="34" charset="0"/>
            </a:rPr>
            <a:t>таңдау</a:t>
          </a:r>
          <a:endParaRPr lang="x-none" sz="2000" b="1" kern="1200" dirty="0">
            <a:latin typeface="Arial" panose="020B0604020202020204" pitchFamily="34" charset="0"/>
            <a:cs typeface="Arial" panose="020B0604020202020204" pitchFamily="34" charset="0"/>
          </a:endParaRPr>
        </a:p>
      </dsp:txBody>
      <dsp:txXfrm>
        <a:off x="3210354" y="1676157"/>
        <a:ext cx="1514810" cy="2234877"/>
      </dsp:txXfrm>
    </dsp:sp>
    <dsp:sp modelId="{896D3B5D-D5F6-480B-822B-4500254B75C1}">
      <dsp:nvSpPr>
        <dsp:cNvPr id="0" name=""/>
        <dsp:cNvSpPr/>
      </dsp:nvSpPr>
      <dsp:spPr>
        <a:xfrm>
          <a:off x="4853879" y="1676157"/>
          <a:ext cx="1514810" cy="2234877"/>
        </a:xfrm>
        <a:prstGeom prst="round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b="1" kern="1200" dirty="0" err="1">
              <a:latin typeface="Arial" panose="020B0604020202020204" pitchFamily="34" charset="0"/>
              <a:cs typeface="Arial" panose="020B0604020202020204" pitchFamily="34" charset="0"/>
            </a:rPr>
            <a:t>Тамақтану</a:t>
          </a:r>
          <a:r>
            <a:rPr lang="ru-RU" sz="1800" b="1" kern="1200" dirty="0">
              <a:latin typeface="Arial" panose="020B0604020202020204" pitchFamily="34" charset="0"/>
              <a:cs typeface="Arial" panose="020B0604020202020204" pitchFamily="34" charset="0"/>
            </a:rPr>
            <a:t> </a:t>
          </a:r>
          <a:r>
            <a:rPr lang="ru-RU" sz="1800" b="1" kern="1200" dirty="0" err="1">
              <a:latin typeface="Arial" panose="020B0604020202020204" pitchFamily="34" charset="0"/>
              <a:cs typeface="Arial" panose="020B0604020202020204" pitchFamily="34" charset="0"/>
            </a:rPr>
            <a:t>режимі</a:t>
          </a:r>
          <a:endParaRPr lang="x-none" sz="1800" b="1" kern="1200" dirty="0">
            <a:latin typeface="Arial" panose="020B0604020202020204" pitchFamily="34" charset="0"/>
            <a:cs typeface="Arial" panose="020B0604020202020204" pitchFamily="34" charset="0"/>
          </a:endParaRPr>
        </a:p>
      </dsp:txBody>
      <dsp:txXfrm>
        <a:off x="4853879" y="1676157"/>
        <a:ext cx="1514810" cy="2234877"/>
      </dsp:txXfrm>
    </dsp:sp>
    <dsp:sp modelId="{A72613DA-7AEB-49D3-83A8-2D81DC7627A3}">
      <dsp:nvSpPr>
        <dsp:cNvPr id="0" name=""/>
        <dsp:cNvSpPr/>
      </dsp:nvSpPr>
      <dsp:spPr>
        <a:xfrm>
          <a:off x="6418846" y="1676157"/>
          <a:ext cx="1514810" cy="2234877"/>
        </a:xfrm>
        <a:prstGeom prst="round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b="1" kern="1200" dirty="0" err="1">
              <a:latin typeface="Arial" panose="020B0604020202020204" pitchFamily="34" charset="0"/>
              <a:ea typeface="+mn-ea"/>
              <a:cs typeface="Arial" panose="020B0604020202020204" pitchFamily="34" charset="0"/>
            </a:rPr>
            <a:t>Ауаның</a:t>
          </a:r>
          <a:r>
            <a:rPr lang="ru-RU" sz="1800" b="1" kern="1200" dirty="0">
              <a:latin typeface="Arial" panose="020B0604020202020204" pitchFamily="34" charset="0"/>
              <a:ea typeface="+mn-ea"/>
              <a:cs typeface="Arial" panose="020B0604020202020204" pitchFamily="34" charset="0"/>
            </a:rPr>
            <a:t> </a:t>
          </a:r>
          <a:r>
            <a:rPr lang="ru-RU" sz="1800" b="1" kern="1200" dirty="0" err="1">
              <a:latin typeface="Arial" panose="020B0604020202020204" pitchFamily="34" charset="0"/>
              <a:ea typeface="+mn-ea"/>
              <a:cs typeface="Arial" panose="020B0604020202020204" pitchFamily="34" charset="0"/>
            </a:rPr>
            <a:t>тазалығы</a:t>
          </a:r>
          <a:endParaRPr lang="ru-RU" sz="1800" b="1" kern="1200" dirty="0">
            <a:latin typeface="Arial" panose="020B0604020202020204" pitchFamily="34" charset="0"/>
            <a:ea typeface="+mn-ea"/>
            <a:cs typeface="Arial" panose="020B0604020202020204" pitchFamily="34" charset="0"/>
          </a:endParaRPr>
        </a:p>
      </dsp:txBody>
      <dsp:txXfrm>
        <a:off x="6418846" y="1676157"/>
        <a:ext cx="1514810" cy="2234877"/>
      </dsp:txXfrm>
    </dsp:sp>
    <dsp:sp modelId="{4F60277F-9886-41EC-B59F-82015B6A3D11}">
      <dsp:nvSpPr>
        <dsp:cNvPr id="0" name=""/>
        <dsp:cNvSpPr/>
      </dsp:nvSpPr>
      <dsp:spPr>
        <a:xfrm>
          <a:off x="8023092" y="1676157"/>
          <a:ext cx="1514810" cy="2234877"/>
        </a:xfrm>
        <a:prstGeom prst="round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b="1" kern="1200" dirty="0" err="1">
              <a:latin typeface="Arial" panose="020B0604020202020204" pitchFamily="34" charset="0"/>
              <a:ea typeface="+mn-ea"/>
              <a:cs typeface="Arial" panose="020B0604020202020204" pitchFamily="34" charset="0"/>
            </a:rPr>
            <a:t>Алаңдатқыштарды</a:t>
          </a:r>
          <a:r>
            <a:rPr lang="ru-RU" sz="1800" b="1" kern="1200" dirty="0">
              <a:latin typeface="Arial" panose="020B0604020202020204" pitchFamily="34" charset="0"/>
              <a:ea typeface="+mn-ea"/>
              <a:cs typeface="Arial" panose="020B0604020202020204" pitchFamily="34" charset="0"/>
            </a:rPr>
            <a:t> </a:t>
          </a:r>
          <a:r>
            <a:rPr lang="ru-RU" sz="1800" b="1" kern="1200" dirty="0" err="1">
              <a:latin typeface="Arial" panose="020B0604020202020204" pitchFamily="34" charset="0"/>
              <a:ea typeface="+mn-ea"/>
              <a:cs typeface="Arial" panose="020B0604020202020204" pitchFamily="34" charset="0"/>
            </a:rPr>
            <a:t>алшақтату</a:t>
          </a:r>
          <a:endParaRPr lang="x-none" sz="1800" b="1" kern="1200" dirty="0">
            <a:latin typeface="Arial" panose="020B0604020202020204" pitchFamily="34" charset="0"/>
            <a:ea typeface="+mn-ea"/>
            <a:cs typeface="Arial" panose="020B0604020202020204" pitchFamily="34" charset="0"/>
          </a:endParaRPr>
        </a:p>
      </dsp:txBody>
      <dsp:txXfrm>
        <a:off x="8023092" y="1676157"/>
        <a:ext cx="1514810" cy="2234877"/>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AC8FA69-06C8-4B12-ABC8-A4474537077B}">
      <dsp:nvSpPr>
        <dsp:cNvPr id="0" name=""/>
        <dsp:cNvSpPr/>
      </dsp:nvSpPr>
      <dsp:spPr>
        <a:xfrm>
          <a:off x="-6900549" y="-1055914"/>
          <a:ext cx="8219472" cy="8219472"/>
        </a:xfrm>
        <a:prstGeom prst="blockArc">
          <a:avLst>
            <a:gd name="adj1" fmla="val 18900000"/>
            <a:gd name="adj2" fmla="val 2700000"/>
            <a:gd name="adj3" fmla="val 263"/>
          </a:avLst>
        </a:prstGeom>
        <a:noFill/>
        <a:ln w="15875"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8DFB7613-0133-4E66-B352-F20B06EFEAB2}">
      <dsp:nvSpPr>
        <dsp:cNvPr id="0" name=""/>
        <dsp:cNvSpPr/>
      </dsp:nvSpPr>
      <dsp:spPr>
        <a:xfrm>
          <a:off x="394540" y="240655"/>
          <a:ext cx="11613185" cy="629057"/>
        </a:xfrm>
        <a:prstGeom prst="rect">
          <a:avLst/>
        </a:prstGeom>
        <a:gradFill rotWithShape="0">
          <a:gsLst>
            <a:gs pos="0">
              <a:schemeClr val="accent1">
                <a:hueOff val="0"/>
                <a:satOff val="0"/>
                <a:lumOff val="0"/>
                <a:alphaOff val="0"/>
                <a:shade val="85000"/>
                <a:satMod val="130000"/>
              </a:schemeClr>
            </a:gs>
            <a:gs pos="34000">
              <a:schemeClr val="accent1">
                <a:hueOff val="0"/>
                <a:satOff val="0"/>
                <a:lumOff val="0"/>
                <a:alphaOff val="0"/>
                <a:shade val="87000"/>
                <a:satMod val="125000"/>
              </a:schemeClr>
            </a:gs>
            <a:gs pos="70000">
              <a:schemeClr val="accent1">
                <a:hueOff val="0"/>
                <a:satOff val="0"/>
                <a:lumOff val="0"/>
                <a:alphaOff val="0"/>
                <a:tint val="100000"/>
                <a:shade val="90000"/>
                <a:satMod val="130000"/>
              </a:schemeClr>
            </a:gs>
            <a:gs pos="100000">
              <a:schemeClr val="accent1">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40581" tIns="50800" rIns="50800" bIns="5080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ru-RU" sz="2000" kern="1200" dirty="0">
              <a:solidFill>
                <a:schemeClr val="tx1"/>
              </a:solidFill>
              <a:latin typeface="Arial" panose="020B0604020202020204" pitchFamily="34" charset="0"/>
              <a:cs typeface="Arial" panose="020B0604020202020204" pitchFamily="34" charset="0"/>
            </a:rPr>
            <a:t>1. </a:t>
          </a:r>
          <a:r>
            <a:rPr lang="ru-RU" sz="2000" kern="1200" dirty="0" err="1">
              <a:solidFill>
                <a:schemeClr val="tx1"/>
              </a:solidFill>
              <a:latin typeface="Arial" panose="020B0604020202020204" pitchFamily="34" charset="0"/>
              <a:cs typeface="Arial" panose="020B0604020202020204" pitchFamily="34" charset="0"/>
            </a:rPr>
            <a:t>Жоғары</a:t>
          </a:r>
          <a:r>
            <a:rPr lang="ru-RU" sz="2000" kern="1200" dirty="0">
              <a:solidFill>
                <a:schemeClr val="tx1"/>
              </a:solidFill>
              <a:latin typeface="Arial" panose="020B0604020202020204" pitchFamily="34" charset="0"/>
              <a:cs typeface="Arial" panose="020B0604020202020204" pitchFamily="34" charset="0"/>
            </a:rPr>
            <a:t> </a:t>
          </a:r>
          <a:r>
            <a:rPr lang="ru-RU" sz="2000" kern="1200" dirty="0" err="1">
              <a:solidFill>
                <a:schemeClr val="tx1"/>
              </a:solidFill>
              <a:latin typeface="Arial" panose="020B0604020202020204" pitchFamily="34" charset="0"/>
              <a:cs typeface="Arial" panose="020B0604020202020204" pitchFamily="34" charset="0"/>
            </a:rPr>
            <a:t>білімді</a:t>
          </a:r>
          <a:r>
            <a:rPr lang="ru-RU" sz="2000" kern="1200" dirty="0">
              <a:solidFill>
                <a:schemeClr val="tx1"/>
              </a:solidFill>
              <a:latin typeface="Arial" panose="020B0604020202020204" pitchFamily="34" charset="0"/>
              <a:cs typeface="Arial" panose="020B0604020202020204" pitchFamily="34" charset="0"/>
            </a:rPr>
            <a:t> маман болу; 2. Диплом </a:t>
          </a:r>
          <a:r>
            <a:rPr lang="ru-RU" sz="2000" kern="1200" dirty="0" err="1">
              <a:solidFill>
                <a:schemeClr val="tx1"/>
              </a:solidFill>
              <a:latin typeface="Arial" panose="020B0604020202020204" pitchFamily="34" charset="0"/>
              <a:cs typeface="Arial" panose="020B0604020202020204" pitchFamily="34" charset="0"/>
            </a:rPr>
            <a:t>алу</a:t>
          </a:r>
          <a:r>
            <a:rPr lang="ru-RU" sz="2000" kern="1200" dirty="0">
              <a:solidFill>
                <a:schemeClr val="tx1"/>
              </a:solidFill>
              <a:latin typeface="Arial" panose="020B0604020202020204" pitchFamily="34" charset="0"/>
              <a:cs typeface="Arial" panose="020B0604020202020204" pitchFamily="34" charset="0"/>
            </a:rPr>
            <a:t>;</a:t>
          </a:r>
        </a:p>
        <a:p>
          <a:pPr lvl="0" algn="l" defTabSz="2622550">
            <a:lnSpc>
              <a:spcPct val="90000"/>
            </a:lnSpc>
            <a:spcBef>
              <a:spcPct val="0"/>
            </a:spcBef>
            <a:spcAft>
              <a:spcPct val="35000"/>
            </a:spcAft>
          </a:pPr>
          <a:endParaRPr lang="ru-RU" sz="2400" kern="1200" dirty="0">
            <a:solidFill>
              <a:schemeClr val="tx1"/>
            </a:solidFill>
          </a:endParaRPr>
        </a:p>
      </dsp:txBody>
      <dsp:txXfrm>
        <a:off x="394540" y="240655"/>
        <a:ext cx="11613185" cy="629057"/>
      </dsp:txXfrm>
    </dsp:sp>
    <dsp:sp modelId="{47526218-1DB5-46A4-9E85-1FEBF235C6DC}">
      <dsp:nvSpPr>
        <dsp:cNvPr id="0" name=""/>
        <dsp:cNvSpPr/>
      </dsp:nvSpPr>
      <dsp:spPr>
        <a:xfrm>
          <a:off x="81537" y="208270"/>
          <a:ext cx="693828" cy="693828"/>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546015C3-00AD-475B-AA0A-AE39D0A1F389}">
      <dsp:nvSpPr>
        <dsp:cNvPr id="0" name=""/>
        <dsp:cNvSpPr/>
      </dsp:nvSpPr>
      <dsp:spPr>
        <a:xfrm>
          <a:off x="931110" y="980490"/>
          <a:ext cx="11110526" cy="815553"/>
        </a:xfrm>
        <a:prstGeom prst="rect">
          <a:avLst/>
        </a:prstGeom>
        <a:gradFill rotWithShape="0">
          <a:gsLst>
            <a:gs pos="0">
              <a:schemeClr val="accent1">
                <a:hueOff val="0"/>
                <a:satOff val="0"/>
                <a:lumOff val="0"/>
                <a:alphaOff val="0"/>
                <a:shade val="85000"/>
                <a:satMod val="130000"/>
              </a:schemeClr>
            </a:gs>
            <a:gs pos="34000">
              <a:schemeClr val="accent1">
                <a:hueOff val="0"/>
                <a:satOff val="0"/>
                <a:lumOff val="0"/>
                <a:alphaOff val="0"/>
                <a:shade val="87000"/>
                <a:satMod val="125000"/>
              </a:schemeClr>
            </a:gs>
            <a:gs pos="70000">
              <a:schemeClr val="accent1">
                <a:hueOff val="0"/>
                <a:satOff val="0"/>
                <a:lumOff val="0"/>
                <a:alphaOff val="0"/>
                <a:tint val="100000"/>
                <a:shade val="90000"/>
                <a:satMod val="130000"/>
              </a:schemeClr>
            </a:gs>
            <a:gs pos="100000">
              <a:schemeClr val="accent1">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40581" tIns="60960" rIns="60960" bIns="6096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ru-RU" sz="2400" kern="1200" dirty="0">
              <a:solidFill>
                <a:schemeClr val="tx1"/>
              </a:solidFill>
              <a:latin typeface="Times New Roman" panose="02020603050405020304" pitchFamily="18" charset="0"/>
              <a:cs typeface="Times New Roman" panose="02020603050405020304" pitchFamily="18" charset="0"/>
            </a:rPr>
            <a:t> </a:t>
          </a:r>
        </a:p>
        <a:p>
          <a:pPr marL="0" marR="0" lvl="0" indent="0" algn="l" defTabSz="914400" eaLnBrk="1" fontAlgn="auto" latinLnBrk="0" hangingPunct="1">
            <a:lnSpc>
              <a:spcPct val="100000"/>
            </a:lnSpc>
            <a:spcBef>
              <a:spcPct val="0"/>
            </a:spcBef>
            <a:spcAft>
              <a:spcPts val="0"/>
            </a:spcAft>
            <a:buClrTx/>
            <a:buSzTx/>
            <a:buFontTx/>
            <a:buNone/>
            <a:tabLst/>
            <a:defRPr/>
          </a:pPr>
          <a:endParaRPr lang="ru-RU" sz="2400" kern="1200" dirty="0">
            <a:solidFill>
              <a:schemeClr val="tx1"/>
            </a:solidFill>
            <a:latin typeface="Times New Roman" panose="02020603050405020304" pitchFamily="18" charset="0"/>
            <a:cs typeface="Times New Roman" panose="02020603050405020304" pitchFamily="18" charset="0"/>
          </a:endParaRPr>
        </a:p>
        <a:p>
          <a:pPr marL="0" marR="0" lvl="0" indent="0" algn="l" defTabSz="914400" eaLnBrk="1" fontAlgn="auto" latinLnBrk="0" hangingPunct="1">
            <a:lnSpc>
              <a:spcPct val="100000"/>
            </a:lnSpc>
            <a:spcBef>
              <a:spcPct val="0"/>
            </a:spcBef>
            <a:spcAft>
              <a:spcPts val="0"/>
            </a:spcAft>
            <a:buClrTx/>
            <a:buSzTx/>
            <a:buFontTx/>
            <a:buNone/>
            <a:tabLst/>
            <a:defRPr/>
          </a:pPr>
          <a:r>
            <a:rPr lang="ru-RU" sz="2400" kern="1200" dirty="0">
              <a:solidFill>
                <a:schemeClr val="tx1"/>
              </a:solidFill>
              <a:latin typeface="Arial" panose="020B0604020202020204" pitchFamily="34" charset="0"/>
              <a:cs typeface="Arial" panose="020B0604020202020204" pitchFamily="34" charset="0"/>
            </a:rPr>
            <a:t>3</a:t>
          </a:r>
          <a:r>
            <a:rPr lang="ru-RU" sz="2000" kern="1200" dirty="0">
              <a:solidFill>
                <a:schemeClr val="tx1"/>
              </a:solidFill>
              <a:latin typeface="Arial" panose="020B0604020202020204" pitchFamily="34" charset="0"/>
              <a:cs typeface="Arial" panose="020B0604020202020204" pitchFamily="34" charset="0"/>
            </a:rPr>
            <a:t>. </a:t>
          </a:r>
          <a:r>
            <a:rPr lang="ru-RU" sz="2000" kern="1200" dirty="0" err="1">
              <a:solidFill>
                <a:schemeClr val="tx1"/>
              </a:solidFill>
              <a:latin typeface="Arial" panose="020B0604020202020204" pitchFamily="34" charset="0"/>
              <a:cs typeface="Arial" panose="020B0604020202020204" pitchFamily="34" charset="0"/>
            </a:rPr>
            <a:t>Келесі</a:t>
          </a:r>
          <a:r>
            <a:rPr lang="ru-RU" sz="2000" kern="1200" dirty="0">
              <a:solidFill>
                <a:schemeClr val="tx1"/>
              </a:solidFill>
              <a:latin typeface="Arial" panose="020B0604020202020204" pitchFamily="34" charset="0"/>
              <a:cs typeface="Arial" panose="020B0604020202020204" pitchFamily="34" charset="0"/>
            </a:rPr>
            <a:t> </a:t>
          </a:r>
          <a:r>
            <a:rPr lang="ru-RU" sz="2000" kern="1200" dirty="0" err="1">
              <a:solidFill>
                <a:schemeClr val="tx1"/>
              </a:solidFill>
              <a:latin typeface="Arial" panose="020B0604020202020204" pitchFamily="34" charset="0"/>
              <a:cs typeface="Arial" panose="020B0604020202020204" pitchFamily="34" charset="0"/>
            </a:rPr>
            <a:t>курстарда</a:t>
          </a:r>
          <a:r>
            <a:rPr lang="ru-RU" sz="2000" kern="1200" dirty="0">
              <a:solidFill>
                <a:schemeClr val="tx1"/>
              </a:solidFill>
              <a:latin typeface="Arial" panose="020B0604020202020204" pitchFamily="34" charset="0"/>
              <a:cs typeface="Arial" panose="020B0604020202020204" pitchFamily="34" charset="0"/>
            </a:rPr>
            <a:t> </a:t>
          </a:r>
          <a:r>
            <a:rPr lang="ru-RU" sz="2000" kern="1200" dirty="0" err="1">
              <a:solidFill>
                <a:schemeClr val="tx1"/>
              </a:solidFill>
              <a:latin typeface="Arial" panose="020B0604020202020204" pitchFamily="34" charset="0"/>
              <a:cs typeface="Arial" panose="020B0604020202020204" pitchFamily="34" charset="0"/>
            </a:rPr>
            <a:t>оқуды</a:t>
          </a:r>
          <a:r>
            <a:rPr lang="ru-RU" sz="2000" kern="1200" dirty="0">
              <a:solidFill>
                <a:schemeClr val="tx1"/>
              </a:solidFill>
              <a:latin typeface="Arial" panose="020B0604020202020204" pitchFamily="34" charset="0"/>
              <a:cs typeface="Arial" panose="020B0604020202020204" pitchFamily="34" charset="0"/>
            </a:rPr>
            <a:t> </a:t>
          </a:r>
          <a:r>
            <a:rPr lang="ru-RU" sz="2000" kern="1200" dirty="0" err="1">
              <a:solidFill>
                <a:schemeClr val="tx1"/>
              </a:solidFill>
              <a:latin typeface="Arial" panose="020B0604020202020204" pitchFamily="34" charset="0"/>
              <a:cs typeface="Arial" panose="020B0604020202020204" pitchFamily="34" charset="0"/>
            </a:rPr>
            <a:t>табысты</a:t>
          </a:r>
          <a:r>
            <a:rPr lang="ru-RU" sz="2000" kern="1200" dirty="0">
              <a:solidFill>
                <a:schemeClr val="tx1"/>
              </a:solidFill>
              <a:latin typeface="Arial" panose="020B0604020202020204" pitchFamily="34" charset="0"/>
              <a:cs typeface="Arial" panose="020B0604020202020204" pitchFamily="34" charset="0"/>
            </a:rPr>
            <a:t> </a:t>
          </a:r>
          <a:r>
            <a:rPr lang="ru-RU" sz="2000" kern="1200" dirty="0" err="1">
              <a:solidFill>
                <a:schemeClr val="tx1"/>
              </a:solidFill>
              <a:latin typeface="Arial" panose="020B0604020202020204" pitchFamily="34" charset="0"/>
              <a:cs typeface="Arial" panose="020B0604020202020204" pitchFamily="34" charset="0"/>
            </a:rPr>
            <a:t>жалғастыру</a:t>
          </a:r>
          <a:r>
            <a:rPr lang="ru-RU" sz="2000" kern="1200" dirty="0">
              <a:solidFill>
                <a:schemeClr val="tx1"/>
              </a:solidFill>
              <a:latin typeface="Arial" panose="020B0604020202020204" pitchFamily="34" charset="0"/>
              <a:cs typeface="Arial" panose="020B0604020202020204" pitchFamily="34" charset="0"/>
            </a:rPr>
            <a:t>;</a:t>
          </a:r>
          <a:endParaRPr lang="x-none" sz="2000" kern="1200" dirty="0">
            <a:solidFill>
              <a:schemeClr val="tx1"/>
            </a:solidFill>
            <a:latin typeface="Arial" panose="020B0604020202020204" pitchFamily="34" charset="0"/>
            <a:cs typeface="Arial" panose="020B0604020202020204" pitchFamily="34" charset="0"/>
          </a:endParaRPr>
        </a:p>
        <a:p>
          <a:pPr lvl="0" algn="l">
            <a:spcBef>
              <a:spcPct val="0"/>
            </a:spcBef>
          </a:pPr>
          <a:r>
            <a:rPr lang="ru-RU" sz="2000" kern="1200" dirty="0">
              <a:solidFill>
                <a:schemeClr val="tx1"/>
              </a:solidFill>
              <a:latin typeface="Arial" panose="020B0604020202020204" pitchFamily="34" charset="0"/>
              <a:cs typeface="Arial" panose="020B0604020202020204" pitchFamily="34" charset="0"/>
            </a:rPr>
            <a:t> 4. </a:t>
          </a:r>
          <a:r>
            <a:rPr lang="ru-RU" sz="2000" kern="1200" dirty="0" err="1">
              <a:solidFill>
                <a:schemeClr val="tx1"/>
              </a:solidFill>
              <a:latin typeface="Arial" panose="020B0604020202020204" pitchFamily="34" charset="0"/>
              <a:cs typeface="Arial" panose="020B0604020202020204" pitchFamily="34" charset="0"/>
            </a:rPr>
            <a:t>Жақсы</a:t>
          </a:r>
          <a:r>
            <a:rPr lang="ru-RU" sz="2000" kern="1200" dirty="0">
              <a:solidFill>
                <a:schemeClr val="tx1"/>
              </a:solidFill>
              <a:latin typeface="Arial" panose="020B0604020202020204" pitchFamily="34" charset="0"/>
              <a:cs typeface="Arial" panose="020B0604020202020204" pitchFamily="34" charset="0"/>
            </a:rPr>
            <a:t> </a:t>
          </a:r>
          <a:r>
            <a:rPr lang="ru-RU" sz="2000" kern="1200" dirty="0" err="1">
              <a:solidFill>
                <a:schemeClr val="tx1"/>
              </a:solidFill>
              <a:latin typeface="Arial" panose="020B0604020202020204" pitchFamily="34" charset="0"/>
              <a:cs typeface="Arial" panose="020B0604020202020204" pitchFamily="34" charset="0"/>
            </a:rPr>
            <a:t>оқу</a:t>
          </a:r>
          <a:r>
            <a:rPr lang="ru-RU" sz="2000" kern="1200" dirty="0">
              <a:solidFill>
                <a:schemeClr val="tx1"/>
              </a:solidFill>
              <a:latin typeface="Arial" panose="020B0604020202020204" pitchFamily="34" charset="0"/>
              <a:cs typeface="Arial" panose="020B0604020202020204" pitchFamily="34" charset="0"/>
            </a:rPr>
            <a:t>, </a:t>
          </a:r>
          <a:r>
            <a:rPr lang="ru-RU" sz="2000" kern="1200" dirty="0" err="1">
              <a:solidFill>
                <a:schemeClr val="tx1"/>
              </a:solidFill>
              <a:latin typeface="Arial" panose="020B0604020202020204" pitchFamily="34" charset="0"/>
              <a:cs typeface="Arial" panose="020B0604020202020204" pitchFamily="34" charset="0"/>
            </a:rPr>
            <a:t>емтихандарды</a:t>
          </a:r>
          <a:r>
            <a:rPr lang="ru-RU" sz="2000" kern="1200" dirty="0">
              <a:solidFill>
                <a:schemeClr val="tx1"/>
              </a:solidFill>
              <a:latin typeface="Arial" panose="020B0604020202020204" pitchFamily="34" charset="0"/>
              <a:cs typeface="Arial" panose="020B0604020202020204" pitchFamily="34" charset="0"/>
            </a:rPr>
            <a:t> «4» </a:t>
          </a:r>
          <a:r>
            <a:rPr lang="ru-RU" sz="2000" kern="1200" dirty="0" err="1">
              <a:solidFill>
                <a:schemeClr val="tx1"/>
              </a:solidFill>
              <a:latin typeface="Arial" panose="020B0604020202020204" pitchFamily="34" charset="0"/>
              <a:cs typeface="Arial" panose="020B0604020202020204" pitchFamily="34" charset="0"/>
            </a:rPr>
            <a:t>және</a:t>
          </a:r>
          <a:r>
            <a:rPr lang="ru-RU" sz="2000" kern="1200" dirty="0">
              <a:solidFill>
                <a:schemeClr val="tx1"/>
              </a:solidFill>
              <a:latin typeface="Arial" panose="020B0604020202020204" pitchFamily="34" charset="0"/>
              <a:cs typeface="Arial" panose="020B0604020202020204" pitchFamily="34" charset="0"/>
            </a:rPr>
            <a:t> «5»ке </a:t>
          </a:r>
          <a:r>
            <a:rPr lang="ru-RU" sz="2000" kern="1200" dirty="0" err="1">
              <a:solidFill>
                <a:schemeClr val="tx1"/>
              </a:solidFill>
              <a:latin typeface="Arial" panose="020B0604020202020204" pitchFamily="34" charset="0"/>
              <a:cs typeface="Arial" panose="020B0604020202020204" pitchFamily="34" charset="0"/>
            </a:rPr>
            <a:t>тапсыру</a:t>
          </a:r>
          <a:r>
            <a:rPr lang="ru-RU" sz="2000" kern="1200" dirty="0">
              <a:solidFill>
                <a:schemeClr val="tx1"/>
              </a:solidFill>
              <a:latin typeface="Arial" panose="020B0604020202020204" pitchFamily="34" charset="0"/>
              <a:cs typeface="Arial" panose="020B0604020202020204" pitchFamily="34" charset="0"/>
            </a:rPr>
            <a:t>;</a:t>
          </a:r>
          <a:endParaRPr lang="x-none" sz="2000" kern="1200" dirty="0">
            <a:solidFill>
              <a:schemeClr val="tx1"/>
            </a:solidFill>
            <a:latin typeface="Arial" panose="020B0604020202020204" pitchFamily="34" charset="0"/>
            <a:cs typeface="Arial" panose="020B0604020202020204" pitchFamily="34" charset="0"/>
          </a:endParaRPr>
        </a:p>
        <a:p>
          <a:pPr marL="0" marR="0" lvl="0" indent="0" algn="l" defTabSz="914400" eaLnBrk="1" fontAlgn="auto" latinLnBrk="0" hangingPunct="1">
            <a:lnSpc>
              <a:spcPct val="100000"/>
            </a:lnSpc>
            <a:spcBef>
              <a:spcPct val="0"/>
            </a:spcBef>
            <a:spcAft>
              <a:spcPts val="0"/>
            </a:spcAft>
            <a:buClrTx/>
            <a:buSzTx/>
            <a:buFontTx/>
            <a:buNone/>
            <a:tabLst/>
            <a:defRPr/>
          </a:pPr>
          <a:endParaRPr lang="ru-RU" sz="2000" kern="1200" dirty="0">
            <a:solidFill>
              <a:schemeClr val="tx1"/>
            </a:solidFill>
            <a:latin typeface="Times New Roman" panose="02020603050405020304" pitchFamily="18" charset="0"/>
            <a:cs typeface="Times New Roman" panose="02020603050405020304" pitchFamily="18" charset="0"/>
          </a:endParaRPr>
        </a:p>
        <a:p>
          <a:pPr lvl="0" algn="l" defTabSz="977900">
            <a:lnSpc>
              <a:spcPct val="90000"/>
            </a:lnSpc>
            <a:spcBef>
              <a:spcPct val="0"/>
            </a:spcBef>
            <a:spcAft>
              <a:spcPct val="35000"/>
            </a:spcAft>
          </a:pPr>
          <a:endParaRPr lang="ru-RU" sz="2400" kern="1200" dirty="0">
            <a:solidFill>
              <a:schemeClr val="tx1"/>
            </a:solidFill>
          </a:endParaRPr>
        </a:p>
      </dsp:txBody>
      <dsp:txXfrm>
        <a:off x="931110" y="980490"/>
        <a:ext cx="11110526" cy="815553"/>
      </dsp:txXfrm>
    </dsp:sp>
    <dsp:sp modelId="{543F1585-E4E2-4100-A37A-1C945FADD14D}">
      <dsp:nvSpPr>
        <dsp:cNvPr id="0" name=""/>
        <dsp:cNvSpPr/>
      </dsp:nvSpPr>
      <dsp:spPr>
        <a:xfrm>
          <a:off x="584196" y="1041353"/>
          <a:ext cx="693828" cy="693828"/>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4C62874F-5E53-4D23-936C-BC551B10FD15}">
      <dsp:nvSpPr>
        <dsp:cNvPr id="0" name=""/>
        <dsp:cNvSpPr/>
      </dsp:nvSpPr>
      <dsp:spPr>
        <a:xfrm>
          <a:off x="1206564" y="1916800"/>
          <a:ext cx="10835072" cy="607876"/>
        </a:xfrm>
        <a:prstGeom prst="rect">
          <a:avLst/>
        </a:prstGeom>
        <a:gradFill rotWithShape="0">
          <a:gsLst>
            <a:gs pos="0">
              <a:schemeClr val="accent1">
                <a:hueOff val="0"/>
                <a:satOff val="0"/>
                <a:lumOff val="0"/>
                <a:alphaOff val="0"/>
                <a:shade val="85000"/>
                <a:satMod val="130000"/>
              </a:schemeClr>
            </a:gs>
            <a:gs pos="34000">
              <a:schemeClr val="accent1">
                <a:hueOff val="0"/>
                <a:satOff val="0"/>
                <a:lumOff val="0"/>
                <a:alphaOff val="0"/>
                <a:shade val="87000"/>
                <a:satMod val="125000"/>
              </a:schemeClr>
            </a:gs>
            <a:gs pos="70000">
              <a:schemeClr val="accent1">
                <a:hueOff val="0"/>
                <a:satOff val="0"/>
                <a:lumOff val="0"/>
                <a:alphaOff val="0"/>
                <a:tint val="100000"/>
                <a:shade val="90000"/>
                <a:satMod val="130000"/>
              </a:schemeClr>
            </a:gs>
            <a:gs pos="100000">
              <a:schemeClr val="accent1">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40581" tIns="60960" rIns="60960" bIns="6096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endParaRPr lang="ru-RU" sz="2400" kern="1200" dirty="0">
            <a:solidFill>
              <a:schemeClr val="tx1"/>
            </a:solidFill>
            <a:latin typeface="Times New Roman" panose="02020603050405020304" pitchFamily="18" charset="0"/>
            <a:cs typeface="Times New Roman" panose="02020603050405020304" pitchFamily="18" charset="0"/>
          </a:endParaRPr>
        </a:p>
        <a:p>
          <a:pPr marL="0" marR="0" lvl="0" indent="0" algn="l" defTabSz="914400" eaLnBrk="1" fontAlgn="auto" latinLnBrk="0" hangingPunct="1">
            <a:lnSpc>
              <a:spcPct val="100000"/>
            </a:lnSpc>
            <a:spcBef>
              <a:spcPct val="0"/>
            </a:spcBef>
            <a:spcAft>
              <a:spcPts val="0"/>
            </a:spcAft>
            <a:buClrTx/>
            <a:buSzTx/>
            <a:buFontTx/>
            <a:buNone/>
            <a:tabLst/>
            <a:defRPr/>
          </a:pPr>
          <a:endParaRPr lang="ru-RU" sz="2400" kern="1200" dirty="0">
            <a:solidFill>
              <a:schemeClr val="tx1"/>
            </a:solidFill>
            <a:latin typeface="Times New Roman" panose="02020603050405020304" pitchFamily="18" charset="0"/>
            <a:cs typeface="Times New Roman" panose="02020603050405020304" pitchFamily="18" charset="0"/>
          </a:endParaRPr>
        </a:p>
        <a:p>
          <a:pPr marL="0" marR="0" lvl="0" indent="0" algn="l" defTabSz="914400" eaLnBrk="1" fontAlgn="auto" latinLnBrk="0" hangingPunct="1">
            <a:lnSpc>
              <a:spcPct val="100000"/>
            </a:lnSpc>
            <a:spcBef>
              <a:spcPct val="0"/>
            </a:spcBef>
            <a:spcAft>
              <a:spcPts val="0"/>
            </a:spcAft>
            <a:buClrTx/>
            <a:buSzTx/>
            <a:buFontTx/>
            <a:buNone/>
            <a:tabLst/>
            <a:defRPr/>
          </a:pPr>
          <a:r>
            <a:rPr lang="ru-RU" sz="2400" kern="1200" dirty="0">
              <a:solidFill>
                <a:schemeClr val="tx1"/>
              </a:solidFill>
              <a:latin typeface="Arial" panose="020B0604020202020204" pitchFamily="34" charset="0"/>
              <a:cs typeface="Arial" panose="020B0604020202020204" pitchFamily="34" charset="0"/>
            </a:rPr>
            <a:t>5</a:t>
          </a:r>
          <a:r>
            <a:rPr lang="ru-RU" sz="2000" kern="1200" dirty="0">
              <a:solidFill>
                <a:schemeClr val="tx1"/>
              </a:solidFill>
              <a:latin typeface="Arial" panose="020B0604020202020204" pitchFamily="34" charset="0"/>
              <a:cs typeface="Arial" panose="020B0604020202020204" pitchFamily="34" charset="0"/>
            </a:rPr>
            <a:t>. </a:t>
          </a:r>
          <a:r>
            <a:rPr lang="ru-RU" sz="2000" kern="1200" dirty="0" err="1">
              <a:solidFill>
                <a:schemeClr val="tx1"/>
              </a:solidFill>
              <a:latin typeface="Arial" panose="020B0604020202020204" pitchFamily="34" charset="0"/>
              <a:cs typeface="Arial" panose="020B0604020202020204" pitchFamily="34" charset="0"/>
            </a:rPr>
            <a:t>Үнемі</a:t>
          </a:r>
          <a:r>
            <a:rPr lang="ru-RU" sz="2000" kern="1200" dirty="0">
              <a:solidFill>
                <a:schemeClr val="tx1"/>
              </a:solidFill>
              <a:latin typeface="Arial" panose="020B0604020202020204" pitchFamily="34" charset="0"/>
              <a:cs typeface="Arial" panose="020B0604020202020204" pitchFamily="34" charset="0"/>
            </a:rPr>
            <a:t> </a:t>
          </a:r>
          <a:r>
            <a:rPr lang="ru-RU" sz="2000" kern="1200" dirty="0" err="1">
              <a:solidFill>
                <a:schemeClr val="tx1"/>
              </a:solidFill>
              <a:latin typeface="Arial" panose="020B0604020202020204" pitchFamily="34" charset="0"/>
              <a:cs typeface="Arial" panose="020B0604020202020204" pitchFamily="34" charset="0"/>
            </a:rPr>
            <a:t>степендия</a:t>
          </a:r>
          <a:r>
            <a:rPr lang="ru-RU" sz="2000" kern="1200" dirty="0">
              <a:solidFill>
                <a:schemeClr val="tx1"/>
              </a:solidFill>
              <a:latin typeface="Arial" panose="020B0604020202020204" pitchFamily="34" charset="0"/>
              <a:cs typeface="Arial" panose="020B0604020202020204" pitchFamily="34" charset="0"/>
            </a:rPr>
            <a:t> </a:t>
          </a:r>
          <a:r>
            <a:rPr lang="ru-RU" sz="2000" kern="1200" dirty="0" err="1">
              <a:solidFill>
                <a:schemeClr val="tx1"/>
              </a:solidFill>
              <a:latin typeface="Arial" panose="020B0604020202020204" pitchFamily="34" charset="0"/>
              <a:cs typeface="Arial" panose="020B0604020202020204" pitchFamily="34" charset="0"/>
            </a:rPr>
            <a:t>алып</a:t>
          </a:r>
          <a:r>
            <a:rPr lang="ru-RU" sz="2000" kern="1200" dirty="0">
              <a:solidFill>
                <a:schemeClr val="tx1"/>
              </a:solidFill>
              <a:latin typeface="Arial" panose="020B0604020202020204" pitchFamily="34" charset="0"/>
              <a:cs typeface="Arial" panose="020B0604020202020204" pitchFamily="34" charset="0"/>
            </a:rPr>
            <a:t> </a:t>
          </a:r>
          <a:r>
            <a:rPr lang="ru-RU" sz="2000" kern="1200" dirty="0" err="1">
              <a:solidFill>
                <a:schemeClr val="tx1"/>
              </a:solidFill>
              <a:latin typeface="Arial" panose="020B0604020202020204" pitchFamily="34" charset="0"/>
              <a:cs typeface="Arial" panose="020B0604020202020204" pitchFamily="34" charset="0"/>
            </a:rPr>
            <a:t>тұру</a:t>
          </a:r>
          <a:r>
            <a:rPr lang="ru-RU" sz="2000" kern="1200" dirty="0">
              <a:solidFill>
                <a:schemeClr val="tx1"/>
              </a:solidFill>
              <a:latin typeface="Arial" panose="020B0604020202020204" pitchFamily="34" charset="0"/>
              <a:cs typeface="Arial" panose="020B0604020202020204" pitchFamily="34" charset="0"/>
            </a:rPr>
            <a:t>; 6. </a:t>
          </a:r>
          <a:r>
            <a:rPr lang="ru-RU" sz="2000" kern="1200" dirty="0" err="1">
              <a:solidFill>
                <a:schemeClr val="tx1"/>
              </a:solidFill>
              <a:latin typeface="Arial" panose="020B0604020202020204" pitchFamily="34" charset="0"/>
              <a:cs typeface="Arial" panose="020B0604020202020204" pitchFamily="34" charset="0"/>
            </a:rPr>
            <a:t>Келесі</a:t>
          </a:r>
          <a:r>
            <a:rPr lang="ru-RU" sz="2000" kern="1200" dirty="0">
              <a:solidFill>
                <a:schemeClr val="tx1"/>
              </a:solidFill>
              <a:latin typeface="Arial" panose="020B0604020202020204" pitchFamily="34" charset="0"/>
              <a:cs typeface="Arial" panose="020B0604020202020204" pitchFamily="34" charset="0"/>
            </a:rPr>
            <a:t> </a:t>
          </a:r>
          <a:r>
            <a:rPr lang="ru-RU" sz="2000" kern="1200" dirty="0" err="1">
              <a:solidFill>
                <a:schemeClr val="tx1"/>
              </a:solidFill>
              <a:latin typeface="Arial" panose="020B0604020202020204" pitchFamily="34" charset="0"/>
              <a:cs typeface="Arial" panose="020B0604020202020204" pitchFamily="34" charset="0"/>
            </a:rPr>
            <a:t>сабақтарға</a:t>
          </a:r>
          <a:r>
            <a:rPr lang="ru-RU" sz="2000" kern="1200" dirty="0">
              <a:solidFill>
                <a:schemeClr val="tx1"/>
              </a:solidFill>
              <a:latin typeface="Arial" panose="020B0604020202020204" pitchFamily="34" charset="0"/>
              <a:cs typeface="Arial" panose="020B0604020202020204" pitchFamily="34" charset="0"/>
            </a:rPr>
            <a:t> </a:t>
          </a:r>
          <a:r>
            <a:rPr lang="ru-RU" sz="2000" kern="1200" dirty="0" err="1">
              <a:solidFill>
                <a:schemeClr val="tx1"/>
              </a:solidFill>
              <a:latin typeface="Arial" panose="020B0604020202020204" pitchFamily="34" charset="0"/>
              <a:cs typeface="Arial" panose="020B0604020202020204" pitchFamily="34" charset="0"/>
            </a:rPr>
            <a:t>үнемі</a:t>
          </a:r>
          <a:r>
            <a:rPr lang="ru-RU" sz="2000" kern="1200" dirty="0">
              <a:solidFill>
                <a:schemeClr val="tx1"/>
              </a:solidFill>
              <a:latin typeface="Arial" panose="020B0604020202020204" pitchFamily="34" charset="0"/>
              <a:cs typeface="Arial" panose="020B0604020202020204" pitchFamily="34" charset="0"/>
            </a:rPr>
            <a:t> </a:t>
          </a:r>
          <a:r>
            <a:rPr lang="ru-RU" sz="2000" kern="1200" dirty="0" err="1">
              <a:solidFill>
                <a:schemeClr val="tx1"/>
              </a:solidFill>
              <a:latin typeface="Arial" panose="020B0604020202020204" pitchFamily="34" charset="0"/>
              <a:cs typeface="Arial" panose="020B0604020202020204" pitchFamily="34" charset="0"/>
            </a:rPr>
            <a:t>дайын</a:t>
          </a:r>
          <a:r>
            <a:rPr lang="ru-RU" sz="2000" kern="1200" dirty="0">
              <a:solidFill>
                <a:schemeClr val="tx1"/>
              </a:solidFill>
              <a:latin typeface="Arial" panose="020B0604020202020204" pitchFamily="34" charset="0"/>
              <a:cs typeface="Arial" panose="020B0604020202020204" pitchFamily="34" charset="0"/>
            </a:rPr>
            <a:t> болу;</a:t>
          </a:r>
          <a:endParaRPr lang="x-none" sz="2000" kern="1200" dirty="0">
            <a:solidFill>
              <a:schemeClr val="tx1"/>
            </a:solidFill>
            <a:latin typeface="Arial" panose="020B0604020202020204" pitchFamily="34" charset="0"/>
            <a:cs typeface="Arial" panose="020B0604020202020204" pitchFamily="34" charset="0"/>
          </a:endParaRPr>
        </a:p>
        <a:p>
          <a:pPr marL="0" marR="0" lvl="0" indent="0" algn="l" defTabSz="914400" eaLnBrk="1" fontAlgn="auto" latinLnBrk="0" hangingPunct="1">
            <a:lnSpc>
              <a:spcPct val="100000"/>
            </a:lnSpc>
            <a:spcBef>
              <a:spcPct val="0"/>
            </a:spcBef>
            <a:spcAft>
              <a:spcPts val="0"/>
            </a:spcAft>
            <a:buClrTx/>
            <a:buSzTx/>
            <a:buFontTx/>
            <a:buNone/>
            <a:tabLst/>
            <a:defRPr/>
          </a:pPr>
          <a:endParaRPr lang="ru-RU" sz="2000" kern="1200" dirty="0">
            <a:solidFill>
              <a:schemeClr val="tx1"/>
            </a:solidFill>
            <a:latin typeface="Times New Roman" panose="02020603050405020304" pitchFamily="18" charset="0"/>
            <a:cs typeface="Times New Roman" panose="02020603050405020304" pitchFamily="18" charset="0"/>
          </a:endParaRPr>
        </a:p>
        <a:p>
          <a:pPr lvl="0" algn="l" defTabSz="933450">
            <a:lnSpc>
              <a:spcPct val="90000"/>
            </a:lnSpc>
            <a:spcBef>
              <a:spcPct val="0"/>
            </a:spcBef>
            <a:spcAft>
              <a:spcPct val="35000"/>
            </a:spcAft>
          </a:pPr>
          <a:endParaRPr lang="ru-RU" sz="2400" kern="1200" dirty="0">
            <a:solidFill>
              <a:schemeClr val="tx1"/>
            </a:solidFill>
          </a:endParaRPr>
        </a:p>
      </dsp:txBody>
      <dsp:txXfrm>
        <a:off x="1206564" y="1916800"/>
        <a:ext cx="10835072" cy="607876"/>
      </dsp:txXfrm>
    </dsp:sp>
    <dsp:sp modelId="{FD90E96F-A4BA-4BFC-BFF6-827C6E7E2637}">
      <dsp:nvSpPr>
        <dsp:cNvPr id="0" name=""/>
        <dsp:cNvSpPr/>
      </dsp:nvSpPr>
      <dsp:spPr>
        <a:xfrm>
          <a:off x="859650" y="1873824"/>
          <a:ext cx="693828" cy="693828"/>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9FEC96D6-8CBF-43AE-ACB8-50C94B6F251A}">
      <dsp:nvSpPr>
        <dsp:cNvPr id="0" name=""/>
        <dsp:cNvSpPr/>
      </dsp:nvSpPr>
      <dsp:spPr>
        <a:xfrm>
          <a:off x="1294514" y="2776290"/>
          <a:ext cx="10747122" cy="555062"/>
        </a:xfrm>
        <a:prstGeom prst="rect">
          <a:avLst/>
        </a:prstGeom>
        <a:gradFill rotWithShape="0">
          <a:gsLst>
            <a:gs pos="0">
              <a:schemeClr val="accent1">
                <a:hueOff val="0"/>
                <a:satOff val="0"/>
                <a:lumOff val="0"/>
                <a:alphaOff val="0"/>
                <a:shade val="85000"/>
                <a:satMod val="130000"/>
              </a:schemeClr>
            </a:gs>
            <a:gs pos="34000">
              <a:schemeClr val="accent1">
                <a:hueOff val="0"/>
                <a:satOff val="0"/>
                <a:lumOff val="0"/>
                <a:alphaOff val="0"/>
                <a:shade val="87000"/>
                <a:satMod val="125000"/>
              </a:schemeClr>
            </a:gs>
            <a:gs pos="70000">
              <a:schemeClr val="accent1">
                <a:hueOff val="0"/>
                <a:satOff val="0"/>
                <a:lumOff val="0"/>
                <a:alphaOff val="0"/>
                <a:tint val="100000"/>
                <a:shade val="90000"/>
                <a:satMod val="130000"/>
              </a:schemeClr>
            </a:gs>
            <a:gs pos="100000">
              <a:schemeClr val="accent1">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40581" tIns="50800" rIns="50800" bIns="5080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kk-KZ" sz="2000" kern="1200" dirty="0">
              <a:solidFill>
                <a:schemeClr val="tx1"/>
              </a:solidFill>
              <a:latin typeface="Arial" panose="020B0604020202020204" pitchFamily="34" charset="0"/>
              <a:cs typeface="Arial" panose="020B0604020202020204" pitchFamily="34" charset="0"/>
            </a:rPr>
            <a:t>7. Оқу циклында пәндерді үйренуден қалып қоймау; 8. Курстастарынан қалыспау;</a:t>
          </a:r>
          <a:endParaRPr lang="ru-RU" sz="2000" kern="1200" dirty="0">
            <a:solidFill>
              <a:schemeClr val="tx1"/>
            </a:solidFill>
            <a:latin typeface="Arial" panose="020B0604020202020204" pitchFamily="34" charset="0"/>
            <a:cs typeface="Arial" panose="020B0604020202020204" pitchFamily="34" charset="0"/>
          </a:endParaRPr>
        </a:p>
      </dsp:txBody>
      <dsp:txXfrm>
        <a:off x="1294514" y="2776290"/>
        <a:ext cx="10747122" cy="555062"/>
      </dsp:txXfrm>
    </dsp:sp>
    <dsp:sp modelId="{B9424EA0-845B-423A-902C-2544B2EB07FF}">
      <dsp:nvSpPr>
        <dsp:cNvPr id="0" name=""/>
        <dsp:cNvSpPr/>
      </dsp:nvSpPr>
      <dsp:spPr>
        <a:xfrm>
          <a:off x="947600" y="2706907"/>
          <a:ext cx="693828" cy="693828"/>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9B9EA057-45FE-4562-978E-41DADACBBC76}">
      <dsp:nvSpPr>
        <dsp:cNvPr id="0" name=""/>
        <dsp:cNvSpPr/>
      </dsp:nvSpPr>
      <dsp:spPr>
        <a:xfrm>
          <a:off x="1206564" y="3609372"/>
          <a:ext cx="10835072" cy="555062"/>
        </a:xfrm>
        <a:prstGeom prst="rect">
          <a:avLst/>
        </a:prstGeom>
        <a:gradFill rotWithShape="0">
          <a:gsLst>
            <a:gs pos="0">
              <a:schemeClr val="accent1">
                <a:hueOff val="0"/>
                <a:satOff val="0"/>
                <a:lumOff val="0"/>
                <a:alphaOff val="0"/>
                <a:shade val="85000"/>
                <a:satMod val="130000"/>
              </a:schemeClr>
            </a:gs>
            <a:gs pos="34000">
              <a:schemeClr val="accent1">
                <a:hueOff val="0"/>
                <a:satOff val="0"/>
                <a:lumOff val="0"/>
                <a:alphaOff val="0"/>
                <a:shade val="87000"/>
                <a:satMod val="125000"/>
              </a:schemeClr>
            </a:gs>
            <a:gs pos="70000">
              <a:schemeClr val="accent1">
                <a:hueOff val="0"/>
                <a:satOff val="0"/>
                <a:lumOff val="0"/>
                <a:alphaOff val="0"/>
                <a:tint val="100000"/>
                <a:shade val="90000"/>
                <a:satMod val="130000"/>
              </a:schemeClr>
            </a:gs>
            <a:gs pos="100000">
              <a:schemeClr val="accent1">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40581" tIns="50800" rIns="50800" bIns="5080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kk-KZ" sz="2000" kern="1200" dirty="0">
              <a:solidFill>
                <a:schemeClr val="tx1"/>
              </a:solidFill>
              <a:latin typeface="Arial" panose="020B0604020202020204" pitchFamily="34" charset="0"/>
              <a:cs typeface="Arial" panose="020B0604020202020204" pitchFamily="34" charset="0"/>
            </a:rPr>
            <a:t>9. Болашақ кәсіптік іс-әрекеттің табысты болуын қамтамасыз ету;</a:t>
          </a:r>
          <a:endParaRPr lang="x-none" sz="2000" kern="1200" dirty="0">
            <a:solidFill>
              <a:schemeClr val="tx1"/>
            </a:solidFill>
            <a:latin typeface="Arial" panose="020B0604020202020204" pitchFamily="34" charset="0"/>
            <a:cs typeface="Arial" panose="020B0604020202020204" pitchFamily="34" charset="0"/>
          </a:endParaRPr>
        </a:p>
        <a:p>
          <a:pPr marL="0" lvl="0" indent="0" algn="l" defTabSz="914400">
            <a:lnSpc>
              <a:spcPct val="100000"/>
            </a:lnSpc>
            <a:spcBef>
              <a:spcPct val="0"/>
            </a:spcBef>
            <a:spcAft>
              <a:spcPts val="0"/>
            </a:spcAft>
          </a:pPr>
          <a:r>
            <a:rPr lang="kk-KZ" sz="2000" kern="1200" dirty="0">
              <a:solidFill>
                <a:schemeClr val="tx1"/>
              </a:solidFill>
              <a:latin typeface="Arial" panose="020B0604020202020204" pitchFamily="34" charset="0"/>
              <a:cs typeface="Arial" panose="020B0604020202020204" pitchFamily="34" charset="0"/>
            </a:rPr>
            <a:t>10. Педагогикалық талаптарды орындау</a:t>
          </a:r>
          <a:endParaRPr lang="ru-RU" sz="2000" kern="1200" dirty="0">
            <a:solidFill>
              <a:schemeClr val="tx1"/>
            </a:solidFill>
            <a:latin typeface="Arial" panose="020B0604020202020204" pitchFamily="34" charset="0"/>
            <a:cs typeface="Arial" panose="020B0604020202020204" pitchFamily="34" charset="0"/>
          </a:endParaRPr>
        </a:p>
      </dsp:txBody>
      <dsp:txXfrm>
        <a:off x="1206564" y="3609372"/>
        <a:ext cx="10835072" cy="555062"/>
      </dsp:txXfrm>
    </dsp:sp>
    <dsp:sp modelId="{8B9DAA70-1E19-40FC-A66C-CFFF8DDAEBDF}">
      <dsp:nvSpPr>
        <dsp:cNvPr id="0" name=""/>
        <dsp:cNvSpPr/>
      </dsp:nvSpPr>
      <dsp:spPr>
        <a:xfrm>
          <a:off x="859650" y="3539989"/>
          <a:ext cx="693828" cy="693828"/>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75A2964D-8F3F-4491-9AFC-2D84B311629F}">
      <dsp:nvSpPr>
        <dsp:cNvPr id="0" name=""/>
        <dsp:cNvSpPr/>
      </dsp:nvSpPr>
      <dsp:spPr>
        <a:xfrm>
          <a:off x="931110" y="4441844"/>
          <a:ext cx="11110526" cy="555062"/>
        </a:xfrm>
        <a:prstGeom prst="rect">
          <a:avLst/>
        </a:prstGeom>
        <a:gradFill rotWithShape="0">
          <a:gsLst>
            <a:gs pos="0">
              <a:schemeClr val="accent1">
                <a:hueOff val="0"/>
                <a:satOff val="0"/>
                <a:lumOff val="0"/>
                <a:alphaOff val="0"/>
                <a:shade val="85000"/>
                <a:satMod val="130000"/>
              </a:schemeClr>
            </a:gs>
            <a:gs pos="34000">
              <a:schemeClr val="accent1">
                <a:hueOff val="0"/>
                <a:satOff val="0"/>
                <a:lumOff val="0"/>
                <a:alphaOff val="0"/>
                <a:shade val="87000"/>
                <a:satMod val="125000"/>
              </a:schemeClr>
            </a:gs>
            <a:gs pos="70000">
              <a:schemeClr val="accent1">
                <a:hueOff val="0"/>
                <a:satOff val="0"/>
                <a:lumOff val="0"/>
                <a:alphaOff val="0"/>
                <a:tint val="100000"/>
                <a:shade val="90000"/>
                <a:satMod val="130000"/>
              </a:schemeClr>
            </a:gs>
            <a:gs pos="100000">
              <a:schemeClr val="accent1">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40581" tIns="50800" rIns="50800" bIns="50800" numCol="1" spcCol="1270" anchor="ctr" anchorCtr="0">
          <a:noAutofit/>
        </a:bodyPr>
        <a:lstStyle/>
        <a:p>
          <a:pPr lvl="0" algn="l" defTabSz="889000">
            <a:lnSpc>
              <a:spcPct val="90000"/>
            </a:lnSpc>
            <a:spcBef>
              <a:spcPct val="0"/>
            </a:spcBef>
            <a:spcAft>
              <a:spcPct val="35000"/>
            </a:spcAft>
          </a:pPr>
          <a:endParaRPr lang="kk-KZ" sz="2000" kern="1200" dirty="0">
            <a:solidFill>
              <a:schemeClr val="tx1"/>
            </a:solidFill>
            <a:latin typeface="Arial" panose="020B0604020202020204" pitchFamily="34" charset="0"/>
            <a:cs typeface="Arial" panose="020B0604020202020204" pitchFamily="34" charset="0"/>
          </a:endParaRPr>
        </a:p>
        <a:p>
          <a:pPr lvl="0" algn="l" defTabSz="889000">
            <a:lnSpc>
              <a:spcPct val="90000"/>
            </a:lnSpc>
            <a:spcBef>
              <a:spcPct val="0"/>
            </a:spcBef>
            <a:spcAft>
              <a:spcPct val="35000"/>
            </a:spcAft>
          </a:pPr>
          <a:endParaRPr lang="kk-KZ" sz="2000" kern="1200" dirty="0">
            <a:solidFill>
              <a:schemeClr val="tx1"/>
            </a:solidFill>
            <a:latin typeface="Arial" panose="020B0604020202020204" pitchFamily="34" charset="0"/>
            <a:cs typeface="Arial" panose="020B0604020202020204" pitchFamily="34" charset="0"/>
          </a:endParaRPr>
        </a:p>
        <a:p>
          <a:pPr lvl="0" algn="l" defTabSz="889000">
            <a:lnSpc>
              <a:spcPct val="90000"/>
            </a:lnSpc>
            <a:spcBef>
              <a:spcPct val="0"/>
            </a:spcBef>
            <a:spcAft>
              <a:spcPct val="35000"/>
            </a:spcAft>
          </a:pPr>
          <a:r>
            <a:rPr lang="kk-KZ" sz="2000" kern="1200" dirty="0">
              <a:solidFill>
                <a:schemeClr val="tx1"/>
              </a:solidFill>
              <a:latin typeface="Arial" panose="020B0604020202020204" pitchFamily="34" charset="0"/>
              <a:cs typeface="Arial" panose="020B0604020202020204" pitchFamily="34" charset="0"/>
            </a:rPr>
            <a:t>11.</a:t>
          </a:r>
          <a:r>
            <a:rPr lang="ru-RU" sz="2000" kern="1200" dirty="0">
              <a:solidFill>
                <a:schemeClr val="tx1"/>
              </a:solidFill>
              <a:latin typeface="Arial" panose="020B0604020202020204" pitchFamily="34" charset="0"/>
              <a:cs typeface="Arial" panose="020B0604020202020204" pitchFamily="34" charset="0"/>
            </a:rPr>
            <a:t> </a:t>
          </a:r>
          <a:r>
            <a:rPr lang="ru-RU" sz="2000" kern="1200" dirty="0" err="1">
              <a:solidFill>
                <a:schemeClr val="tx1"/>
              </a:solidFill>
              <a:latin typeface="Arial" panose="020B0604020202020204" pitchFamily="34" charset="0"/>
              <a:cs typeface="Arial" panose="020B0604020202020204" pitchFamily="34" charset="0"/>
            </a:rPr>
            <a:t>Оқытушылардың</a:t>
          </a:r>
          <a:r>
            <a:rPr lang="ru-RU" sz="2000" kern="1200" dirty="0">
              <a:solidFill>
                <a:schemeClr val="tx1"/>
              </a:solidFill>
              <a:latin typeface="Arial" panose="020B0604020202020204" pitchFamily="34" charset="0"/>
              <a:cs typeface="Arial" panose="020B0604020202020204" pitchFamily="34" charset="0"/>
            </a:rPr>
            <a:t> </a:t>
          </a:r>
          <a:r>
            <a:rPr lang="ru-RU" sz="2000" kern="1200" dirty="0" err="1">
              <a:solidFill>
                <a:schemeClr val="tx1"/>
              </a:solidFill>
              <a:latin typeface="Arial" panose="020B0604020202020204" pitchFamily="34" charset="0"/>
              <a:cs typeface="Arial" panose="020B0604020202020204" pitchFamily="34" charset="0"/>
            </a:rPr>
            <a:t>құрметіне</a:t>
          </a:r>
          <a:r>
            <a:rPr lang="ru-RU" sz="2000" kern="1200" dirty="0">
              <a:solidFill>
                <a:schemeClr val="tx1"/>
              </a:solidFill>
              <a:latin typeface="Arial" panose="020B0604020202020204" pitchFamily="34" charset="0"/>
              <a:cs typeface="Arial" panose="020B0604020202020204" pitchFamily="34" charset="0"/>
            </a:rPr>
            <a:t> </a:t>
          </a:r>
          <a:r>
            <a:rPr lang="ru-RU" sz="2000" kern="1200" dirty="0" err="1">
              <a:solidFill>
                <a:schemeClr val="tx1"/>
              </a:solidFill>
              <a:latin typeface="Arial" panose="020B0604020202020204" pitchFamily="34" charset="0"/>
              <a:cs typeface="Arial" panose="020B0604020202020204" pitchFamily="34" charset="0"/>
            </a:rPr>
            <a:t>ие</a:t>
          </a:r>
          <a:r>
            <a:rPr lang="ru-RU" sz="2000" kern="1200" dirty="0">
              <a:solidFill>
                <a:schemeClr val="tx1"/>
              </a:solidFill>
              <a:latin typeface="Arial" panose="020B0604020202020204" pitchFamily="34" charset="0"/>
              <a:cs typeface="Arial" panose="020B0604020202020204" pitchFamily="34" charset="0"/>
            </a:rPr>
            <a:t> болу; 12. </a:t>
          </a:r>
          <a:r>
            <a:rPr lang="ru-RU" sz="2000" kern="1200" dirty="0" err="1">
              <a:solidFill>
                <a:schemeClr val="tx1"/>
              </a:solidFill>
              <a:latin typeface="Arial" panose="020B0604020202020204" pitchFamily="34" charset="0"/>
              <a:cs typeface="Arial" panose="020B0604020202020204" pitchFamily="34" charset="0"/>
            </a:rPr>
            <a:t>Курстастарына</a:t>
          </a:r>
          <a:r>
            <a:rPr lang="ru-RU" sz="2000" kern="1200" dirty="0">
              <a:solidFill>
                <a:schemeClr val="tx1"/>
              </a:solidFill>
              <a:latin typeface="Arial" panose="020B0604020202020204" pitchFamily="34" charset="0"/>
              <a:cs typeface="Arial" panose="020B0604020202020204" pitchFamily="34" charset="0"/>
            </a:rPr>
            <a:t> </a:t>
          </a:r>
          <a:r>
            <a:rPr lang="ru-RU" sz="2000" kern="1200" dirty="0" err="1">
              <a:solidFill>
                <a:schemeClr val="tx1"/>
              </a:solidFill>
              <a:latin typeface="Arial" panose="020B0604020202020204" pitchFamily="34" charset="0"/>
              <a:cs typeface="Arial" panose="020B0604020202020204" pitchFamily="34" charset="0"/>
            </a:rPr>
            <a:t>үлгі</a:t>
          </a:r>
          <a:r>
            <a:rPr lang="ru-RU" sz="2000" kern="1200" dirty="0">
              <a:solidFill>
                <a:schemeClr val="tx1"/>
              </a:solidFill>
              <a:latin typeface="Arial" panose="020B0604020202020204" pitchFamily="34" charset="0"/>
              <a:cs typeface="Arial" panose="020B0604020202020204" pitchFamily="34" charset="0"/>
            </a:rPr>
            <a:t> болу;</a:t>
          </a:r>
          <a:endParaRPr lang="x-none" sz="2000" kern="1200" dirty="0">
            <a:solidFill>
              <a:schemeClr val="tx1"/>
            </a:solidFill>
            <a:latin typeface="Arial" panose="020B0604020202020204" pitchFamily="34" charset="0"/>
            <a:cs typeface="Arial" panose="020B0604020202020204" pitchFamily="34" charset="0"/>
          </a:endParaRPr>
        </a:p>
        <a:p>
          <a:pPr lvl="0" algn="l" defTabSz="889000">
            <a:lnSpc>
              <a:spcPct val="90000"/>
            </a:lnSpc>
            <a:spcBef>
              <a:spcPct val="0"/>
            </a:spcBef>
            <a:spcAft>
              <a:spcPct val="35000"/>
            </a:spcAft>
          </a:pPr>
          <a:r>
            <a:rPr lang="kk-KZ" sz="2000" kern="1200" dirty="0">
              <a:solidFill>
                <a:schemeClr val="tx1"/>
              </a:solidFill>
              <a:latin typeface="Arial" panose="020B0604020202020204" pitchFamily="34" charset="0"/>
              <a:cs typeface="Arial" panose="020B0604020202020204" pitchFamily="34" charset="0"/>
            </a:rPr>
            <a:t>.</a:t>
          </a:r>
          <a:r>
            <a:rPr lang="kk-KZ" sz="3200" kern="1200" dirty="0"/>
            <a:t> </a:t>
          </a:r>
          <a:endParaRPr lang="x-none" sz="3200" kern="1200" dirty="0"/>
        </a:p>
      </dsp:txBody>
      <dsp:txXfrm>
        <a:off x="931110" y="4441844"/>
        <a:ext cx="11110526" cy="555062"/>
      </dsp:txXfrm>
    </dsp:sp>
    <dsp:sp modelId="{0A823C75-5219-44DA-8414-96CF96D290F6}">
      <dsp:nvSpPr>
        <dsp:cNvPr id="0" name=""/>
        <dsp:cNvSpPr/>
      </dsp:nvSpPr>
      <dsp:spPr>
        <a:xfrm>
          <a:off x="584196" y="4372461"/>
          <a:ext cx="693828" cy="693828"/>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8CAC944B-036F-40BA-B99D-79177B5D8525}">
      <dsp:nvSpPr>
        <dsp:cNvPr id="0" name=""/>
        <dsp:cNvSpPr/>
      </dsp:nvSpPr>
      <dsp:spPr>
        <a:xfrm>
          <a:off x="428451" y="5274926"/>
          <a:ext cx="11613185" cy="555062"/>
        </a:xfrm>
        <a:prstGeom prst="rect">
          <a:avLst/>
        </a:prstGeom>
        <a:gradFill rotWithShape="0">
          <a:gsLst>
            <a:gs pos="0">
              <a:schemeClr val="accent1">
                <a:hueOff val="0"/>
                <a:satOff val="0"/>
                <a:lumOff val="0"/>
                <a:alphaOff val="0"/>
                <a:shade val="85000"/>
                <a:satMod val="130000"/>
              </a:schemeClr>
            </a:gs>
            <a:gs pos="34000">
              <a:schemeClr val="accent1">
                <a:hueOff val="0"/>
                <a:satOff val="0"/>
                <a:lumOff val="0"/>
                <a:alphaOff val="0"/>
                <a:shade val="87000"/>
                <a:satMod val="125000"/>
              </a:schemeClr>
            </a:gs>
            <a:gs pos="70000">
              <a:schemeClr val="accent1">
                <a:hueOff val="0"/>
                <a:satOff val="0"/>
                <a:lumOff val="0"/>
                <a:alphaOff val="0"/>
                <a:tint val="100000"/>
                <a:shade val="90000"/>
                <a:satMod val="130000"/>
              </a:schemeClr>
            </a:gs>
            <a:gs pos="100000">
              <a:schemeClr val="accent1">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40581" tIns="50800" rIns="50800" bIns="50800" numCol="1" spcCol="1270" anchor="ctr" anchorCtr="0">
          <a:noAutofit/>
        </a:bodyPr>
        <a:lstStyle/>
        <a:p>
          <a:pPr lvl="0" algn="l" defTabSz="889000">
            <a:lnSpc>
              <a:spcPct val="90000"/>
            </a:lnSpc>
            <a:spcBef>
              <a:spcPct val="0"/>
            </a:spcBef>
            <a:spcAft>
              <a:spcPct val="35000"/>
            </a:spcAft>
          </a:pPr>
          <a:endParaRPr lang="kk-KZ" sz="2000" kern="1200" dirty="0">
            <a:solidFill>
              <a:schemeClr val="tx1"/>
            </a:solidFill>
            <a:latin typeface="Arial" panose="020B0604020202020204" pitchFamily="34" charset="0"/>
            <a:cs typeface="Arial" panose="020B0604020202020204" pitchFamily="34" charset="0"/>
          </a:endParaRPr>
        </a:p>
        <a:p>
          <a:pPr lvl="0" algn="l" defTabSz="889000">
            <a:lnSpc>
              <a:spcPct val="90000"/>
            </a:lnSpc>
            <a:spcBef>
              <a:spcPct val="0"/>
            </a:spcBef>
            <a:spcAft>
              <a:spcPct val="35000"/>
            </a:spcAft>
          </a:pPr>
          <a:r>
            <a:rPr lang="kk-KZ" sz="2000" kern="1200" dirty="0">
              <a:solidFill>
                <a:schemeClr val="tx1"/>
              </a:solidFill>
              <a:latin typeface="Arial" panose="020B0604020202020204" pitchFamily="34" charset="0"/>
              <a:cs typeface="Arial" panose="020B0604020202020204" pitchFamily="34" charset="0"/>
            </a:rPr>
            <a:t>13. </a:t>
          </a:r>
          <a:r>
            <a:rPr lang="ru-RU" sz="2000" kern="1200" dirty="0" err="1" smtClean="0">
              <a:solidFill>
                <a:schemeClr val="tx1"/>
              </a:solidFill>
              <a:latin typeface="Arial" panose="020B0604020202020204" pitchFamily="34" charset="0"/>
              <a:cs typeface="Arial" panose="020B0604020202020204" pitchFamily="34" charset="0"/>
            </a:rPr>
            <a:t>Ата-ананың</a:t>
          </a:r>
          <a:r>
            <a:rPr lang="ru-RU" sz="2000" kern="1200" dirty="0" err="1">
              <a:solidFill>
                <a:schemeClr val="tx1"/>
              </a:solidFill>
              <a:latin typeface="Arial" panose="020B0604020202020204" pitchFamily="34" charset="0"/>
              <a:cs typeface="Arial" panose="020B0604020202020204" pitchFamily="34" charset="0"/>
            </a:rPr>
            <a:t>, қоршаған </a:t>
          </a:r>
          <a:r>
            <a:rPr lang="ru-RU" sz="2000" kern="1200" dirty="0" err="1" smtClean="0">
              <a:solidFill>
                <a:schemeClr val="tx1"/>
              </a:solidFill>
              <a:latin typeface="Arial" panose="020B0604020202020204" pitchFamily="34" charset="0"/>
              <a:cs typeface="Arial" panose="020B0604020202020204" pitchFamily="34" charset="0"/>
            </a:rPr>
            <a:t>ортаның </a:t>
          </a:r>
          <a:r>
            <a:rPr lang="ru-RU" sz="2000" kern="1200" dirty="0" err="1">
              <a:solidFill>
                <a:schemeClr val="tx1"/>
              </a:solidFill>
              <a:latin typeface="Arial" panose="020B0604020202020204" pitchFamily="34" charset="0"/>
              <a:cs typeface="Arial" panose="020B0604020202020204" pitchFamily="34" charset="0"/>
            </a:rPr>
            <a:t>көңілдерінен шығу;</a:t>
          </a:r>
          <a:endParaRPr lang="x-none" sz="2000" kern="1200" dirty="0">
            <a:solidFill>
              <a:schemeClr val="tx1"/>
            </a:solidFill>
            <a:latin typeface="Arial" panose="020B0604020202020204" pitchFamily="34" charset="0"/>
            <a:cs typeface="Arial" panose="020B0604020202020204" pitchFamily="34" charset="0"/>
          </a:endParaRPr>
        </a:p>
        <a:p>
          <a:pPr lvl="0" algn="l" defTabSz="889000">
            <a:lnSpc>
              <a:spcPct val="90000"/>
            </a:lnSpc>
            <a:spcBef>
              <a:spcPct val="0"/>
            </a:spcBef>
            <a:spcAft>
              <a:spcPct val="35000"/>
            </a:spcAft>
          </a:pPr>
          <a:r>
            <a:rPr lang="ru-RU" sz="2000" kern="1200" dirty="0">
              <a:solidFill>
                <a:schemeClr val="tx1"/>
              </a:solidFill>
              <a:latin typeface="Arial" panose="020B0604020202020204" pitchFamily="34" charset="0"/>
              <a:cs typeface="Arial" panose="020B0604020202020204" pitchFamily="34" charset="0"/>
            </a:rPr>
            <a:t>14. </a:t>
          </a:r>
          <a:r>
            <a:rPr lang="ru-RU" sz="2000" kern="1200" dirty="0" err="1">
              <a:solidFill>
                <a:schemeClr val="tx1"/>
              </a:solidFill>
              <a:latin typeface="Arial" panose="020B0604020202020204" pitchFamily="34" charset="0"/>
              <a:cs typeface="Arial" panose="020B0604020202020204" pitchFamily="34" charset="0"/>
            </a:rPr>
            <a:t>Төмен деңгейдегі білімдер</a:t>
          </a:r>
          <a:r>
            <a:rPr lang="ru-RU" sz="2000" kern="1200" dirty="0">
              <a:solidFill>
                <a:schemeClr val="tx1"/>
              </a:solidFill>
              <a:latin typeface="Arial" panose="020B0604020202020204" pitchFamily="34" charset="0"/>
              <a:cs typeface="Arial" panose="020B0604020202020204" pitchFamily="34" charset="0"/>
            </a:rPr>
            <a:t> </a:t>
          </a:r>
          <a:r>
            <a:rPr lang="ru-RU" sz="2000" kern="1200" dirty="0" err="1">
              <a:solidFill>
                <a:schemeClr val="tx1"/>
              </a:solidFill>
              <a:latin typeface="Arial" panose="020B0604020202020204" pitchFamily="34" charset="0"/>
              <a:cs typeface="Arial" panose="020B0604020202020204" pitchFamily="34" charset="0"/>
            </a:rPr>
            <a:t>үшін жазалаудан</a:t>
          </a:r>
          <a:r>
            <a:rPr lang="ru-RU" sz="2000" kern="1200" dirty="0">
              <a:solidFill>
                <a:schemeClr val="tx1"/>
              </a:solidFill>
              <a:latin typeface="Arial" panose="020B0604020202020204" pitchFamily="34" charset="0"/>
              <a:cs typeface="Arial" panose="020B0604020202020204" pitchFamily="34" charset="0"/>
            </a:rPr>
            <a:t> </a:t>
          </a:r>
          <a:r>
            <a:rPr lang="ru-RU" sz="2000" kern="1200" dirty="0" err="1">
              <a:solidFill>
                <a:schemeClr val="tx1"/>
              </a:solidFill>
              <a:latin typeface="Arial" panose="020B0604020202020204" pitchFamily="34" charset="0"/>
              <a:cs typeface="Arial" panose="020B0604020202020204" pitchFamily="34" charset="0"/>
            </a:rPr>
            <a:t>және сөгіс естуден</a:t>
          </a:r>
          <a:r>
            <a:rPr lang="ru-RU" sz="2000" kern="1200" dirty="0">
              <a:solidFill>
                <a:schemeClr val="tx1"/>
              </a:solidFill>
              <a:latin typeface="Arial" panose="020B0604020202020204" pitchFamily="34" charset="0"/>
              <a:cs typeface="Arial" panose="020B0604020202020204" pitchFamily="34" charset="0"/>
            </a:rPr>
            <a:t> </a:t>
          </a:r>
          <a:r>
            <a:rPr lang="ru-RU" sz="2000" kern="1200" dirty="0" err="1" smtClean="0">
              <a:solidFill>
                <a:schemeClr val="tx1"/>
              </a:solidFill>
              <a:latin typeface="Arial" panose="020B0604020202020204" pitchFamily="34" charset="0"/>
              <a:cs typeface="Arial" panose="020B0604020202020204" pitchFamily="34" charset="0"/>
            </a:rPr>
            <a:t>аулақ </a:t>
          </a:r>
          <a:r>
            <a:rPr lang="ru-RU" sz="2000" kern="1200" dirty="0" smtClean="0">
              <a:solidFill>
                <a:schemeClr val="tx1"/>
              </a:solidFill>
              <a:latin typeface="Arial" panose="020B0604020202020204" pitchFamily="34" charset="0"/>
              <a:cs typeface="Arial" panose="020B0604020202020204" pitchFamily="34" charset="0"/>
            </a:rPr>
            <a:t>болу</a:t>
          </a:r>
          <a:endParaRPr lang="x-none" sz="2000" kern="1200" dirty="0">
            <a:solidFill>
              <a:schemeClr val="tx1"/>
            </a:solidFill>
            <a:latin typeface="Arial" panose="020B0604020202020204" pitchFamily="34" charset="0"/>
            <a:cs typeface="Arial" panose="020B0604020202020204" pitchFamily="34" charset="0"/>
          </a:endParaRPr>
        </a:p>
        <a:p>
          <a:pPr lvl="0" algn="l" defTabSz="889000">
            <a:lnSpc>
              <a:spcPct val="90000"/>
            </a:lnSpc>
            <a:spcBef>
              <a:spcPct val="0"/>
            </a:spcBef>
            <a:spcAft>
              <a:spcPct val="35000"/>
            </a:spcAft>
          </a:pPr>
          <a:r>
            <a:rPr lang="kk-KZ" sz="2000" kern="1200" dirty="0">
              <a:solidFill>
                <a:schemeClr val="tx1"/>
              </a:solidFill>
              <a:latin typeface="Arial" panose="020B0604020202020204" pitchFamily="34" charset="0"/>
              <a:cs typeface="Arial" panose="020B0604020202020204" pitchFamily="34" charset="0"/>
            </a:rPr>
            <a:t>.</a:t>
          </a:r>
          <a:endParaRPr lang="x-none" sz="2000" kern="1200" dirty="0">
            <a:solidFill>
              <a:schemeClr val="tx1"/>
            </a:solidFill>
            <a:latin typeface="Arial" panose="020B0604020202020204" pitchFamily="34" charset="0"/>
            <a:cs typeface="Arial" panose="020B0604020202020204" pitchFamily="34" charset="0"/>
          </a:endParaRPr>
        </a:p>
      </dsp:txBody>
      <dsp:txXfrm>
        <a:off x="428451" y="5274926"/>
        <a:ext cx="11613185" cy="555062"/>
      </dsp:txXfrm>
    </dsp:sp>
    <dsp:sp modelId="{CC6651C1-702D-448E-8D96-9991E60E97E1}">
      <dsp:nvSpPr>
        <dsp:cNvPr id="0" name=""/>
        <dsp:cNvSpPr/>
      </dsp:nvSpPr>
      <dsp:spPr>
        <a:xfrm>
          <a:off x="81537" y="5205544"/>
          <a:ext cx="693828" cy="693828"/>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9EB1D8E-3C55-4311-97B3-60F792481F97}">
      <dsp:nvSpPr>
        <dsp:cNvPr id="0" name=""/>
        <dsp:cNvSpPr/>
      </dsp:nvSpPr>
      <dsp:spPr>
        <a:xfrm>
          <a:off x="0" y="0"/>
          <a:ext cx="4876800" cy="1284295"/>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kk-KZ" sz="1600" kern="1200">
              <a:solidFill>
                <a:schemeClr val="tx1"/>
              </a:solidFill>
              <a:latin typeface="Arial" panose="020B0604020202020204" pitchFamily="34" charset="0"/>
              <a:cs typeface="Arial" panose="020B0604020202020204" pitchFamily="34" charset="0"/>
            </a:rPr>
            <a:t>Бірақ студенттер өздерінің қабілеттеріне, талпыныстарына қарай осы қажетті 100 баллдың түрлі пайыздарын жинаулары мүмкін. </a:t>
          </a:r>
          <a:endParaRPr lang="en-US" sz="1600" kern="1200">
            <a:solidFill>
              <a:schemeClr val="tx1"/>
            </a:solidFill>
            <a:latin typeface="Arial" panose="020B0604020202020204" pitchFamily="34" charset="0"/>
            <a:cs typeface="Arial" panose="020B0604020202020204" pitchFamily="34" charset="0"/>
          </a:endParaRPr>
        </a:p>
      </dsp:txBody>
      <dsp:txXfrm>
        <a:off x="0" y="0"/>
        <a:ext cx="3457653" cy="1284295"/>
      </dsp:txXfrm>
    </dsp:sp>
    <dsp:sp modelId="{26F9D32A-1EBC-485F-8648-4269885B4600}">
      <dsp:nvSpPr>
        <dsp:cNvPr id="0" name=""/>
        <dsp:cNvSpPr/>
      </dsp:nvSpPr>
      <dsp:spPr>
        <a:xfrm>
          <a:off x="408432" y="1517804"/>
          <a:ext cx="4876800" cy="1284295"/>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kk-KZ" sz="1600" kern="1200">
              <a:solidFill>
                <a:schemeClr val="tx1"/>
              </a:solidFill>
              <a:latin typeface="Arial" panose="020B0604020202020204" pitchFamily="34" charset="0"/>
              <a:cs typeface="Arial" panose="020B0604020202020204" pitchFamily="34" charset="0"/>
            </a:rPr>
            <a:t>Егер әр пән бойынша  студенттің қорытынды баллдары  50 пайыздан жоғары болса, онда сол пән бойынша берілген кредит санын меңгерген деп есептелінеді. </a:t>
          </a:r>
          <a:endParaRPr lang="en-US" sz="1600" kern="1200">
            <a:solidFill>
              <a:schemeClr val="tx1"/>
            </a:solidFill>
            <a:latin typeface="Arial" panose="020B0604020202020204" pitchFamily="34" charset="0"/>
            <a:cs typeface="Arial" panose="020B0604020202020204" pitchFamily="34" charset="0"/>
          </a:endParaRPr>
        </a:p>
      </dsp:txBody>
      <dsp:txXfrm>
        <a:off x="408432" y="1517804"/>
        <a:ext cx="3633575" cy="1284295"/>
      </dsp:txXfrm>
    </dsp:sp>
    <dsp:sp modelId="{20DD356D-DED7-4DDD-B2E4-6DFD1165C566}">
      <dsp:nvSpPr>
        <dsp:cNvPr id="0" name=""/>
        <dsp:cNvSpPr/>
      </dsp:nvSpPr>
      <dsp:spPr>
        <a:xfrm>
          <a:off x="810768" y="3035608"/>
          <a:ext cx="4876800" cy="1284295"/>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kk-KZ" sz="1600" kern="1200">
              <a:solidFill>
                <a:schemeClr val="tx1"/>
              </a:solidFill>
              <a:latin typeface="Arial" panose="020B0604020202020204" pitchFamily="34" charset="0"/>
              <a:cs typeface="Arial" panose="020B0604020202020204" pitchFamily="34" charset="0"/>
            </a:rPr>
            <a:t>Егер студент берілген 100 баллдың 50 пайызынан төмен балл жинап F деген баға алса немесе емтиханға қатыспаған болса, оған сол пән бойынша кредит саны есептелмей қалады. </a:t>
          </a:r>
          <a:endParaRPr lang="en-US" sz="1600" kern="1200">
            <a:solidFill>
              <a:schemeClr val="tx1"/>
            </a:solidFill>
            <a:latin typeface="Arial" panose="020B0604020202020204" pitchFamily="34" charset="0"/>
            <a:cs typeface="Arial" panose="020B0604020202020204" pitchFamily="34" charset="0"/>
          </a:endParaRPr>
        </a:p>
      </dsp:txBody>
      <dsp:txXfrm>
        <a:off x="810768" y="3035608"/>
        <a:ext cx="3639671" cy="1284295"/>
      </dsp:txXfrm>
    </dsp:sp>
    <dsp:sp modelId="{4404A683-61B3-4591-AA46-01C2CE357D2D}">
      <dsp:nvSpPr>
        <dsp:cNvPr id="0" name=""/>
        <dsp:cNvSpPr/>
      </dsp:nvSpPr>
      <dsp:spPr>
        <a:xfrm>
          <a:off x="1219200" y="4553412"/>
          <a:ext cx="4876800" cy="1284295"/>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kk-KZ" sz="1600" kern="1200">
              <a:solidFill>
                <a:schemeClr val="tx1"/>
              </a:solidFill>
              <a:latin typeface="Arial" panose="020B0604020202020204" pitchFamily="34" charset="0"/>
              <a:cs typeface="Arial" panose="020B0604020202020204" pitchFamily="34" charset="0"/>
            </a:rPr>
            <a:t>Ондай студенттер жазғы семестрге қалып, әр қарыз кредиттеріне ақы төлеп сол пәнді қайта оқып қайтадан емтихан тапсырады.       </a:t>
          </a:r>
          <a:endParaRPr lang="en-US" sz="1600" kern="1200">
            <a:solidFill>
              <a:schemeClr val="tx1"/>
            </a:solidFill>
            <a:latin typeface="Arial" panose="020B0604020202020204" pitchFamily="34" charset="0"/>
            <a:cs typeface="Arial" panose="020B0604020202020204" pitchFamily="34" charset="0"/>
          </a:endParaRPr>
        </a:p>
      </dsp:txBody>
      <dsp:txXfrm>
        <a:off x="1219200" y="4553412"/>
        <a:ext cx="3633575" cy="1284295"/>
      </dsp:txXfrm>
    </dsp:sp>
    <dsp:sp modelId="{3DD62D8E-10D0-4209-807D-CC657006EE70}">
      <dsp:nvSpPr>
        <dsp:cNvPr id="0" name=""/>
        <dsp:cNvSpPr/>
      </dsp:nvSpPr>
      <dsp:spPr>
        <a:xfrm>
          <a:off x="4042007" y="983653"/>
          <a:ext cx="834792" cy="834792"/>
        </a:xfrm>
        <a:prstGeom prst="downArrow">
          <a:avLst>
            <a:gd name="adj1" fmla="val 55000"/>
            <a:gd name="adj2" fmla="val 45000"/>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solidFill>
              <a:schemeClr val="tx1"/>
            </a:solidFill>
          </a:endParaRPr>
        </a:p>
      </dsp:txBody>
      <dsp:txXfrm>
        <a:off x="4042007" y="983653"/>
        <a:ext cx="834792" cy="834792"/>
      </dsp:txXfrm>
    </dsp:sp>
    <dsp:sp modelId="{BC1ECE15-2816-4E07-B4CC-AA550B9703BC}">
      <dsp:nvSpPr>
        <dsp:cNvPr id="0" name=""/>
        <dsp:cNvSpPr/>
      </dsp:nvSpPr>
      <dsp:spPr>
        <a:xfrm>
          <a:off x="4450439" y="2501457"/>
          <a:ext cx="834792" cy="834792"/>
        </a:xfrm>
        <a:prstGeom prst="downArrow">
          <a:avLst>
            <a:gd name="adj1" fmla="val 55000"/>
            <a:gd name="adj2" fmla="val 45000"/>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solidFill>
              <a:schemeClr val="tx1"/>
            </a:solidFill>
          </a:endParaRPr>
        </a:p>
      </dsp:txBody>
      <dsp:txXfrm>
        <a:off x="4450439" y="2501457"/>
        <a:ext cx="834792" cy="834792"/>
      </dsp:txXfrm>
    </dsp:sp>
    <dsp:sp modelId="{6A6B4B53-A0C2-4571-9B18-D132C73C3193}">
      <dsp:nvSpPr>
        <dsp:cNvPr id="0" name=""/>
        <dsp:cNvSpPr/>
      </dsp:nvSpPr>
      <dsp:spPr>
        <a:xfrm>
          <a:off x="4852775" y="4019261"/>
          <a:ext cx="834792" cy="834792"/>
        </a:xfrm>
        <a:prstGeom prst="downArrow">
          <a:avLst>
            <a:gd name="adj1" fmla="val 55000"/>
            <a:gd name="adj2" fmla="val 45000"/>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solidFill>
              <a:schemeClr val="tx1"/>
            </a:solidFill>
          </a:endParaRPr>
        </a:p>
      </dsp:txBody>
      <dsp:txXfrm>
        <a:off x="4852775" y="4019261"/>
        <a:ext cx="834792" cy="834792"/>
      </dsp:txXfrm>
    </dsp:sp>
  </dsp:spTree>
</dsp:drawing>
</file>

<file path=ppt/diagrams/layout1.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x-none"/>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65FF6C7-81C2-4C04-93C1-342B3268B268}" type="datetimeFigureOut">
              <a:rPr lang="x-none" smtClean="0"/>
              <a:pPr/>
              <a:t>30.05.2023</a:t>
            </a:fld>
            <a:endParaRPr lang="x-none"/>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x-none"/>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x-none"/>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A227A2-9E61-4CBB-A0EC-7F3BE7561728}" type="slidenum">
              <a:rPr lang="x-none" smtClean="0"/>
              <a:pPr/>
              <a:t>‹#›</a:t>
            </a:fld>
            <a:endParaRPr lang="x-none"/>
          </a:p>
        </p:txBody>
      </p:sp>
    </p:spTree>
    <p:extLst>
      <p:ext uri="{BB962C8B-B14F-4D97-AF65-F5344CB8AC3E}">
        <p14:creationId xmlns:p14="http://schemas.microsoft.com/office/powerpoint/2010/main" xmlns="" val="25241486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xmlns="" val="3503255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
        <p:cNvGrpSpPr/>
        <p:nvPr/>
      </p:nvGrpSpPr>
      <p:grpSpPr>
        <a:xfrm>
          <a:off x="0" y="0"/>
          <a:ext cx="0" cy="0"/>
          <a:chOff x="0" y="0"/>
          <a:chExt cx="0" cy="0"/>
        </a:xfrm>
      </p:grpSpPr>
      <p:sp>
        <p:nvSpPr>
          <p:cNvPr id="240" name="Google Shape;240;g1fb2960d89c_0_17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41" name="Google Shape;241;g1fb2960d89c_0_1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xmlns="" val="549381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a:t>Образец заголовка</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7F149C8A-DFC0-4384-AD39-07A0E87EA55A}" type="datetimeFigureOut">
              <a:rPr lang="x-none" smtClean="0"/>
              <a:pPr/>
              <a:t>30.05.2023</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92F39A81-7B7C-46B9-B8A7-7CAAD7FAF7B1}" type="slidenum">
              <a:rPr lang="x-none" smtClean="0"/>
              <a:pPr/>
              <a:t>‹#›</a:t>
            </a:fld>
            <a:endParaRPr lang="x-none"/>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5505389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F149C8A-DFC0-4384-AD39-07A0E87EA55A}" type="datetimeFigureOut">
              <a:rPr lang="x-none" smtClean="0"/>
              <a:pPr/>
              <a:t>30.05.2023</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92F39A81-7B7C-46B9-B8A7-7CAAD7FAF7B1}" type="slidenum">
              <a:rPr lang="x-none" smtClean="0"/>
              <a:pPr/>
              <a:t>‹#›</a:t>
            </a:fld>
            <a:endParaRPr lang="x-none"/>
          </a:p>
        </p:txBody>
      </p:sp>
    </p:spTree>
    <p:extLst>
      <p:ext uri="{BB962C8B-B14F-4D97-AF65-F5344CB8AC3E}">
        <p14:creationId xmlns:p14="http://schemas.microsoft.com/office/powerpoint/2010/main" xmlns="" val="1476105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F149C8A-DFC0-4384-AD39-07A0E87EA55A}" type="datetimeFigureOut">
              <a:rPr lang="x-none" smtClean="0"/>
              <a:pPr/>
              <a:t>30.05.2023</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92F39A81-7B7C-46B9-B8A7-7CAAD7FAF7B1}" type="slidenum">
              <a:rPr lang="x-none" smtClean="0"/>
              <a:pPr/>
              <a:t>‹#›</a:t>
            </a:fld>
            <a:endParaRPr lang="x-none"/>
          </a:p>
        </p:txBody>
      </p:sp>
    </p:spTree>
    <p:extLst>
      <p:ext uri="{BB962C8B-B14F-4D97-AF65-F5344CB8AC3E}">
        <p14:creationId xmlns:p14="http://schemas.microsoft.com/office/powerpoint/2010/main" xmlns="" val="3675811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2_Custom Layout">
    <p:spTree>
      <p:nvGrpSpPr>
        <p:cNvPr id="1" name=""/>
        <p:cNvGrpSpPr/>
        <p:nvPr/>
      </p:nvGrpSpPr>
      <p:grpSpPr>
        <a:xfrm>
          <a:off x="0" y="0"/>
          <a:ext cx="0" cy="0"/>
          <a:chOff x="0" y="0"/>
          <a:chExt cx="0" cy="0"/>
        </a:xfrm>
      </p:grpSpPr>
      <p:sp>
        <p:nvSpPr>
          <p:cNvPr id="19" name="Freeform 5">
            <a:extLst>
              <a:ext uri="{FF2B5EF4-FFF2-40B4-BE49-F238E27FC236}">
                <a16:creationId xmlns:a16="http://schemas.microsoft.com/office/drawing/2014/main" xmlns="" id="{82EAC6AA-4C54-4716-A020-6C7AA1F42801}"/>
              </a:ext>
            </a:extLst>
          </p:cNvPr>
          <p:cNvSpPr>
            <a:spLocks/>
          </p:cNvSpPr>
          <p:nvPr userDrawn="1"/>
        </p:nvSpPr>
        <p:spPr bwMode="auto">
          <a:xfrm rot="16200000" flipH="1">
            <a:off x="5349720" y="13164"/>
            <a:ext cx="6855441" cy="6829118"/>
          </a:xfrm>
          <a:custGeom>
            <a:avLst/>
            <a:gdLst>
              <a:gd name="T0" fmla="*/ 1161 w 1172"/>
              <a:gd name="T1" fmla="*/ 986 h 1156"/>
              <a:gd name="T2" fmla="*/ 1147 w 1172"/>
              <a:gd name="T3" fmla="*/ 850 h 1156"/>
              <a:gd name="T4" fmla="*/ 1030 w 1172"/>
              <a:gd name="T5" fmla="*/ 691 h 1156"/>
              <a:gd name="T6" fmla="*/ 732 w 1172"/>
              <a:gd name="T7" fmla="*/ 487 h 1156"/>
              <a:gd name="T8" fmla="*/ 668 w 1172"/>
              <a:gd name="T9" fmla="*/ 352 h 1156"/>
              <a:gd name="T10" fmla="*/ 405 w 1172"/>
              <a:gd name="T11" fmla="*/ 59 h 1156"/>
              <a:gd name="T12" fmla="*/ 22 w 1172"/>
              <a:gd name="T13" fmla="*/ 78 h 1156"/>
              <a:gd name="T14" fmla="*/ 0 w 1172"/>
              <a:gd name="T15" fmla="*/ 95 h 1156"/>
              <a:gd name="T16" fmla="*/ 0 w 1172"/>
              <a:gd name="T17" fmla="*/ 1156 h 1156"/>
              <a:gd name="T18" fmla="*/ 998 w 1172"/>
              <a:gd name="T19" fmla="*/ 1156 h 1156"/>
              <a:gd name="T20" fmla="*/ 1161 w 1172"/>
              <a:gd name="T21" fmla="*/ 986 h 1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72" h="1156">
                <a:moveTo>
                  <a:pt x="1161" y="986"/>
                </a:moveTo>
                <a:cubicBezTo>
                  <a:pt x="1172" y="941"/>
                  <a:pt x="1163" y="893"/>
                  <a:pt x="1147" y="850"/>
                </a:cubicBezTo>
                <a:cubicBezTo>
                  <a:pt x="1123" y="788"/>
                  <a:pt x="1082" y="732"/>
                  <a:pt x="1030" y="691"/>
                </a:cubicBezTo>
                <a:cubicBezTo>
                  <a:pt x="935" y="616"/>
                  <a:pt x="802" y="586"/>
                  <a:pt x="732" y="487"/>
                </a:cubicBezTo>
                <a:cubicBezTo>
                  <a:pt x="703" y="446"/>
                  <a:pt x="687" y="398"/>
                  <a:pt x="668" y="352"/>
                </a:cubicBezTo>
                <a:cubicBezTo>
                  <a:pt x="615" y="229"/>
                  <a:pt x="525" y="118"/>
                  <a:pt x="405" y="59"/>
                </a:cubicBezTo>
                <a:cubicBezTo>
                  <a:pt x="285" y="0"/>
                  <a:pt x="132" y="1"/>
                  <a:pt x="22" y="78"/>
                </a:cubicBezTo>
                <a:cubicBezTo>
                  <a:pt x="15" y="83"/>
                  <a:pt x="7" y="89"/>
                  <a:pt x="0" y="95"/>
                </a:cubicBezTo>
                <a:cubicBezTo>
                  <a:pt x="0" y="1156"/>
                  <a:pt x="0" y="1156"/>
                  <a:pt x="0" y="1156"/>
                </a:cubicBezTo>
                <a:cubicBezTo>
                  <a:pt x="998" y="1156"/>
                  <a:pt x="998" y="1156"/>
                  <a:pt x="998" y="1156"/>
                </a:cubicBezTo>
                <a:cubicBezTo>
                  <a:pt x="1071" y="1115"/>
                  <a:pt x="1141" y="1065"/>
                  <a:pt x="1161" y="986"/>
                </a:cubicBezTo>
                <a:close/>
              </a:path>
            </a:pathLst>
          </a:custGeom>
          <a:solidFill>
            <a:schemeClr val="tx1">
              <a:alpha val="3000"/>
            </a:schemeClr>
          </a:solidFill>
          <a:ln>
            <a:noFill/>
          </a:ln>
        </p:spPr>
        <p:txBody>
          <a:bodyPr vert="horz" wrap="square" lIns="91440" tIns="45720" rIns="91440" bIns="45720" numCol="1" anchor="t" anchorCtr="0" compatLnSpc="1">
            <a:prstTxWarp prst="textNoShape">
              <a:avLst/>
            </a:prstTxWarp>
          </a:bodyPr>
          <a:lstStyle/>
          <a:p>
            <a:endParaRPr lang="en-ID"/>
          </a:p>
        </p:txBody>
      </p:sp>
    </p:spTree>
    <p:extLst>
      <p:ext uri="{BB962C8B-B14F-4D97-AF65-F5344CB8AC3E}">
        <p14:creationId xmlns:p14="http://schemas.microsoft.com/office/powerpoint/2010/main" xmlns="" val="62491456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extLst>
    <p:ext uri="{DCECCB84-F9BA-43D5-87BE-67443E8EF086}">
      <p15:sldGuideLst xmlns:p15="http://schemas.microsoft.com/office/powerpoint/2012/main" xmlns="">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F149C8A-DFC0-4384-AD39-07A0E87EA55A}" type="datetimeFigureOut">
              <a:rPr lang="x-none" smtClean="0"/>
              <a:pPr/>
              <a:t>30.05.2023</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92F39A81-7B7C-46B9-B8A7-7CAAD7FAF7B1}" type="slidenum">
              <a:rPr lang="x-none" smtClean="0"/>
              <a:pPr/>
              <a:t>‹#›</a:t>
            </a:fld>
            <a:endParaRPr lang="x-none"/>
          </a:p>
        </p:txBody>
      </p:sp>
    </p:spTree>
    <p:extLst>
      <p:ext uri="{BB962C8B-B14F-4D97-AF65-F5344CB8AC3E}">
        <p14:creationId xmlns:p14="http://schemas.microsoft.com/office/powerpoint/2010/main" xmlns="" val="3454727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F149C8A-DFC0-4384-AD39-07A0E87EA55A}" type="datetimeFigureOut">
              <a:rPr lang="x-none" smtClean="0"/>
              <a:pPr/>
              <a:t>30.05.2023</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92F39A81-7B7C-46B9-B8A7-7CAAD7FAF7B1}" type="slidenum">
              <a:rPr lang="x-none" smtClean="0"/>
              <a:pPr/>
              <a:t>‹#›</a:t>
            </a:fld>
            <a:endParaRPr lang="x-none"/>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432294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7F149C8A-DFC0-4384-AD39-07A0E87EA55A}" type="datetimeFigureOut">
              <a:rPr lang="x-none" smtClean="0"/>
              <a:pPr/>
              <a:t>30.05.2023</a:t>
            </a:fld>
            <a:endParaRPr lang="x-none"/>
          </a:p>
        </p:txBody>
      </p:sp>
      <p:sp>
        <p:nvSpPr>
          <p:cNvPr id="6" name="Footer Placeholder 5"/>
          <p:cNvSpPr>
            <a:spLocks noGrp="1"/>
          </p:cNvSpPr>
          <p:nvPr>
            <p:ph type="ftr" sz="quarter" idx="11"/>
          </p:nvPr>
        </p:nvSpPr>
        <p:spPr/>
        <p:txBody>
          <a:bodyPr/>
          <a:lstStyle/>
          <a:p>
            <a:endParaRPr lang="x-none"/>
          </a:p>
        </p:txBody>
      </p:sp>
      <p:sp>
        <p:nvSpPr>
          <p:cNvPr id="7" name="Slide Number Placeholder 6"/>
          <p:cNvSpPr>
            <a:spLocks noGrp="1"/>
          </p:cNvSpPr>
          <p:nvPr>
            <p:ph type="sldNum" sz="quarter" idx="12"/>
          </p:nvPr>
        </p:nvSpPr>
        <p:spPr/>
        <p:txBody>
          <a:bodyPr/>
          <a:lstStyle/>
          <a:p>
            <a:fld id="{92F39A81-7B7C-46B9-B8A7-7CAAD7FAF7B1}" type="slidenum">
              <a:rPr lang="x-none" smtClean="0"/>
              <a:pPr/>
              <a:t>‹#›</a:t>
            </a:fld>
            <a:endParaRPr lang="x-none"/>
          </a:p>
        </p:txBody>
      </p:sp>
    </p:spTree>
    <p:extLst>
      <p:ext uri="{BB962C8B-B14F-4D97-AF65-F5344CB8AC3E}">
        <p14:creationId xmlns:p14="http://schemas.microsoft.com/office/powerpoint/2010/main" xmlns="" val="36960456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097280" y="2582335"/>
            <a:ext cx="4937760" cy="32867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920" y="2582334"/>
            <a:ext cx="4937760" cy="32867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7F149C8A-DFC0-4384-AD39-07A0E87EA55A}" type="datetimeFigureOut">
              <a:rPr lang="x-none" smtClean="0"/>
              <a:pPr/>
              <a:t>30.05.2023</a:t>
            </a:fld>
            <a:endParaRPr lang="x-none"/>
          </a:p>
        </p:txBody>
      </p:sp>
      <p:sp>
        <p:nvSpPr>
          <p:cNvPr id="8" name="Footer Placeholder 7"/>
          <p:cNvSpPr>
            <a:spLocks noGrp="1"/>
          </p:cNvSpPr>
          <p:nvPr>
            <p:ph type="ftr" sz="quarter" idx="11"/>
          </p:nvPr>
        </p:nvSpPr>
        <p:spPr/>
        <p:txBody>
          <a:bodyPr/>
          <a:lstStyle/>
          <a:p>
            <a:endParaRPr lang="x-none"/>
          </a:p>
        </p:txBody>
      </p:sp>
      <p:sp>
        <p:nvSpPr>
          <p:cNvPr id="9" name="Slide Number Placeholder 8"/>
          <p:cNvSpPr>
            <a:spLocks noGrp="1"/>
          </p:cNvSpPr>
          <p:nvPr>
            <p:ph type="sldNum" sz="quarter" idx="12"/>
          </p:nvPr>
        </p:nvSpPr>
        <p:spPr/>
        <p:txBody>
          <a:bodyPr/>
          <a:lstStyle/>
          <a:p>
            <a:fld id="{92F39A81-7B7C-46B9-B8A7-7CAAD7FAF7B1}" type="slidenum">
              <a:rPr lang="x-none" smtClean="0"/>
              <a:pPr/>
              <a:t>‹#›</a:t>
            </a:fld>
            <a:endParaRPr lang="x-none"/>
          </a:p>
        </p:txBody>
      </p:sp>
    </p:spTree>
    <p:extLst>
      <p:ext uri="{BB962C8B-B14F-4D97-AF65-F5344CB8AC3E}">
        <p14:creationId xmlns:p14="http://schemas.microsoft.com/office/powerpoint/2010/main" xmlns="" val="2547982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7F149C8A-DFC0-4384-AD39-07A0E87EA55A}" type="datetimeFigureOut">
              <a:rPr lang="x-none" smtClean="0"/>
              <a:pPr/>
              <a:t>30.05.2023</a:t>
            </a:fld>
            <a:endParaRPr lang="x-none"/>
          </a:p>
        </p:txBody>
      </p:sp>
      <p:sp>
        <p:nvSpPr>
          <p:cNvPr id="4" name="Footer Placeholder 3"/>
          <p:cNvSpPr>
            <a:spLocks noGrp="1"/>
          </p:cNvSpPr>
          <p:nvPr>
            <p:ph type="ftr" sz="quarter" idx="11"/>
          </p:nvPr>
        </p:nvSpPr>
        <p:spPr/>
        <p:txBody>
          <a:bodyPr/>
          <a:lstStyle/>
          <a:p>
            <a:endParaRPr lang="x-none"/>
          </a:p>
        </p:txBody>
      </p:sp>
      <p:sp>
        <p:nvSpPr>
          <p:cNvPr id="5" name="Slide Number Placeholder 4"/>
          <p:cNvSpPr>
            <a:spLocks noGrp="1"/>
          </p:cNvSpPr>
          <p:nvPr>
            <p:ph type="sldNum" sz="quarter" idx="12"/>
          </p:nvPr>
        </p:nvSpPr>
        <p:spPr/>
        <p:txBody>
          <a:bodyPr/>
          <a:lstStyle/>
          <a:p>
            <a:fld id="{92F39A81-7B7C-46B9-B8A7-7CAAD7FAF7B1}" type="slidenum">
              <a:rPr lang="x-none" smtClean="0"/>
              <a:pPr/>
              <a:t>‹#›</a:t>
            </a:fld>
            <a:endParaRPr lang="x-none"/>
          </a:p>
        </p:txBody>
      </p:sp>
    </p:spTree>
    <p:extLst>
      <p:ext uri="{BB962C8B-B14F-4D97-AF65-F5344CB8AC3E}">
        <p14:creationId xmlns:p14="http://schemas.microsoft.com/office/powerpoint/2010/main" xmlns="" val="41823743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7F149C8A-DFC0-4384-AD39-07A0E87EA55A}" type="datetimeFigureOut">
              <a:rPr lang="x-none" smtClean="0"/>
              <a:pPr/>
              <a:t>30.05.2023</a:t>
            </a:fld>
            <a:endParaRPr lang="x-none"/>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x-none"/>
          </a:p>
        </p:txBody>
      </p:sp>
      <p:sp>
        <p:nvSpPr>
          <p:cNvPr id="9" name="Slide Number Placeholder 8"/>
          <p:cNvSpPr>
            <a:spLocks noGrp="1"/>
          </p:cNvSpPr>
          <p:nvPr>
            <p:ph type="sldNum" sz="quarter" idx="12"/>
          </p:nvPr>
        </p:nvSpPr>
        <p:spPr/>
        <p:txBody>
          <a:bodyPr/>
          <a:lstStyle/>
          <a:p>
            <a:fld id="{92F39A81-7B7C-46B9-B8A7-7CAAD7FAF7B1}" type="slidenum">
              <a:rPr lang="x-none" smtClean="0"/>
              <a:pPr/>
              <a:t>‹#›</a:t>
            </a:fld>
            <a:endParaRPr lang="x-none"/>
          </a:p>
        </p:txBody>
      </p:sp>
    </p:spTree>
    <p:extLst>
      <p:ext uri="{BB962C8B-B14F-4D97-AF65-F5344CB8AC3E}">
        <p14:creationId xmlns:p14="http://schemas.microsoft.com/office/powerpoint/2010/main" xmlns="" val="2716575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7F149C8A-DFC0-4384-AD39-07A0E87EA55A}" type="datetimeFigureOut">
              <a:rPr lang="x-none" smtClean="0"/>
              <a:pPr/>
              <a:t>30.05.2023</a:t>
            </a:fld>
            <a:endParaRPr lang="x-none"/>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x-none"/>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92F39A81-7B7C-46B9-B8A7-7CAAD7FAF7B1}" type="slidenum">
              <a:rPr lang="x-none" smtClean="0"/>
              <a:pPr/>
              <a:t>‹#›</a:t>
            </a:fld>
            <a:endParaRPr lang="x-none"/>
          </a:p>
        </p:txBody>
      </p:sp>
    </p:spTree>
    <p:extLst>
      <p:ext uri="{BB962C8B-B14F-4D97-AF65-F5344CB8AC3E}">
        <p14:creationId xmlns:p14="http://schemas.microsoft.com/office/powerpoint/2010/main" xmlns="" val="1877769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7F149C8A-DFC0-4384-AD39-07A0E87EA55A}" type="datetimeFigureOut">
              <a:rPr lang="x-none" smtClean="0"/>
              <a:pPr/>
              <a:t>30.05.2023</a:t>
            </a:fld>
            <a:endParaRPr lang="x-none"/>
          </a:p>
        </p:txBody>
      </p:sp>
      <p:sp>
        <p:nvSpPr>
          <p:cNvPr id="6" name="Footer Placeholder 5"/>
          <p:cNvSpPr>
            <a:spLocks noGrp="1"/>
          </p:cNvSpPr>
          <p:nvPr>
            <p:ph type="ftr" sz="quarter" idx="11"/>
          </p:nvPr>
        </p:nvSpPr>
        <p:spPr/>
        <p:txBody>
          <a:bodyPr/>
          <a:lstStyle/>
          <a:p>
            <a:endParaRPr lang="x-none"/>
          </a:p>
        </p:txBody>
      </p:sp>
      <p:sp>
        <p:nvSpPr>
          <p:cNvPr id="7" name="Slide Number Placeholder 6"/>
          <p:cNvSpPr>
            <a:spLocks noGrp="1"/>
          </p:cNvSpPr>
          <p:nvPr>
            <p:ph type="sldNum" sz="quarter" idx="12"/>
          </p:nvPr>
        </p:nvSpPr>
        <p:spPr/>
        <p:txBody>
          <a:bodyPr/>
          <a:lstStyle/>
          <a:p>
            <a:fld id="{92F39A81-7B7C-46B9-B8A7-7CAAD7FAF7B1}" type="slidenum">
              <a:rPr lang="x-none" smtClean="0"/>
              <a:pPr/>
              <a:t>‹#›</a:t>
            </a:fld>
            <a:endParaRPr lang="x-none"/>
          </a:p>
        </p:txBody>
      </p:sp>
    </p:spTree>
    <p:extLst>
      <p:ext uri="{BB962C8B-B14F-4D97-AF65-F5344CB8AC3E}">
        <p14:creationId xmlns:p14="http://schemas.microsoft.com/office/powerpoint/2010/main" xmlns="" val="1459230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7F149C8A-DFC0-4384-AD39-07A0E87EA55A}" type="datetimeFigureOut">
              <a:rPr lang="x-none" smtClean="0"/>
              <a:pPr/>
              <a:t>30.05.2023</a:t>
            </a:fld>
            <a:endParaRPr lang="x-none"/>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x-none"/>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92F39A81-7B7C-46B9-B8A7-7CAAD7FAF7B1}" type="slidenum">
              <a:rPr lang="x-none" smtClean="0"/>
              <a:pPr/>
              <a:t>‹#›</a:t>
            </a:fld>
            <a:endParaRPr lang="x-none"/>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853569677"/>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3.xml"/><Relationship Id="rId4" Type="http://schemas.openxmlformats.org/officeDocument/2006/relationships/image" Target="../media/image9.jpeg"/></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5.jpeg"/><Relationship Id="rId1" Type="http://schemas.openxmlformats.org/officeDocument/2006/relationships/slideLayout" Target="../slideLayouts/slideLayout1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5A342B6-92C8-4F2C-9F6D-B8ACADD08D2E}"/>
              </a:ext>
            </a:extLst>
          </p:cNvPr>
          <p:cNvSpPr>
            <a:spLocks noGrp="1"/>
          </p:cNvSpPr>
          <p:nvPr>
            <p:ph type="title"/>
          </p:nvPr>
        </p:nvSpPr>
        <p:spPr>
          <a:xfrm>
            <a:off x="1826565" y="2069933"/>
            <a:ext cx="8215313" cy="3331051"/>
          </a:xfrm>
          <a:ln>
            <a:solidFill>
              <a:schemeClr val="accent1">
                <a:lumMod val="60000"/>
                <a:lumOff val="40000"/>
              </a:schemeClr>
            </a:solidFill>
          </a:ln>
        </p:spPr>
        <p:txBody>
          <a:bodyPr>
            <a:noAutofit/>
          </a:bodyPr>
          <a:lstStyle/>
          <a:p>
            <a:pPr algn="ctr"/>
            <a:r>
              <a:rPr lang="kk-KZ" sz="4000" b="1" dirty="0">
                <a:solidFill>
                  <a:schemeClr val="tx2">
                    <a:lumMod val="75000"/>
                  </a:schemeClr>
                </a:solidFill>
                <a:latin typeface="Arial" panose="020B0604020202020204" pitchFamily="34" charset="0"/>
                <a:cs typeface="Arial" panose="020B0604020202020204" pitchFamily="34" charset="0"/>
              </a:rPr>
              <a:t/>
            </a:r>
            <a:br>
              <a:rPr lang="kk-KZ" sz="4000" b="1" dirty="0">
                <a:solidFill>
                  <a:schemeClr val="tx2">
                    <a:lumMod val="75000"/>
                  </a:schemeClr>
                </a:solidFill>
                <a:latin typeface="Arial" panose="020B0604020202020204" pitchFamily="34" charset="0"/>
                <a:cs typeface="Arial" panose="020B0604020202020204" pitchFamily="34" charset="0"/>
              </a:rPr>
            </a:br>
            <a:r>
              <a:rPr lang="kk-KZ" sz="4000" b="1" dirty="0">
                <a:solidFill>
                  <a:schemeClr val="tx2">
                    <a:lumMod val="75000"/>
                  </a:schemeClr>
                </a:solidFill>
                <a:latin typeface="Arial" panose="020B0604020202020204" pitchFamily="34" charset="0"/>
                <a:cs typeface="Arial" panose="020B0604020202020204" pitchFamily="34" charset="0"/>
              </a:rPr>
              <a:t>Педагогикалық кәсіпті меңгерудегі студенттің ой еңбегінің мәдениеті</a:t>
            </a:r>
            <a:br>
              <a:rPr lang="kk-KZ" sz="4000" b="1" dirty="0">
                <a:solidFill>
                  <a:schemeClr val="tx2">
                    <a:lumMod val="75000"/>
                  </a:schemeClr>
                </a:solidFill>
                <a:latin typeface="Arial" panose="020B0604020202020204" pitchFamily="34" charset="0"/>
                <a:cs typeface="Arial" panose="020B0604020202020204" pitchFamily="34" charset="0"/>
              </a:rPr>
            </a:br>
            <a:r>
              <a:rPr lang="ru-RU" sz="4000" dirty="0">
                <a:solidFill>
                  <a:schemeClr val="tx2">
                    <a:lumMod val="75000"/>
                  </a:schemeClr>
                </a:solidFill>
                <a:latin typeface="Arial" panose="020B0604020202020204" pitchFamily="34" charset="0"/>
                <a:cs typeface="Arial" panose="020B0604020202020204" pitchFamily="34" charset="0"/>
              </a:rPr>
              <a:t/>
            </a:r>
            <a:br>
              <a:rPr lang="ru-RU" sz="4000" dirty="0">
                <a:solidFill>
                  <a:schemeClr val="tx2">
                    <a:lumMod val="75000"/>
                  </a:schemeClr>
                </a:solidFill>
                <a:latin typeface="Arial" panose="020B0604020202020204" pitchFamily="34" charset="0"/>
                <a:cs typeface="Arial" panose="020B0604020202020204" pitchFamily="34" charset="0"/>
              </a:rPr>
            </a:br>
            <a:endParaRPr lang="ru-RU" sz="4000" dirty="0">
              <a:solidFill>
                <a:schemeClr val="tx2">
                  <a:lumMod val="75000"/>
                </a:schemeClr>
              </a:solidFill>
              <a:latin typeface="Arial" panose="020B0604020202020204" pitchFamily="34" charset="0"/>
              <a:cs typeface="Arial" panose="020B0604020202020204" pitchFamily="34" charset="0"/>
            </a:endParaRPr>
          </a:p>
        </p:txBody>
      </p:sp>
      <p:pic>
        <p:nvPicPr>
          <p:cNvPr id="5" name="Picture 2" descr="C:\Users\админ\Desktop\nov-logo-kaz.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2867" y="1"/>
            <a:ext cx="1951680" cy="8537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7" name="Picture 4"/>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520112" y="5156963"/>
            <a:ext cx="1800225" cy="1446213"/>
          </a:xfrm>
          <a:prstGeom prst="rect">
            <a:avLst/>
          </a:prstGeom>
          <a:noFill/>
          <a:ln>
            <a:noFill/>
          </a:ln>
          <a:effectLst/>
          <a:extLst>
            <a:ext uri="{909E8E84-426E-40DD-AFC4-6F175D3DCCD1}">
              <a14:hiddenFill xmlns:a14="http://schemas.microsoft.com/office/drawing/2010/main" xmlns="">
                <a:blipFill dpi="0" rotWithShape="0">
                  <a:blip/>
                  <a:srcRect/>
                  <a:stretch>
                    <a:fillRect/>
                  </a:stretch>
                </a:blipFill>
              </a14:hiddenFill>
            </a:ext>
            <a:ext uri="{91240B29-F687-4F45-9708-019B960494DF}">
              <a14:hiddenLine xmlns:a14="http://schemas.microsoft.com/office/drawing/2010/main" xmlns="" w="9525">
                <a:solidFill>
                  <a:srgbClr val="80808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sp>
        <p:nvSpPr>
          <p:cNvPr id="3" name="Заголовок 1">
            <a:extLst>
              <a:ext uri="{FF2B5EF4-FFF2-40B4-BE49-F238E27FC236}">
                <a16:creationId xmlns:a16="http://schemas.microsoft.com/office/drawing/2014/main" xmlns="" id="{52994886-D601-7C96-1DC0-81DB158B9C9B}"/>
              </a:ext>
            </a:extLst>
          </p:cNvPr>
          <p:cNvSpPr txBox="1">
            <a:spLocks/>
          </p:cNvSpPr>
          <p:nvPr/>
        </p:nvSpPr>
        <p:spPr>
          <a:xfrm>
            <a:off x="2650400" y="181499"/>
            <a:ext cx="7391478" cy="32340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00000"/>
              </a:lnSpc>
            </a:pPr>
            <a:r>
              <a:rPr lang="kk-KZ" sz="1800" b="1" dirty="0">
                <a:latin typeface="Arial" panose="020B0604020202020204" pitchFamily="34" charset="0"/>
                <a:cs typeface="Arial" panose="020B0604020202020204" pitchFamily="34" charset="0"/>
              </a:rPr>
              <a:t>Л.Н. </a:t>
            </a:r>
            <a:r>
              <a:rPr lang="ru-RU" sz="1800" b="1" dirty="0">
                <a:latin typeface="Arial" panose="020B0604020202020204" pitchFamily="34" charset="0"/>
                <a:cs typeface="Arial" panose="020B0604020202020204" pitchFamily="34" charset="0"/>
              </a:rPr>
              <a:t>Гумилев </a:t>
            </a:r>
            <a:r>
              <a:rPr lang="ru-RU" sz="1800" b="1" dirty="0" err="1">
                <a:latin typeface="Arial" panose="020B0604020202020204" pitchFamily="34" charset="0"/>
                <a:cs typeface="Arial" panose="020B0604020202020204" pitchFamily="34" charset="0"/>
              </a:rPr>
              <a:t>атындағы</a:t>
            </a:r>
            <a:r>
              <a:rPr lang="ru-RU" sz="1800" b="1" dirty="0">
                <a:latin typeface="Arial" panose="020B0604020202020204" pitchFamily="34" charset="0"/>
                <a:cs typeface="Arial" panose="020B0604020202020204" pitchFamily="34" charset="0"/>
              </a:rPr>
              <a:t> </a:t>
            </a:r>
            <a:r>
              <a:rPr lang="ru-RU" sz="1800" b="1" dirty="0" err="1">
                <a:latin typeface="Arial" panose="020B0604020202020204" pitchFamily="34" charset="0"/>
                <a:cs typeface="Arial" panose="020B0604020202020204" pitchFamily="34" charset="0"/>
              </a:rPr>
              <a:t>Еуразия</a:t>
            </a:r>
            <a:r>
              <a:rPr lang="ru-RU" sz="1800" b="1" dirty="0">
                <a:latin typeface="Arial" panose="020B0604020202020204" pitchFamily="34" charset="0"/>
                <a:cs typeface="Arial" panose="020B0604020202020204" pitchFamily="34" charset="0"/>
              </a:rPr>
              <a:t> </a:t>
            </a:r>
            <a:r>
              <a:rPr lang="ru-RU" sz="1800" b="1" dirty="0" err="1">
                <a:latin typeface="Arial" panose="020B0604020202020204" pitchFamily="34" charset="0"/>
                <a:cs typeface="Arial" panose="020B0604020202020204" pitchFamily="34" charset="0"/>
              </a:rPr>
              <a:t>ұлттық</a:t>
            </a:r>
            <a:r>
              <a:rPr lang="ru-RU" sz="1800" b="1" dirty="0">
                <a:latin typeface="Arial" panose="020B0604020202020204" pitchFamily="34" charset="0"/>
                <a:cs typeface="Arial" panose="020B0604020202020204" pitchFamily="34" charset="0"/>
              </a:rPr>
              <a:t> </a:t>
            </a:r>
            <a:r>
              <a:rPr lang="ru-RU" sz="1800" b="1" dirty="0" err="1">
                <a:latin typeface="Arial" panose="020B0604020202020204" pitchFamily="34" charset="0"/>
                <a:cs typeface="Arial" panose="020B0604020202020204" pitchFamily="34" charset="0"/>
              </a:rPr>
              <a:t>университеті</a:t>
            </a:r>
            <a:endParaRPr lang="ru-RU" sz="1800" b="1"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xmlns="" id="{98B3DF95-5640-3D64-DEA6-2E4002B7C008}"/>
              </a:ext>
            </a:extLst>
          </p:cNvPr>
          <p:cNvSpPr txBox="1"/>
          <p:nvPr/>
        </p:nvSpPr>
        <p:spPr>
          <a:xfrm>
            <a:off x="2856417" y="1179364"/>
            <a:ext cx="6979444" cy="523220"/>
          </a:xfrm>
          <a:prstGeom prst="rect">
            <a:avLst/>
          </a:prstGeom>
          <a:noFill/>
        </p:spPr>
        <p:txBody>
          <a:bodyPr wrap="square">
            <a:spAutoFit/>
          </a:bodyPr>
          <a:lstStyle/>
          <a:p>
            <a:pPr algn="ctr"/>
            <a:r>
              <a:rPr lang="ru-RU" sz="2800" b="1" dirty="0" err="1">
                <a:solidFill>
                  <a:schemeClr val="tx2">
                    <a:lumMod val="75000"/>
                  </a:schemeClr>
                </a:solidFill>
                <a:latin typeface="Arial" panose="020B0604020202020204" pitchFamily="34" charset="0"/>
                <a:cs typeface="Arial" panose="020B0604020202020204" pitchFamily="34" charset="0"/>
              </a:rPr>
              <a:t>Дәріс</a:t>
            </a:r>
            <a:r>
              <a:rPr lang="ru-RU" sz="2800" b="1" dirty="0">
                <a:solidFill>
                  <a:schemeClr val="tx2">
                    <a:lumMod val="75000"/>
                  </a:schemeClr>
                </a:solidFill>
                <a:latin typeface="Arial" panose="020B0604020202020204" pitchFamily="34" charset="0"/>
                <a:cs typeface="Arial" panose="020B0604020202020204" pitchFamily="34" charset="0"/>
              </a:rPr>
              <a:t> 5</a:t>
            </a:r>
            <a:endParaRPr lang="x-none" sz="2800" b="1" dirty="0">
              <a:solidFill>
                <a:schemeClr val="tx2">
                  <a:lumMod val="75000"/>
                </a:schemeClr>
              </a:solidFill>
            </a:endParaRPr>
          </a:p>
        </p:txBody>
      </p:sp>
      <p:sp>
        <p:nvSpPr>
          <p:cNvPr id="9" name="TextBox 8">
            <a:extLst>
              <a:ext uri="{FF2B5EF4-FFF2-40B4-BE49-F238E27FC236}">
                <a16:creationId xmlns:a16="http://schemas.microsoft.com/office/drawing/2014/main" xmlns="" id="{C04ECEFD-159F-B35B-731C-B26E1554D818}"/>
              </a:ext>
            </a:extLst>
          </p:cNvPr>
          <p:cNvSpPr txBox="1"/>
          <p:nvPr/>
        </p:nvSpPr>
        <p:spPr>
          <a:xfrm>
            <a:off x="5709485" y="6488668"/>
            <a:ext cx="5329237" cy="369332"/>
          </a:xfrm>
          <a:prstGeom prst="rect">
            <a:avLst/>
          </a:prstGeom>
          <a:noFill/>
        </p:spPr>
        <p:txBody>
          <a:bodyPr wrap="square">
            <a:spAutoFit/>
          </a:bodyPr>
          <a:lstStyle/>
          <a:p>
            <a:pPr algn="r"/>
            <a:r>
              <a:rPr lang="kk-KZ" sz="1800" b="1" dirty="0">
                <a:solidFill>
                  <a:schemeClr val="tx2">
                    <a:lumMod val="75000"/>
                  </a:schemeClr>
                </a:solidFill>
                <a:latin typeface="Arial" panose="020B0604020202020204" pitchFamily="34" charset="0"/>
                <a:cs typeface="Arial" panose="020B0604020202020204" pitchFamily="34" charset="0"/>
              </a:rPr>
              <a:t>п.ғ.д., профессор Шалғынбаева Қ.Қ.</a:t>
            </a:r>
            <a:endParaRPr lang="x-none" dirty="0">
              <a:solidFill>
                <a:schemeClr val="tx2">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93806594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6EC652A7-13AC-7925-3DDF-B59DDF43F94D}"/>
              </a:ext>
            </a:extLst>
          </p:cNvPr>
          <p:cNvSpPr txBox="1"/>
          <p:nvPr/>
        </p:nvSpPr>
        <p:spPr>
          <a:xfrm>
            <a:off x="2389239" y="136406"/>
            <a:ext cx="6096000" cy="923330"/>
          </a:xfrm>
          <a:prstGeom prst="rect">
            <a:avLst/>
          </a:prstGeom>
          <a:noFill/>
        </p:spPr>
        <p:txBody>
          <a:bodyPr wrap="square">
            <a:spAutoFit/>
          </a:bodyPr>
          <a:lstStyle/>
          <a:p>
            <a:pPr algn="just"/>
            <a:r>
              <a:rPr lang="kk-KZ" sz="1800" dirty="0">
                <a:effectLst/>
                <a:latin typeface="Arial" panose="020B0604020202020204" pitchFamily="34" charset="0"/>
                <a:ea typeface="Times New Roman" panose="02020603050405020304" pitchFamily="18" charset="0"/>
              </a:rPr>
              <a:t>Іскерліктер –</a:t>
            </a:r>
            <a:r>
              <a:rPr lang="kk-KZ" sz="1800" spc="5" dirty="0">
                <a:effectLst/>
                <a:latin typeface="Arial" panose="020B0604020202020204" pitchFamily="34" charset="0"/>
                <a:ea typeface="Times New Roman" panose="02020603050405020304" pitchFamily="18" charset="0"/>
              </a:rPr>
              <a:t> </a:t>
            </a:r>
            <a:r>
              <a:rPr lang="kk-KZ" sz="1800" dirty="0">
                <a:effectLst/>
                <a:latin typeface="Arial" panose="020B0604020202020204" pitchFamily="34" charset="0"/>
                <a:ea typeface="Times New Roman" panose="02020603050405020304" pitchFamily="18" charset="0"/>
              </a:rPr>
              <a:t>адамның</a:t>
            </a:r>
            <a:r>
              <a:rPr lang="kk-KZ" sz="1800" spc="5" dirty="0">
                <a:effectLst/>
                <a:latin typeface="Arial" panose="020B0604020202020204" pitchFamily="34" charset="0"/>
                <a:ea typeface="Times New Roman" panose="02020603050405020304" pitchFamily="18" charset="0"/>
              </a:rPr>
              <a:t> </a:t>
            </a:r>
            <a:r>
              <a:rPr lang="kk-KZ" sz="1800" dirty="0">
                <a:effectLst/>
                <a:latin typeface="Arial" panose="020B0604020202020204" pitchFamily="34" charset="0"/>
                <a:ea typeface="Times New Roman" panose="02020603050405020304" pitchFamily="18" charset="0"/>
              </a:rPr>
              <a:t>білімдері</a:t>
            </a:r>
            <a:r>
              <a:rPr lang="kk-KZ" sz="1800" spc="5" dirty="0">
                <a:effectLst/>
                <a:latin typeface="Arial" panose="020B0604020202020204" pitchFamily="34" charset="0"/>
                <a:ea typeface="Times New Roman" panose="02020603050405020304" pitchFamily="18" charset="0"/>
              </a:rPr>
              <a:t> </a:t>
            </a:r>
            <a:r>
              <a:rPr lang="kk-KZ" sz="1800" dirty="0">
                <a:effectLst/>
                <a:latin typeface="Arial" panose="020B0604020202020204" pitchFamily="34" charset="0"/>
                <a:ea typeface="Times New Roman" panose="02020603050405020304" pitchFamily="18" charset="0"/>
              </a:rPr>
              <a:t>мен</a:t>
            </a:r>
            <a:r>
              <a:rPr lang="kk-KZ" sz="1800" spc="5" dirty="0">
                <a:effectLst/>
                <a:latin typeface="Arial" panose="020B0604020202020204" pitchFamily="34" charset="0"/>
                <a:ea typeface="Times New Roman" panose="02020603050405020304" pitchFamily="18" charset="0"/>
              </a:rPr>
              <a:t> </a:t>
            </a:r>
            <a:r>
              <a:rPr lang="kk-KZ" sz="1800" dirty="0">
                <a:effectLst/>
                <a:latin typeface="Arial" panose="020B0604020202020204" pitchFamily="34" charset="0"/>
                <a:ea typeface="Times New Roman" panose="02020603050405020304" pitchFamily="18" charset="0"/>
              </a:rPr>
              <a:t>дағдылар</a:t>
            </a:r>
            <a:r>
              <a:rPr lang="kk-KZ" sz="1800" spc="5" dirty="0">
                <a:effectLst/>
                <a:latin typeface="Arial" panose="020B0604020202020204" pitchFamily="34" charset="0"/>
                <a:ea typeface="Times New Roman" panose="02020603050405020304" pitchFamily="18" charset="0"/>
              </a:rPr>
              <a:t> </a:t>
            </a:r>
            <a:r>
              <a:rPr lang="kk-KZ" sz="1800" dirty="0">
                <a:effectLst/>
                <a:latin typeface="Arial" panose="020B0604020202020204" pitchFamily="34" charset="0"/>
                <a:ea typeface="Times New Roman" panose="02020603050405020304" pitchFamily="18" charset="0"/>
              </a:rPr>
              <a:t>жиынтығымен қамтамасыз етілетін іс әрекеттерді орындау тәсілдері. </a:t>
            </a:r>
            <a:endParaRPr lang="x-none" dirty="0"/>
          </a:p>
        </p:txBody>
      </p:sp>
      <p:sp>
        <p:nvSpPr>
          <p:cNvPr id="7" name="TextBox 6">
            <a:extLst>
              <a:ext uri="{FF2B5EF4-FFF2-40B4-BE49-F238E27FC236}">
                <a16:creationId xmlns:a16="http://schemas.microsoft.com/office/drawing/2014/main" xmlns="" id="{75515A5C-9BCF-849A-77B3-EF35D78D82F2}"/>
              </a:ext>
            </a:extLst>
          </p:cNvPr>
          <p:cNvSpPr txBox="1"/>
          <p:nvPr/>
        </p:nvSpPr>
        <p:spPr>
          <a:xfrm>
            <a:off x="2389239" y="1362670"/>
            <a:ext cx="6096000" cy="923330"/>
          </a:xfrm>
          <a:prstGeom prst="rect">
            <a:avLst/>
          </a:prstGeom>
          <a:noFill/>
        </p:spPr>
        <p:txBody>
          <a:bodyPr wrap="square">
            <a:spAutoFit/>
          </a:bodyPr>
          <a:lstStyle/>
          <a:p>
            <a:pPr algn="just"/>
            <a:r>
              <a:rPr lang="kk-KZ" sz="1800" dirty="0">
                <a:effectLst/>
                <a:latin typeface="Arial" panose="020B0604020202020204" pitchFamily="34" charset="0"/>
                <a:ea typeface="Times New Roman" panose="02020603050405020304" pitchFamily="18" charset="0"/>
              </a:rPr>
              <a:t>Ал</a:t>
            </a:r>
            <a:r>
              <a:rPr lang="kk-KZ" sz="1800" spc="5" dirty="0">
                <a:effectLst/>
                <a:latin typeface="Arial" panose="020B0604020202020204" pitchFamily="34" charset="0"/>
                <a:ea typeface="Times New Roman" panose="02020603050405020304" pitchFamily="18" charset="0"/>
              </a:rPr>
              <a:t> </a:t>
            </a:r>
            <a:r>
              <a:rPr lang="kk-KZ" sz="1800" dirty="0">
                <a:effectLst/>
                <a:latin typeface="Arial" panose="020B0604020202020204" pitchFamily="34" charset="0"/>
                <a:ea typeface="Times New Roman" panose="02020603050405020304" pitchFamily="18" charset="0"/>
              </a:rPr>
              <a:t>білім</a:t>
            </a:r>
            <a:r>
              <a:rPr lang="kk-KZ" sz="1800" spc="5" dirty="0">
                <a:effectLst/>
                <a:latin typeface="Arial" panose="020B0604020202020204" pitchFamily="34" charset="0"/>
                <a:ea typeface="Times New Roman" panose="02020603050405020304" pitchFamily="18" charset="0"/>
              </a:rPr>
              <a:t> </a:t>
            </a:r>
            <a:r>
              <a:rPr lang="kk-KZ" sz="1800" dirty="0">
                <a:effectLst/>
                <a:latin typeface="Arial" panose="020B0604020202020204" pitchFamily="34" charset="0"/>
                <a:ea typeface="Times New Roman" panose="02020603050405020304" pitchFamily="18" charset="0"/>
              </a:rPr>
              <a:t>беру</a:t>
            </a:r>
            <a:r>
              <a:rPr lang="kk-KZ" sz="1800" spc="5" dirty="0">
                <a:effectLst/>
                <a:latin typeface="Arial" panose="020B0604020202020204" pitchFamily="34" charset="0"/>
                <a:ea typeface="Times New Roman" panose="02020603050405020304" pitchFamily="18" charset="0"/>
              </a:rPr>
              <a:t> </a:t>
            </a:r>
            <a:r>
              <a:rPr lang="kk-KZ" sz="1800" dirty="0">
                <a:effectLst/>
                <a:latin typeface="Arial" panose="020B0604020202020204" pitchFamily="34" charset="0"/>
                <a:ea typeface="Times New Roman" panose="02020603050405020304" pitchFamily="18" charset="0"/>
              </a:rPr>
              <a:t>саласында,</a:t>
            </a:r>
            <a:r>
              <a:rPr lang="kk-KZ" sz="1800" spc="5" dirty="0">
                <a:effectLst/>
                <a:latin typeface="Arial" panose="020B0604020202020204" pitchFamily="34" charset="0"/>
                <a:ea typeface="Times New Roman" panose="02020603050405020304" pitchFamily="18" charset="0"/>
              </a:rPr>
              <a:t> </a:t>
            </a:r>
            <a:r>
              <a:rPr lang="kk-KZ" sz="1800" dirty="0">
                <a:effectLst/>
                <a:latin typeface="Arial" panose="020B0604020202020204" pitchFamily="34" charset="0"/>
                <a:ea typeface="Times New Roman" panose="02020603050405020304" pitchFamily="18" charset="0"/>
              </a:rPr>
              <a:t>ой</a:t>
            </a:r>
            <a:r>
              <a:rPr lang="kk-KZ" sz="1800" spc="5" dirty="0">
                <a:effectLst/>
                <a:latin typeface="Arial" panose="020B0604020202020204" pitchFamily="34" charset="0"/>
                <a:ea typeface="Times New Roman" panose="02020603050405020304" pitchFamily="18" charset="0"/>
              </a:rPr>
              <a:t> </a:t>
            </a:r>
            <a:r>
              <a:rPr lang="kk-KZ" sz="1800" dirty="0">
                <a:effectLst/>
                <a:latin typeface="Arial" panose="020B0604020202020204" pitchFamily="34" charset="0"/>
                <a:ea typeface="Times New Roman" panose="02020603050405020304" pitchFamily="18" charset="0"/>
              </a:rPr>
              <a:t>еңбегі</a:t>
            </a:r>
            <a:r>
              <a:rPr lang="kk-KZ" sz="1800" spc="5" dirty="0">
                <a:effectLst/>
                <a:latin typeface="Arial" panose="020B0604020202020204" pitchFamily="34" charset="0"/>
                <a:ea typeface="Times New Roman" panose="02020603050405020304" pitchFamily="18" charset="0"/>
              </a:rPr>
              <a:t> </a:t>
            </a:r>
            <a:r>
              <a:rPr lang="kk-KZ" sz="1800" dirty="0">
                <a:effectLst/>
                <a:latin typeface="Arial" panose="020B0604020202020204" pitchFamily="34" charset="0"/>
                <a:ea typeface="Times New Roman" panose="02020603050405020304" pitchFamily="18" charset="0"/>
              </a:rPr>
              <a:t>мәдениетіде</a:t>
            </a:r>
            <a:r>
              <a:rPr lang="kk-KZ" sz="1800" spc="5" dirty="0">
                <a:effectLst/>
                <a:latin typeface="Arial" panose="020B0604020202020204" pitchFamily="34" charset="0"/>
                <a:ea typeface="Times New Roman" panose="02020603050405020304" pitchFamily="18" charset="0"/>
              </a:rPr>
              <a:t> </a:t>
            </a:r>
            <a:r>
              <a:rPr lang="kk-KZ" sz="1800" dirty="0">
                <a:effectLst/>
                <a:latin typeface="Arial" panose="020B0604020202020204" pitchFamily="34" charset="0"/>
                <a:ea typeface="Times New Roman" panose="02020603050405020304" pitchFamily="18" charset="0"/>
              </a:rPr>
              <a:t>оқу</a:t>
            </a:r>
            <a:r>
              <a:rPr lang="kk-KZ" sz="1800" spc="5" dirty="0">
                <a:effectLst/>
                <a:latin typeface="Arial" panose="020B0604020202020204" pitchFamily="34" charset="0"/>
                <a:ea typeface="Times New Roman" panose="02020603050405020304" pitchFamily="18" charset="0"/>
              </a:rPr>
              <a:t> </a:t>
            </a:r>
            <a:r>
              <a:rPr lang="kk-KZ" sz="1800" dirty="0">
                <a:effectLst/>
                <a:latin typeface="Arial" panose="020B0604020202020204" pitchFamily="34" charset="0"/>
                <a:ea typeface="Times New Roman" panose="02020603050405020304" pitchFamily="18" charset="0"/>
              </a:rPr>
              <a:t>жазу,</a:t>
            </a:r>
            <a:r>
              <a:rPr lang="kk-KZ" sz="1800" spc="5" dirty="0">
                <a:effectLst/>
                <a:latin typeface="Arial" panose="020B0604020202020204" pitchFamily="34" charset="0"/>
                <a:ea typeface="Times New Roman" panose="02020603050405020304" pitchFamily="18" charset="0"/>
              </a:rPr>
              <a:t> </a:t>
            </a:r>
            <a:r>
              <a:rPr lang="kk-KZ" sz="1800" dirty="0">
                <a:effectLst/>
                <a:latin typeface="Arial" panose="020B0604020202020204" pitchFamily="34" charset="0"/>
                <a:ea typeface="Times New Roman" panose="02020603050405020304" pitchFamily="18" charset="0"/>
              </a:rPr>
              <a:t>есептеу,</a:t>
            </a:r>
            <a:r>
              <a:rPr lang="kk-KZ" sz="1800" spc="5" dirty="0">
                <a:effectLst/>
                <a:latin typeface="Arial" panose="020B0604020202020204" pitchFamily="34" charset="0"/>
                <a:ea typeface="Times New Roman" panose="02020603050405020304" pitchFamily="18" charset="0"/>
              </a:rPr>
              <a:t> </a:t>
            </a:r>
            <a:r>
              <a:rPr lang="kk-KZ" sz="1800" dirty="0">
                <a:effectLst/>
                <a:latin typeface="Arial" panose="020B0604020202020204" pitchFamily="34" charset="0"/>
                <a:ea typeface="Times New Roman" panose="02020603050405020304" pitchFamily="18" charset="0"/>
              </a:rPr>
              <a:t>ойлау</a:t>
            </a:r>
            <a:r>
              <a:rPr lang="kk-KZ" sz="1800" spc="5" dirty="0">
                <a:effectLst/>
                <a:latin typeface="Arial" panose="020B0604020202020204" pitchFamily="34" charset="0"/>
                <a:ea typeface="Times New Roman" panose="02020603050405020304" pitchFamily="18" charset="0"/>
              </a:rPr>
              <a:t> </a:t>
            </a:r>
            <a:r>
              <a:rPr lang="kk-KZ" sz="1800" dirty="0">
                <a:effectLst/>
                <a:latin typeface="Arial" panose="020B0604020202020204" pitchFamily="34" charset="0"/>
                <a:ea typeface="Times New Roman" panose="02020603050405020304" pitchFamily="18" charset="0"/>
              </a:rPr>
              <a:t>операцияларын</a:t>
            </a:r>
            <a:r>
              <a:rPr lang="kk-KZ" sz="1800" spc="-5" dirty="0">
                <a:effectLst/>
                <a:latin typeface="Arial" panose="020B0604020202020204" pitchFamily="34" charset="0"/>
                <a:ea typeface="Times New Roman" panose="02020603050405020304" pitchFamily="18" charset="0"/>
              </a:rPr>
              <a:t> </a:t>
            </a:r>
            <a:r>
              <a:rPr lang="kk-KZ" sz="1800" dirty="0">
                <a:effectLst/>
                <a:latin typeface="Arial" panose="020B0604020202020204" pitchFamily="34" charset="0"/>
                <a:ea typeface="Times New Roman" panose="02020603050405020304" pitchFamily="18" charset="0"/>
              </a:rPr>
              <a:t>меңгеру</a:t>
            </a:r>
            <a:r>
              <a:rPr lang="kk-KZ" sz="1800" spc="-25" dirty="0">
                <a:effectLst/>
                <a:latin typeface="Arial" panose="020B0604020202020204" pitchFamily="34" charset="0"/>
                <a:ea typeface="Times New Roman" panose="02020603050405020304" pitchFamily="18" charset="0"/>
              </a:rPr>
              <a:t> </a:t>
            </a:r>
            <a:r>
              <a:rPr lang="kk-KZ" sz="1800" dirty="0">
                <a:effectLst/>
                <a:latin typeface="Arial" panose="020B0604020202020204" pitchFamily="34" charset="0"/>
                <a:ea typeface="Times New Roman" panose="02020603050405020304" pitchFamily="18" charset="0"/>
              </a:rPr>
              <a:t>сяқты оқу</a:t>
            </a:r>
            <a:r>
              <a:rPr lang="kk-KZ" sz="1800" spc="-25" dirty="0">
                <a:effectLst/>
                <a:latin typeface="Arial" panose="020B0604020202020204" pitchFamily="34" charset="0"/>
                <a:ea typeface="Times New Roman" panose="02020603050405020304" pitchFamily="18" charset="0"/>
              </a:rPr>
              <a:t> </a:t>
            </a:r>
            <a:r>
              <a:rPr lang="kk-KZ" sz="1800" dirty="0">
                <a:effectLst/>
                <a:latin typeface="Arial" panose="020B0604020202020204" pitchFamily="34" charset="0"/>
                <a:ea typeface="Times New Roman" panose="02020603050405020304" pitchFamily="18" charset="0"/>
              </a:rPr>
              <a:t>іскерліктерін жетілдіру</a:t>
            </a:r>
            <a:r>
              <a:rPr lang="kk-KZ" sz="1800" spc="-25" dirty="0">
                <a:effectLst/>
                <a:latin typeface="Arial" panose="020B0604020202020204" pitchFamily="34" charset="0"/>
                <a:ea typeface="Times New Roman" panose="02020603050405020304" pitchFamily="18" charset="0"/>
              </a:rPr>
              <a:t> </a:t>
            </a:r>
            <a:r>
              <a:rPr lang="kk-KZ" sz="1800" dirty="0">
                <a:effectLst/>
                <a:latin typeface="Arial" panose="020B0604020202020204" pitchFamily="34" charset="0"/>
                <a:ea typeface="Times New Roman" panose="02020603050405020304" pitchFamily="18" charset="0"/>
              </a:rPr>
              <a:t>өте қажет</a:t>
            </a:r>
            <a:endParaRPr lang="x-none" dirty="0"/>
          </a:p>
        </p:txBody>
      </p:sp>
      <p:pic>
        <p:nvPicPr>
          <p:cNvPr id="2050" name="Picture 2" descr="Education Distance E-learning Online Learning Personal development concept">
            <a:extLst>
              <a:ext uri="{FF2B5EF4-FFF2-40B4-BE49-F238E27FC236}">
                <a16:creationId xmlns:a16="http://schemas.microsoft.com/office/drawing/2014/main" xmlns="" id="{1A4C3A10-585D-3425-998E-D5D19A6C6CAE}"/>
              </a:ext>
            </a:extLst>
          </p:cNvPr>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47956" r="3012"/>
          <a:stretch/>
        </p:blipFill>
        <p:spPr bwMode="auto">
          <a:xfrm>
            <a:off x="0" y="0"/>
            <a:ext cx="2241756" cy="2286000"/>
          </a:xfrm>
          <a:prstGeom prst="rect">
            <a:avLst/>
          </a:prstGeom>
          <a:noFill/>
          <a:extLst>
            <a:ext uri="{909E8E84-426E-40DD-AFC4-6F175D3DCCD1}">
              <a14:hiddenFill xmlns:a14="http://schemas.microsoft.com/office/drawing/2010/main" xmlns="">
                <a:solidFill>
                  <a:srgbClr val="FFFFFF"/>
                </a:solidFill>
              </a14:hiddenFill>
            </a:ext>
          </a:extLst>
        </p:spPr>
      </p:pic>
      <p:pic>
        <p:nvPicPr>
          <p:cNvPr id="2052" name="Picture 4" descr="Артур Реан - биография, лучшие книги, цитаты, рецензии и факты на Readly.ru">
            <a:extLst>
              <a:ext uri="{FF2B5EF4-FFF2-40B4-BE49-F238E27FC236}">
                <a16:creationId xmlns:a16="http://schemas.microsoft.com/office/drawing/2014/main" xmlns="" id="{0544EEC2-DCCE-E711-D857-71F50DA388A8}"/>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2598766"/>
            <a:ext cx="1714500" cy="2686050"/>
          </a:xfrm>
          <a:prstGeom prst="rect">
            <a:avLst/>
          </a:prstGeom>
          <a:noFill/>
          <a:extLst>
            <a:ext uri="{909E8E84-426E-40DD-AFC4-6F175D3DCCD1}">
              <a14:hiddenFill xmlns:a14="http://schemas.microsoft.com/office/drawing/2010/main" xmlns="">
                <a:solidFill>
                  <a:srgbClr val="FFFFFF"/>
                </a:solidFill>
              </a14:hiddenFill>
            </a:ext>
          </a:extLst>
        </p:spPr>
      </p:pic>
      <p:sp>
        <p:nvSpPr>
          <p:cNvPr id="9" name="TextBox 8">
            <a:extLst>
              <a:ext uri="{FF2B5EF4-FFF2-40B4-BE49-F238E27FC236}">
                <a16:creationId xmlns:a16="http://schemas.microsoft.com/office/drawing/2014/main" xmlns="" id="{EFA27530-C140-68C6-00E9-9DF77A1AD41A}"/>
              </a:ext>
            </a:extLst>
          </p:cNvPr>
          <p:cNvSpPr txBox="1"/>
          <p:nvPr/>
        </p:nvSpPr>
        <p:spPr>
          <a:xfrm>
            <a:off x="-88490" y="5488547"/>
            <a:ext cx="2251587" cy="369332"/>
          </a:xfrm>
          <a:prstGeom prst="rect">
            <a:avLst/>
          </a:prstGeom>
          <a:noFill/>
        </p:spPr>
        <p:txBody>
          <a:bodyPr wrap="square">
            <a:spAutoFit/>
          </a:bodyPr>
          <a:lstStyle/>
          <a:p>
            <a:r>
              <a:rPr lang="kk-KZ" sz="1800" dirty="0">
                <a:effectLst/>
                <a:latin typeface="Arial" panose="020B0604020202020204" pitchFamily="34" charset="0"/>
                <a:ea typeface="Times New Roman" panose="02020603050405020304" pitchFamily="18" charset="0"/>
              </a:rPr>
              <a:t>Реан А.А.</a:t>
            </a:r>
            <a:endParaRPr lang="x-none" dirty="0"/>
          </a:p>
        </p:txBody>
      </p:sp>
      <p:pic>
        <p:nvPicPr>
          <p:cNvPr id="2054" name="Picture 6" descr="Якунин Валерий Александрович - Психологическая газета">
            <a:extLst>
              <a:ext uri="{FF2B5EF4-FFF2-40B4-BE49-F238E27FC236}">
                <a16:creationId xmlns:a16="http://schemas.microsoft.com/office/drawing/2014/main" xmlns="" id="{A4928E77-D769-EF0C-40A3-C220BADE2292}"/>
              </a:ext>
            </a:extLst>
          </p:cNvPr>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1928351" y="2588933"/>
            <a:ext cx="2148839" cy="2686049"/>
          </a:xfrm>
          <a:prstGeom prst="rect">
            <a:avLst/>
          </a:prstGeom>
          <a:noFill/>
          <a:extLst>
            <a:ext uri="{909E8E84-426E-40DD-AFC4-6F175D3DCCD1}">
              <a14:hiddenFill xmlns:a14="http://schemas.microsoft.com/office/drawing/2010/main" xmlns="">
                <a:solidFill>
                  <a:srgbClr val="FFFFFF"/>
                </a:solidFill>
              </a14:hiddenFill>
            </a:ext>
          </a:extLst>
        </p:spPr>
      </p:pic>
      <p:sp>
        <p:nvSpPr>
          <p:cNvPr id="10" name="TextBox 9">
            <a:extLst>
              <a:ext uri="{FF2B5EF4-FFF2-40B4-BE49-F238E27FC236}">
                <a16:creationId xmlns:a16="http://schemas.microsoft.com/office/drawing/2014/main" xmlns="" id="{7F41A66A-0F88-C1F6-BDA9-92F6BDCB4DE1}"/>
              </a:ext>
            </a:extLst>
          </p:cNvPr>
          <p:cNvSpPr txBox="1"/>
          <p:nvPr/>
        </p:nvSpPr>
        <p:spPr>
          <a:xfrm>
            <a:off x="1928351" y="5502393"/>
            <a:ext cx="2251587" cy="369332"/>
          </a:xfrm>
          <a:prstGeom prst="rect">
            <a:avLst/>
          </a:prstGeom>
          <a:noFill/>
        </p:spPr>
        <p:txBody>
          <a:bodyPr wrap="square">
            <a:spAutoFit/>
          </a:bodyPr>
          <a:lstStyle/>
          <a:p>
            <a:r>
              <a:rPr lang="kk-KZ" sz="1800" dirty="0">
                <a:effectLst/>
                <a:latin typeface="Arial" panose="020B0604020202020204" pitchFamily="34" charset="0"/>
                <a:ea typeface="Times New Roman" panose="02020603050405020304" pitchFamily="18" charset="0"/>
              </a:rPr>
              <a:t>Якунин В.А.</a:t>
            </a:r>
            <a:endParaRPr lang="x-none" dirty="0"/>
          </a:p>
        </p:txBody>
      </p:sp>
      <p:sp>
        <p:nvSpPr>
          <p:cNvPr id="12" name="TextBox 11">
            <a:extLst>
              <a:ext uri="{FF2B5EF4-FFF2-40B4-BE49-F238E27FC236}">
                <a16:creationId xmlns:a16="http://schemas.microsoft.com/office/drawing/2014/main" xmlns="" id="{974C2D2F-F9AE-D0BD-FA82-9FE0E76FEA7E}"/>
              </a:ext>
            </a:extLst>
          </p:cNvPr>
          <p:cNvSpPr txBox="1"/>
          <p:nvPr/>
        </p:nvSpPr>
        <p:spPr>
          <a:xfrm>
            <a:off x="4179938" y="2924700"/>
            <a:ext cx="3754694" cy="923330"/>
          </a:xfrm>
          <a:prstGeom prst="rect">
            <a:avLst/>
          </a:prstGeom>
          <a:noFill/>
        </p:spPr>
        <p:txBody>
          <a:bodyPr wrap="square">
            <a:spAutoFit/>
          </a:bodyPr>
          <a:lstStyle/>
          <a:p>
            <a:r>
              <a:rPr lang="kk-KZ" sz="1800" dirty="0">
                <a:effectLst/>
                <a:latin typeface="Arial" panose="020B0604020202020204" pitchFamily="34" charset="0"/>
                <a:ea typeface="Times New Roman" panose="02020603050405020304" pitchFamily="18" charset="0"/>
              </a:rPr>
              <a:t>«Студенттердің оқу іс-әрекеттерінің</a:t>
            </a:r>
          </a:p>
          <a:p>
            <a:r>
              <a:rPr lang="kk-KZ" sz="1800" dirty="0">
                <a:effectLst/>
                <a:latin typeface="Arial" panose="020B0604020202020204" pitchFamily="34" charset="0"/>
                <a:ea typeface="Times New Roman" panose="02020603050405020304" pitchFamily="18" charset="0"/>
              </a:rPr>
              <a:t>мотивтерін зерттеу әдістемесі»</a:t>
            </a:r>
            <a:endParaRPr lang="x-none" dirty="0"/>
          </a:p>
        </p:txBody>
      </p:sp>
    </p:spTree>
    <p:extLst>
      <p:ext uri="{BB962C8B-B14F-4D97-AF65-F5344CB8AC3E}">
        <p14:creationId xmlns:p14="http://schemas.microsoft.com/office/powerpoint/2010/main" xmlns="" val="34581034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5" name="Google Shape;85;p1"/>
          <p:cNvSpPr txBox="1"/>
          <p:nvPr/>
        </p:nvSpPr>
        <p:spPr>
          <a:xfrm>
            <a:off x="1404653" y="0"/>
            <a:ext cx="3147684" cy="52318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3600"/>
              <a:buFont typeface="Arial"/>
              <a:buNone/>
            </a:pPr>
            <a:r>
              <a:rPr lang="kk-KZ" sz="2800" b="1" dirty="0">
                <a:solidFill>
                  <a:schemeClr val="accent2">
                    <a:lumMod val="50000"/>
                  </a:schemeClr>
                </a:solidFill>
                <a:effectLst/>
                <a:latin typeface="Arial" panose="020B0604020202020204" pitchFamily="34" charset="0"/>
                <a:ea typeface="Times New Roman" panose="02020603050405020304" pitchFamily="18" charset="0"/>
                <a:cs typeface="Arial" panose="020B0604020202020204" pitchFamily="34" charset="0"/>
              </a:rPr>
              <a:t>Мотивтер тізімі </a:t>
            </a:r>
            <a:r>
              <a:rPr lang="ru-RU" sz="2800" b="1" dirty="0">
                <a:solidFill>
                  <a:schemeClr val="accent2">
                    <a:lumMod val="50000"/>
                  </a:schemeClr>
                </a:solidFill>
                <a:latin typeface="Arial" panose="020B0604020202020204" pitchFamily="34" charset="0"/>
                <a:cs typeface="Arial" panose="020B0604020202020204" pitchFamily="34" charset="0"/>
              </a:rPr>
              <a:t>:</a:t>
            </a:r>
            <a:endParaRPr sz="2800" b="1" i="0" u="none" strike="noStrike" cap="none" dirty="0">
              <a:solidFill>
                <a:schemeClr val="accent2">
                  <a:lumMod val="50000"/>
                </a:schemeClr>
              </a:solidFill>
              <a:latin typeface="Arial" panose="020B0604020202020204" pitchFamily="34" charset="0"/>
              <a:cs typeface="Arial" panose="020B0604020202020204" pitchFamily="34" charset="0"/>
              <a:sym typeface="Arial"/>
            </a:endParaRPr>
          </a:p>
        </p:txBody>
      </p:sp>
      <p:graphicFrame>
        <p:nvGraphicFramePr>
          <p:cNvPr id="3" name="Схема 2"/>
          <p:cNvGraphicFramePr/>
          <p:nvPr>
            <p:extLst>
              <p:ext uri="{D42A27DB-BD31-4B8C-83A1-F6EECF244321}">
                <p14:modId xmlns:p14="http://schemas.microsoft.com/office/powerpoint/2010/main" xmlns="" val="925815757"/>
              </p:ext>
            </p:extLst>
          </p:nvPr>
        </p:nvGraphicFramePr>
        <p:xfrm>
          <a:off x="0" y="283325"/>
          <a:ext cx="12123174" cy="610764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EFAB9837-6A67-1851-DED6-B86EF4C5B3DF}"/>
              </a:ext>
            </a:extLst>
          </p:cNvPr>
          <p:cNvSpPr txBox="1"/>
          <p:nvPr/>
        </p:nvSpPr>
        <p:spPr>
          <a:xfrm>
            <a:off x="98323" y="165903"/>
            <a:ext cx="6096000" cy="1477328"/>
          </a:xfrm>
          <a:prstGeom prst="rect">
            <a:avLst/>
          </a:prstGeom>
          <a:noFill/>
        </p:spPr>
        <p:txBody>
          <a:bodyPr wrap="square">
            <a:spAutoFit/>
          </a:bodyPr>
          <a:lstStyle/>
          <a:p>
            <a:pPr algn="just"/>
            <a:r>
              <a:rPr lang="kk-KZ" sz="1800" dirty="0">
                <a:effectLst/>
                <a:latin typeface="Arial" panose="020B0604020202020204" pitchFamily="34" charset="0"/>
                <a:ea typeface="Times New Roman" panose="02020603050405020304" pitchFamily="18" charset="0"/>
              </a:rPr>
              <a:t>Жоғары оқу орнында берілетін теориялық және практикалық білімдердің барлығы мемлекеттік стандартқа, типтік бағдарламаларға негізделеді.  Осы құжаттардың  мазмұнына байланысты оқу-танымдық іс-әрекеттер жоспарланады</a:t>
            </a:r>
            <a:endParaRPr lang="x-none" dirty="0"/>
          </a:p>
        </p:txBody>
      </p:sp>
      <p:sp>
        <p:nvSpPr>
          <p:cNvPr id="7" name="TextBox 6">
            <a:extLst>
              <a:ext uri="{FF2B5EF4-FFF2-40B4-BE49-F238E27FC236}">
                <a16:creationId xmlns:a16="http://schemas.microsoft.com/office/drawing/2014/main" xmlns="" id="{02D3DA4A-7E34-8340-8DCD-1649BB5BE974}"/>
              </a:ext>
            </a:extLst>
          </p:cNvPr>
          <p:cNvSpPr txBox="1"/>
          <p:nvPr/>
        </p:nvSpPr>
        <p:spPr>
          <a:xfrm>
            <a:off x="4107426" y="1954161"/>
            <a:ext cx="6096000" cy="461665"/>
          </a:xfrm>
          <a:prstGeom prst="rect">
            <a:avLst/>
          </a:prstGeom>
          <a:noFill/>
        </p:spPr>
        <p:txBody>
          <a:bodyPr wrap="square">
            <a:spAutoFit/>
          </a:bodyPr>
          <a:lstStyle/>
          <a:p>
            <a:r>
              <a:rPr lang="kk-KZ" sz="2400" b="1" dirty="0">
                <a:effectLst/>
                <a:latin typeface="Arial" panose="020B0604020202020204" pitchFamily="34" charset="0"/>
                <a:ea typeface="Times New Roman" panose="02020603050405020304" pitchFamily="18" charset="0"/>
              </a:rPr>
              <a:t>Кітаппен жұмыс істеу ерекшеліктері</a:t>
            </a:r>
            <a:endParaRPr lang="x-none" sz="2400" dirty="0"/>
          </a:p>
        </p:txBody>
      </p:sp>
      <p:pic>
        <p:nvPicPr>
          <p:cNvPr id="3074" name="Picture 2" descr="happy student girl or woman with books in library">
            <a:extLst>
              <a:ext uri="{FF2B5EF4-FFF2-40B4-BE49-F238E27FC236}">
                <a16:creationId xmlns:a16="http://schemas.microsoft.com/office/drawing/2014/main" xmlns="" id="{17E96D04-4F77-2F57-5A1D-603940BD68B6}"/>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2138827"/>
            <a:ext cx="3631322" cy="2420881"/>
          </a:xfrm>
          <a:prstGeom prst="rect">
            <a:avLst/>
          </a:prstGeom>
          <a:noFill/>
          <a:extLst>
            <a:ext uri="{909E8E84-426E-40DD-AFC4-6F175D3DCCD1}">
              <a14:hiddenFill xmlns:a14="http://schemas.microsoft.com/office/drawing/2010/main" xmlns="">
                <a:solidFill>
                  <a:srgbClr val="FFFFFF"/>
                </a:solidFill>
              </a14:hiddenFill>
            </a:ext>
          </a:extLst>
        </p:spPr>
      </p:pic>
      <p:sp>
        <p:nvSpPr>
          <p:cNvPr id="9" name="TextBox 8">
            <a:extLst>
              <a:ext uri="{FF2B5EF4-FFF2-40B4-BE49-F238E27FC236}">
                <a16:creationId xmlns:a16="http://schemas.microsoft.com/office/drawing/2014/main" xmlns="" id="{3134C3C2-85E2-929E-D14D-A9322B59302A}"/>
              </a:ext>
            </a:extLst>
          </p:cNvPr>
          <p:cNvSpPr txBox="1"/>
          <p:nvPr/>
        </p:nvSpPr>
        <p:spPr>
          <a:xfrm>
            <a:off x="4107426" y="2792783"/>
            <a:ext cx="6096000" cy="2308324"/>
          </a:xfrm>
          <a:prstGeom prst="rect">
            <a:avLst/>
          </a:prstGeom>
          <a:noFill/>
        </p:spPr>
        <p:txBody>
          <a:bodyPr wrap="square">
            <a:spAutoFit/>
          </a:bodyPr>
          <a:lstStyle/>
          <a:p>
            <a:pPr algn="just"/>
            <a:r>
              <a:rPr lang="kk-KZ" sz="1800" b="1" i="1" dirty="0">
                <a:effectLst/>
                <a:latin typeface="Arial" panose="020B0604020202020204" pitchFamily="34" charset="0"/>
                <a:ea typeface="Times New Roman" panose="02020603050405020304" pitchFamily="18" charset="0"/>
              </a:rPr>
              <a:t>Нені оқу</a:t>
            </a:r>
            <a:r>
              <a:rPr lang="kk-KZ" sz="1800" dirty="0">
                <a:effectLst/>
                <a:latin typeface="Arial" panose="020B0604020202020204" pitchFamily="34" charset="0"/>
                <a:ea typeface="Times New Roman" panose="02020603050405020304" pitchFamily="18" charset="0"/>
              </a:rPr>
              <a:t> және </a:t>
            </a:r>
            <a:r>
              <a:rPr lang="kk-KZ" sz="1800" b="1" i="1" dirty="0">
                <a:effectLst/>
                <a:latin typeface="Arial" panose="020B0604020202020204" pitchFamily="34" charset="0"/>
                <a:ea typeface="Times New Roman" panose="02020603050405020304" pitchFamily="18" charset="0"/>
              </a:rPr>
              <a:t>қалай оқу</a:t>
            </a:r>
            <a:r>
              <a:rPr lang="kk-KZ" sz="1800" dirty="0">
                <a:effectLst/>
                <a:latin typeface="Arial" panose="020B0604020202020204" pitchFamily="34" charset="0"/>
                <a:ea typeface="Times New Roman" panose="02020603050405020304" pitchFamily="18" charset="0"/>
              </a:rPr>
              <a:t> керек деген ең басты сұрақ туындайды.  Алайда нені оқу жайлы мұғалімдер, кітапханашылар, ата-аналар, достарыңыз көп кеңестер береді. Бірақ  әр студент өздігінен каталог түрлері (жүйелілік, алфавиттік және т.б</a:t>
            </a:r>
            <a:r>
              <a:rPr lang="kk-KZ" sz="1800" dirty="0" smtClean="0">
                <a:effectLst/>
                <a:latin typeface="Arial" panose="020B0604020202020204" pitchFamily="34" charset="0"/>
                <a:ea typeface="Times New Roman" panose="02020603050405020304" pitchFamily="18" charset="0"/>
              </a:rPr>
              <a:t>.) </a:t>
            </a:r>
            <a:r>
              <a:rPr lang="kk-KZ" sz="1800" dirty="0">
                <a:effectLst/>
                <a:latin typeface="Arial" panose="020B0604020202020204" pitchFamily="34" charset="0"/>
                <a:ea typeface="Times New Roman" panose="02020603050405020304" pitchFamily="18" charset="0"/>
              </a:rPr>
              <a:t>шағын библиографиялық жұмыстар арқылы кітаптарды (электрондық оқулықтар мен оқу құралдарын), ғылыми педагогикалық журналдарды дұрыс таңдай алуы қажет </a:t>
            </a:r>
            <a:endParaRPr lang="x-none" dirty="0"/>
          </a:p>
        </p:txBody>
      </p:sp>
      <p:pic>
        <p:nvPicPr>
          <p:cNvPr id="3076" name="Picture 4" descr="Young woman reading in the library">
            <a:extLst>
              <a:ext uri="{FF2B5EF4-FFF2-40B4-BE49-F238E27FC236}">
                <a16:creationId xmlns:a16="http://schemas.microsoft.com/office/drawing/2014/main" xmlns="" id="{0174E7F3-28B6-9C2B-921A-B459AF7E407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 y="4437118"/>
            <a:ext cx="3631323" cy="2420882"/>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1154409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42"/>
        <p:cNvGrpSpPr/>
        <p:nvPr/>
      </p:nvGrpSpPr>
      <p:grpSpPr>
        <a:xfrm>
          <a:off x="0" y="0"/>
          <a:ext cx="0" cy="0"/>
          <a:chOff x="0" y="0"/>
          <a:chExt cx="0" cy="0"/>
        </a:xfrm>
      </p:grpSpPr>
      <p:sp>
        <p:nvSpPr>
          <p:cNvPr id="243" name="Google Shape;243;g1fb2960d89c_0_177"/>
          <p:cNvSpPr txBox="1"/>
          <p:nvPr/>
        </p:nvSpPr>
        <p:spPr>
          <a:xfrm>
            <a:off x="2035083" y="151702"/>
            <a:ext cx="8806800" cy="830956"/>
          </a:xfrm>
          <a:prstGeom prst="rect">
            <a:avLst/>
          </a:prstGeom>
          <a:noFill/>
          <a:ln>
            <a:noFill/>
          </a:ln>
        </p:spPr>
        <p:txBody>
          <a:bodyPr spcFirstLastPara="1" wrap="square" lIns="91425" tIns="45700" rIns="91425" bIns="45700" anchor="t" anchorCtr="0">
            <a:spAutoFit/>
          </a:bodyPr>
          <a:lstStyle/>
          <a:p>
            <a:pPr lvl="0" algn="ctr">
              <a:buSzPts val="2000"/>
            </a:pPr>
            <a:r>
              <a:rPr lang="ru-RU" sz="2400" b="1" dirty="0" err="1">
                <a:solidFill>
                  <a:srgbClr val="002060"/>
                </a:solidFill>
                <a:latin typeface="Arial" panose="020B0604020202020204" pitchFamily="34" charset="0"/>
                <a:cs typeface="Arial" panose="020B0604020202020204" pitchFamily="34" charset="0"/>
              </a:rPr>
              <a:t>Студенттердің</a:t>
            </a:r>
            <a:r>
              <a:rPr lang="ru-RU" sz="2400" b="1" dirty="0">
                <a:solidFill>
                  <a:srgbClr val="002060"/>
                </a:solidFill>
                <a:latin typeface="Arial" panose="020B0604020202020204" pitchFamily="34" charset="0"/>
                <a:cs typeface="Arial" panose="020B0604020202020204" pitchFamily="34" charset="0"/>
              </a:rPr>
              <a:t> ой </a:t>
            </a:r>
            <a:r>
              <a:rPr lang="ru-RU" sz="2400" b="1" dirty="0" err="1">
                <a:solidFill>
                  <a:srgbClr val="002060"/>
                </a:solidFill>
                <a:latin typeface="Arial" panose="020B0604020202020204" pitchFamily="34" charset="0"/>
                <a:cs typeface="Arial" panose="020B0604020202020204" pitchFamily="34" charset="0"/>
              </a:rPr>
              <a:t>еңбегінің</a:t>
            </a:r>
            <a:r>
              <a:rPr lang="ru-RU" sz="2400" b="1" dirty="0">
                <a:solidFill>
                  <a:srgbClr val="002060"/>
                </a:solidFill>
                <a:latin typeface="Arial" panose="020B0604020202020204" pitchFamily="34" charset="0"/>
                <a:cs typeface="Arial" panose="020B0604020202020204" pitchFamily="34" charset="0"/>
              </a:rPr>
              <a:t> </a:t>
            </a:r>
            <a:r>
              <a:rPr lang="ru-RU" sz="2400" b="1" dirty="0" err="1">
                <a:solidFill>
                  <a:srgbClr val="002060"/>
                </a:solidFill>
                <a:latin typeface="Arial" panose="020B0604020202020204" pitchFamily="34" charset="0"/>
                <a:cs typeface="Arial" panose="020B0604020202020204" pitchFamily="34" charset="0"/>
              </a:rPr>
              <a:t>бір</a:t>
            </a:r>
            <a:r>
              <a:rPr lang="ru-RU" sz="2400" b="1" dirty="0">
                <a:solidFill>
                  <a:srgbClr val="002060"/>
                </a:solidFill>
                <a:latin typeface="Arial" panose="020B0604020202020204" pitchFamily="34" charset="0"/>
                <a:cs typeface="Arial" panose="020B0604020202020204" pitchFamily="34" charset="0"/>
              </a:rPr>
              <a:t> </a:t>
            </a:r>
            <a:r>
              <a:rPr lang="ru-RU" sz="2400" b="1" dirty="0" err="1">
                <a:solidFill>
                  <a:srgbClr val="002060"/>
                </a:solidFill>
                <a:latin typeface="Arial" panose="020B0604020202020204" pitchFamily="34" charset="0"/>
                <a:cs typeface="Arial" panose="020B0604020202020204" pitchFamily="34" charset="0"/>
              </a:rPr>
              <a:t>түрі</a:t>
            </a:r>
            <a:r>
              <a:rPr lang="ru-RU" sz="2400" b="1" dirty="0">
                <a:solidFill>
                  <a:srgbClr val="002060"/>
                </a:solidFill>
                <a:latin typeface="Arial" panose="020B0604020202020204" pitchFamily="34" charset="0"/>
                <a:cs typeface="Arial" panose="020B0604020202020204" pitchFamily="34" charset="0"/>
              </a:rPr>
              <a:t> – </a:t>
            </a:r>
            <a:r>
              <a:rPr lang="ru-RU" sz="2400" b="1" dirty="0" err="1">
                <a:solidFill>
                  <a:srgbClr val="002060"/>
                </a:solidFill>
                <a:latin typeface="Arial" panose="020B0604020202020204" pitchFamily="34" charset="0"/>
                <a:cs typeface="Arial" panose="020B0604020202020204" pitchFamily="34" charset="0"/>
              </a:rPr>
              <a:t>ғылыми-зерттеу</a:t>
            </a:r>
            <a:r>
              <a:rPr lang="ru-RU" sz="2400" b="1" dirty="0">
                <a:solidFill>
                  <a:srgbClr val="002060"/>
                </a:solidFill>
                <a:latin typeface="Arial" panose="020B0604020202020204" pitchFamily="34" charset="0"/>
                <a:cs typeface="Arial" panose="020B0604020202020204" pitchFamily="34" charset="0"/>
              </a:rPr>
              <a:t> </a:t>
            </a:r>
            <a:r>
              <a:rPr lang="ru-RU" sz="2400" b="1" dirty="0" err="1">
                <a:solidFill>
                  <a:srgbClr val="002060"/>
                </a:solidFill>
                <a:latin typeface="Arial" panose="020B0604020202020204" pitchFamily="34" charset="0"/>
                <a:cs typeface="Arial" panose="020B0604020202020204" pitchFamily="34" charset="0"/>
              </a:rPr>
              <a:t>жұмысымен</a:t>
            </a:r>
            <a:r>
              <a:rPr lang="ru-RU" sz="2400" b="1" dirty="0">
                <a:solidFill>
                  <a:srgbClr val="002060"/>
                </a:solidFill>
                <a:latin typeface="Arial" panose="020B0604020202020204" pitchFamily="34" charset="0"/>
                <a:cs typeface="Arial" panose="020B0604020202020204" pitchFamily="34" charset="0"/>
              </a:rPr>
              <a:t> </a:t>
            </a:r>
            <a:r>
              <a:rPr lang="ru-RU" sz="2400" b="1" dirty="0" err="1">
                <a:solidFill>
                  <a:srgbClr val="002060"/>
                </a:solidFill>
                <a:latin typeface="Arial" panose="020B0604020202020204" pitchFamily="34" charset="0"/>
                <a:cs typeface="Arial" panose="020B0604020202020204" pitchFamily="34" charset="0"/>
              </a:rPr>
              <a:t>айналысуы</a:t>
            </a:r>
            <a:endParaRPr sz="2400" b="0" i="0" u="none" strike="noStrike" cap="none" dirty="0">
              <a:solidFill>
                <a:srgbClr val="002060"/>
              </a:solidFill>
              <a:latin typeface="Arial" panose="020B0604020202020204" pitchFamily="34" charset="0"/>
              <a:cs typeface="Arial" panose="020B0604020202020204" pitchFamily="34" charset="0"/>
              <a:sym typeface="Arial"/>
            </a:endParaRPr>
          </a:p>
        </p:txBody>
      </p:sp>
      <p:pic>
        <p:nvPicPr>
          <p:cNvPr id="244" name="Google Shape;244;g1fb2960d89c_0_177"/>
          <p:cNvPicPr preferRelativeResize="0"/>
          <p:nvPr/>
        </p:nvPicPr>
        <p:blipFill rotWithShape="1">
          <a:blip r:embed="rId3" cstate="print">
            <a:alphaModFix/>
          </a:blip>
          <a:srcRect/>
          <a:stretch/>
        </p:blipFill>
        <p:spPr>
          <a:xfrm>
            <a:off x="162157" y="3188616"/>
            <a:ext cx="1574726" cy="3313537"/>
          </a:xfrm>
          <a:prstGeom prst="rect">
            <a:avLst/>
          </a:prstGeom>
          <a:noFill/>
          <a:ln>
            <a:noFill/>
          </a:ln>
        </p:spPr>
      </p:pic>
      <p:sp>
        <p:nvSpPr>
          <p:cNvPr id="245" name="Google Shape;245;g1fb2960d89c_0_177"/>
          <p:cNvSpPr/>
          <p:nvPr/>
        </p:nvSpPr>
        <p:spPr>
          <a:xfrm>
            <a:off x="2646875" y="989100"/>
            <a:ext cx="8495400" cy="831000"/>
          </a:xfrm>
          <a:prstGeom prst="rect">
            <a:avLst/>
          </a:prstGeom>
          <a:noFill/>
          <a:ln>
            <a:noFill/>
          </a:ln>
        </p:spPr>
        <p:txBody>
          <a:bodyPr spcFirstLastPara="1" wrap="square" lIns="91425" tIns="45700" rIns="91425" bIns="45700" anchor="t" anchorCtr="0">
            <a:noAutofit/>
          </a:bodyPr>
          <a:lstStyle/>
          <a:p>
            <a:pPr algn="just"/>
            <a:r>
              <a:rPr lang="kk-KZ" sz="1800" dirty="0">
                <a:effectLst/>
                <a:latin typeface="Arial" panose="020B0604020202020204" pitchFamily="34" charset="0"/>
                <a:ea typeface="Times New Roman" panose="02020603050405020304" pitchFamily="18" charset="0"/>
              </a:rPr>
              <a:t>1. Зерттеу тақырыбын таңдау; </a:t>
            </a:r>
            <a:endParaRPr lang="x-none" sz="1800" dirty="0">
              <a:effectLst/>
              <a:latin typeface="Times New Roman" panose="02020603050405020304" pitchFamily="18" charset="0"/>
              <a:ea typeface="Times New Roman" panose="02020603050405020304" pitchFamily="18" charset="0"/>
            </a:endParaRPr>
          </a:p>
        </p:txBody>
      </p:sp>
      <p:cxnSp>
        <p:nvCxnSpPr>
          <p:cNvPr id="249" name="Google Shape;249;g1fb2960d89c_0_177"/>
          <p:cNvCxnSpPr>
            <a:cxnSpLocks/>
          </p:cNvCxnSpPr>
          <p:nvPr/>
        </p:nvCxnSpPr>
        <p:spPr>
          <a:xfrm flipV="1">
            <a:off x="2376934" y="1315250"/>
            <a:ext cx="9780624" cy="57286"/>
          </a:xfrm>
          <a:prstGeom prst="straightConnector1">
            <a:avLst/>
          </a:prstGeom>
          <a:noFill/>
          <a:ln w="9525" cap="flat" cmpd="sng">
            <a:solidFill>
              <a:schemeClr val="accent1"/>
            </a:solidFill>
            <a:prstDash val="solid"/>
            <a:miter lim="800000"/>
            <a:headEnd type="none" w="sm" len="sm"/>
            <a:tailEnd type="none" w="sm" len="sm"/>
          </a:ln>
        </p:spPr>
      </p:cxnSp>
      <p:sp>
        <p:nvSpPr>
          <p:cNvPr id="2" name="Прямоугольник 1"/>
          <p:cNvSpPr/>
          <p:nvPr/>
        </p:nvSpPr>
        <p:spPr>
          <a:xfrm>
            <a:off x="2646875" y="2925463"/>
            <a:ext cx="9382968" cy="1969770"/>
          </a:xfrm>
          <a:prstGeom prst="rect">
            <a:avLst/>
          </a:prstGeom>
        </p:spPr>
        <p:txBody>
          <a:bodyPr wrap="square">
            <a:spAutoFit/>
          </a:bodyPr>
          <a:lstStyle/>
          <a:p>
            <a:pPr algn="just"/>
            <a:r>
              <a:rPr lang="kk-KZ" sz="1800" dirty="0">
                <a:effectLst/>
                <a:latin typeface="Arial" panose="020B0604020202020204" pitchFamily="34" charset="0"/>
                <a:ea typeface="Times New Roman" panose="02020603050405020304" pitchFamily="18" charset="0"/>
              </a:rPr>
              <a:t>3. Негізгі бөлім, мұнда  зерттеудің күнтізбелік жоспары (жетекшімен бірігіп бір айға, немесе бір аптаға жоспар құру, маңызды даталарды белгілеу).</a:t>
            </a:r>
            <a:endParaRPr lang="x-none" sz="1800" dirty="0">
              <a:effectLst/>
              <a:latin typeface="Times New Roman" panose="02020603050405020304" pitchFamily="18" charset="0"/>
              <a:ea typeface="Times New Roman" panose="02020603050405020304" pitchFamily="18" charset="0"/>
            </a:endParaRPr>
          </a:p>
          <a:p>
            <a:endParaRPr lang="ru-RU" sz="1600" dirty="0">
              <a:latin typeface="Arial" panose="020B0604020202020204" pitchFamily="34" charset="0"/>
              <a:cs typeface="Arial" panose="020B0604020202020204" pitchFamily="34" charset="0"/>
            </a:endParaRPr>
          </a:p>
          <a:p>
            <a:r>
              <a:rPr lang="ru-RU" dirty="0">
                <a:latin typeface="Arial" panose="020B0604020202020204" pitchFamily="34" charset="0"/>
                <a:cs typeface="Arial" panose="020B0604020202020204" pitchFamily="34" charset="0"/>
              </a:rPr>
              <a:t>4. Эксперимент, эксперимент </a:t>
            </a:r>
            <a:r>
              <a:rPr lang="ru-RU" dirty="0" err="1">
                <a:latin typeface="Arial" panose="020B0604020202020204" pitchFamily="34" charset="0"/>
                <a:cs typeface="Arial" panose="020B0604020202020204" pitchFamily="34" charset="0"/>
              </a:rPr>
              <a:t>әдістері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және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нәтижелері</a:t>
            </a:r>
            <a:r>
              <a:rPr lang="ru-RU" dirty="0">
                <a:latin typeface="Arial" panose="020B0604020202020204" pitchFamily="34" charset="0"/>
                <a:cs typeface="Arial" panose="020B0604020202020204" pitchFamily="34" charset="0"/>
              </a:rPr>
              <a:t>.</a:t>
            </a:r>
          </a:p>
          <a:p>
            <a:endParaRPr lang="kk-KZ" dirty="0">
              <a:latin typeface="Arial" panose="020B0604020202020204" pitchFamily="34" charset="0"/>
              <a:cs typeface="Arial" panose="020B0604020202020204" pitchFamily="34" charset="0"/>
            </a:endParaRPr>
          </a:p>
          <a:p>
            <a:r>
              <a:rPr lang="kk-KZ" dirty="0">
                <a:latin typeface="Arial" panose="020B0604020202020204" pitchFamily="34" charset="0"/>
                <a:cs typeface="Arial" panose="020B0604020202020204" pitchFamily="34" charset="0"/>
              </a:rPr>
              <a:t>5. Қортынды</a:t>
            </a:r>
            <a:r>
              <a:rPr lang="kk-KZ" dirty="0"/>
              <a:t>.</a:t>
            </a:r>
            <a:endParaRPr lang="x-none" dirty="0"/>
          </a:p>
          <a:p>
            <a:endParaRPr lang="ru-RU" sz="1600" dirty="0">
              <a:latin typeface="Arial" panose="020B0604020202020204" pitchFamily="34" charset="0"/>
              <a:cs typeface="Arial" panose="020B0604020202020204" pitchFamily="34" charset="0"/>
            </a:endParaRPr>
          </a:p>
        </p:txBody>
      </p:sp>
      <p:cxnSp>
        <p:nvCxnSpPr>
          <p:cNvPr id="11" name="Google Shape;252;g1fb2960d89c_0_177"/>
          <p:cNvCxnSpPr>
            <a:cxnSpLocks/>
          </p:cNvCxnSpPr>
          <p:nvPr/>
        </p:nvCxnSpPr>
        <p:spPr>
          <a:xfrm>
            <a:off x="2364341" y="2844179"/>
            <a:ext cx="9805810" cy="0"/>
          </a:xfrm>
          <a:prstGeom prst="straightConnector1">
            <a:avLst/>
          </a:prstGeom>
          <a:noFill/>
          <a:ln w="9525" cap="flat" cmpd="sng">
            <a:solidFill>
              <a:schemeClr val="accent1"/>
            </a:solidFill>
            <a:prstDash val="solid"/>
            <a:miter lim="800000"/>
            <a:headEnd type="none" w="sm" len="sm"/>
            <a:tailEnd type="none" w="sm" len="sm"/>
          </a:ln>
        </p:spPr>
      </p:cxnSp>
      <p:cxnSp>
        <p:nvCxnSpPr>
          <p:cNvPr id="12" name="Google Shape;252;g1fb2960d89c_0_177"/>
          <p:cNvCxnSpPr>
            <a:cxnSpLocks/>
          </p:cNvCxnSpPr>
          <p:nvPr/>
        </p:nvCxnSpPr>
        <p:spPr>
          <a:xfrm flipV="1">
            <a:off x="2376934" y="4800730"/>
            <a:ext cx="9815066" cy="94503"/>
          </a:xfrm>
          <a:prstGeom prst="straightConnector1">
            <a:avLst/>
          </a:prstGeom>
          <a:noFill/>
          <a:ln w="9525" cap="flat" cmpd="sng">
            <a:solidFill>
              <a:schemeClr val="accent1"/>
            </a:solidFill>
            <a:prstDash val="solid"/>
            <a:miter lim="800000"/>
            <a:headEnd type="none" w="sm" len="sm"/>
            <a:tailEnd type="none" w="sm" len="sm"/>
          </a:ln>
        </p:spPr>
      </p:cxnSp>
      <p:cxnSp>
        <p:nvCxnSpPr>
          <p:cNvPr id="13" name="Google Shape;251;g1fb2960d89c_0_177"/>
          <p:cNvCxnSpPr>
            <a:cxnSpLocks/>
          </p:cNvCxnSpPr>
          <p:nvPr/>
        </p:nvCxnSpPr>
        <p:spPr>
          <a:xfrm flipV="1">
            <a:off x="2364341" y="4047053"/>
            <a:ext cx="9780624" cy="68826"/>
          </a:xfrm>
          <a:prstGeom prst="straightConnector1">
            <a:avLst/>
          </a:prstGeom>
          <a:noFill/>
          <a:ln w="9525" cap="flat" cmpd="sng">
            <a:solidFill>
              <a:schemeClr val="accent1"/>
            </a:solidFill>
            <a:prstDash val="solid"/>
            <a:miter lim="800000"/>
            <a:headEnd type="none" w="sm" len="sm"/>
            <a:tailEnd type="none" w="sm" len="sm"/>
          </a:ln>
        </p:spPr>
      </p:cxnSp>
      <p:sp>
        <p:nvSpPr>
          <p:cNvPr id="4" name="TextBox 3">
            <a:extLst>
              <a:ext uri="{FF2B5EF4-FFF2-40B4-BE49-F238E27FC236}">
                <a16:creationId xmlns:a16="http://schemas.microsoft.com/office/drawing/2014/main" xmlns="" id="{49BA83F6-B994-5622-EE31-9507D13AEE09}"/>
              </a:ext>
            </a:extLst>
          </p:cNvPr>
          <p:cNvSpPr txBox="1"/>
          <p:nvPr/>
        </p:nvSpPr>
        <p:spPr>
          <a:xfrm>
            <a:off x="0" y="1119659"/>
            <a:ext cx="2376934" cy="2031325"/>
          </a:xfrm>
          <a:prstGeom prst="rect">
            <a:avLst/>
          </a:prstGeom>
          <a:noFill/>
        </p:spPr>
        <p:txBody>
          <a:bodyPr wrap="square">
            <a:spAutoFit/>
          </a:bodyPr>
          <a:lstStyle/>
          <a:p>
            <a:r>
              <a:rPr lang="kk-KZ" sz="1800" b="1" dirty="0">
                <a:effectLst/>
                <a:latin typeface="Arial" panose="020B0604020202020204" pitchFamily="34" charset="0"/>
                <a:ea typeface="Times New Roman" panose="02020603050405020304" pitchFamily="18" charset="0"/>
              </a:rPr>
              <a:t>Ғылыми-зерттеу жұмыстарында  төмендегідей негізгі құрылымдық компоненттерді анықтап алу керек</a:t>
            </a:r>
            <a:endParaRPr lang="x-none" b="1" dirty="0"/>
          </a:p>
        </p:txBody>
      </p:sp>
      <p:sp>
        <p:nvSpPr>
          <p:cNvPr id="18" name="TextBox 17">
            <a:extLst>
              <a:ext uri="{FF2B5EF4-FFF2-40B4-BE49-F238E27FC236}">
                <a16:creationId xmlns:a16="http://schemas.microsoft.com/office/drawing/2014/main" xmlns="" id="{8A6FA83E-7135-E844-4B56-D6A9664BBF82}"/>
              </a:ext>
            </a:extLst>
          </p:cNvPr>
          <p:cNvSpPr txBox="1"/>
          <p:nvPr/>
        </p:nvSpPr>
        <p:spPr>
          <a:xfrm>
            <a:off x="2646875" y="1366851"/>
            <a:ext cx="6120580" cy="1477328"/>
          </a:xfrm>
          <a:prstGeom prst="rect">
            <a:avLst/>
          </a:prstGeom>
          <a:noFill/>
        </p:spPr>
        <p:txBody>
          <a:bodyPr wrap="square">
            <a:spAutoFit/>
          </a:bodyPr>
          <a:lstStyle/>
          <a:p>
            <a:pPr algn="just"/>
            <a:r>
              <a:rPr lang="kk-KZ" sz="1800" dirty="0">
                <a:effectLst/>
                <a:latin typeface="Arial" panose="020B0604020202020204" pitchFamily="34" charset="0"/>
                <a:ea typeface="Times New Roman" panose="02020603050405020304" pitchFamily="18" charset="0"/>
              </a:rPr>
              <a:t>2. Кіріспе;</a:t>
            </a:r>
            <a:endParaRPr lang="x-none" sz="1400" dirty="0">
              <a:effectLst/>
              <a:latin typeface="Times New Roman" panose="02020603050405020304" pitchFamily="18" charset="0"/>
              <a:ea typeface="Times New Roman" panose="02020603050405020304" pitchFamily="18" charset="0"/>
            </a:endParaRPr>
          </a:p>
          <a:p>
            <a:pPr algn="just"/>
            <a:r>
              <a:rPr lang="kk-KZ" sz="1800" dirty="0">
                <a:effectLst/>
                <a:latin typeface="Arial" panose="020B0604020202020204" pitchFamily="34" charset="0"/>
                <a:ea typeface="Times New Roman" panose="02020603050405020304" pitchFamily="18" charset="0"/>
              </a:rPr>
              <a:t>-  зерттеудің көкейкестілігі; -  зерттеу мәселесі;</a:t>
            </a:r>
            <a:endParaRPr lang="x-none" sz="1400" dirty="0">
              <a:effectLst/>
              <a:latin typeface="Times New Roman" panose="02020603050405020304" pitchFamily="18" charset="0"/>
              <a:ea typeface="Times New Roman" panose="02020603050405020304" pitchFamily="18" charset="0"/>
            </a:endParaRPr>
          </a:p>
          <a:p>
            <a:pPr algn="just"/>
            <a:r>
              <a:rPr lang="kk-KZ" sz="1800" dirty="0">
                <a:effectLst/>
                <a:latin typeface="Arial" panose="020B0604020202020204" pitchFamily="34" charset="0"/>
                <a:ea typeface="Times New Roman" panose="02020603050405020304" pitchFamily="18" charset="0"/>
              </a:rPr>
              <a:t>-  зерттеу болжамы; - зерттеу пәні;</a:t>
            </a:r>
            <a:endParaRPr lang="x-none" sz="1400" dirty="0">
              <a:effectLst/>
              <a:latin typeface="Times New Roman" panose="02020603050405020304" pitchFamily="18" charset="0"/>
              <a:ea typeface="Times New Roman" panose="02020603050405020304" pitchFamily="18" charset="0"/>
            </a:endParaRPr>
          </a:p>
          <a:p>
            <a:pPr algn="just"/>
            <a:r>
              <a:rPr lang="kk-KZ" sz="1800" dirty="0">
                <a:effectLst/>
                <a:latin typeface="Arial" panose="020B0604020202020204" pitchFamily="34" charset="0"/>
                <a:ea typeface="Times New Roman" panose="02020603050405020304" pitchFamily="18" charset="0"/>
              </a:rPr>
              <a:t>- зерттеу нысаны; - зерттеу мақсаты;</a:t>
            </a:r>
            <a:endParaRPr lang="x-none" sz="1400" dirty="0">
              <a:effectLst/>
              <a:latin typeface="Times New Roman" panose="02020603050405020304" pitchFamily="18" charset="0"/>
              <a:ea typeface="Times New Roman" panose="02020603050405020304" pitchFamily="18" charset="0"/>
            </a:endParaRPr>
          </a:p>
          <a:p>
            <a:pPr algn="just"/>
            <a:r>
              <a:rPr lang="kk-KZ" sz="1800" dirty="0">
                <a:effectLst/>
                <a:latin typeface="Arial" panose="020B0604020202020204" pitchFamily="34" charset="0"/>
                <a:ea typeface="Times New Roman" panose="02020603050405020304" pitchFamily="18" charset="0"/>
              </a:rPr>
              <a:t>- зерттеу міндеттері; - зерттеу кезеңдері. </a:t>
            </a:r>
            <a:endParaRPr lang="x-none" sz="1400" dirty="0">
              <a:effectLst/>
              <a:latin typeface="Times New Roman" panose="02020603050405020304" pitchFamily="18" charset="0"/>
              <a:ea typeface="Times New Roman" panose="02020603050405020304" pitchFamily="18" charset="0"/>
            </a:endParaRPr>
          </a:p>
        </p:txBody>
      </p:sp>
      <p:cxnSp>
        <p:nvCxnSpPr>
          <p:cNvPr id="19" name="Google Shape;251;g1fb2960d89c_0_177">
            <a:extLst>
              <a:ext uri="{FF2B5EF4-FFF2-40B4-BE49-F238E27FC236}">
                <a16:creationId xmlns:a16="http://schemas.microsoft.com/office/drawing/2014/main" xmlns="" id="{247A63A0-3FEC-9858-79E3-65EEB7B8E9CB}"/>
              </a:ext>
            </a:extLst>
          </p:cNvPr>
          <p:cNvCxnSpPr>
            <a:cxnSpLocks/>
          </p:cNvCxnSpPr>
          <p:nvPr/>
        </p:nvCxnSpPr>
        <p:spPr>
          <a:xfrm flipV="1">
            <a:off x="2364341" y="3510207"/>
            <a:ext cx="9864330" cy="51077"/>
          </a:xfrm>
          <a:prstGeom prst="straightConnector1">
            <a:avLst/>
          </a:prstGeom>
          <a:noFill/>
          <a:ln w="9525" cap="flat" cmpd="sng">
            <a:solidFill>
              <a:schemeClr val="accent1"/>
            </a:solidFill>
            <a:prstDash val="solid"/>
            <a:miter lim="800000"/>
            <a:headEnd type="none" w="sm" len="sm"/>
            <a:tailEnd type="none" w="sm" len="sm"/>
          </a:ln>
        </p:spPr>
      </p:cxnSp>
    </p:spTree>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wipe(down)">
                                      <p:cBhvr>
                                        <p:cTn id="7" dur="5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
                                            <p:txEl>
                                              <p:pRg st="4" end="4"/>
                                            </p:txEl>
                                          </p:spTgt>
                                        </p:tgtEl>
                                        <p:attrNameLst>
                                          <p:attrName>style.visibility</p:attrName>
                                        </p:attrNameLst>
                                      </p:cBhvr>
                                      <p:to>
                                        <p:strVal val="visible"/>
                                      </p:to>
                                    </p:set>
                                    <p:animEffect transition="in" filter="wipe(down)">
                                      <p:cBhvr>
                                        <p:cTn id="12"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F358A69B-98F4-B8DB-2879-03B4DF126FF5}"/>
              </a:ext>
            </a:extLst>
          </p:cNvPr>
          <p:cNvSpPr txBox="1"/>
          <p:nvPr/>
        </p:nvSpPr>
        <p:spPr>
          <a:xfrm>
            <a:off x="609600" y="398206"/>
            <a:ext cx="9743768" cy="2585323"/>
          </a:xfrm>
          <a:prstGeom prst="rect">
            <a:avLst/>
          </a:prstGeom>
          <a:noFill/>
        </p:spPr>
        <p:txBody>
          <a:bodyPr wrap="square">
            <a:spAutoFit/>
          </a:bodyPr>
          <a:lstStyle/>
          <a:p>
            <a:pPr algn="just"/>
            <a:r>
              <a:rPr lang="kk-KZ" sz="1800" dirty="0">
                <a:effectLst/>
                <a:latin typeface="Arial" panose="020B0604020202020204" pitchFamily="34" charset="0"/>
                <a:ea typeface="Times New Roman" panose="02020603050405020304" pitchFamily="18" charset="0"/>
              </a:rPr>
              <a:t>Ой еңбегімен айналысқанда есте сақтауды  белсендірудің төмендегідей тәсілдері бар: </a:t>
            </a:r>
            <a:endParaRPr lang="x-none" sz="1400" dirty="0">
              <a:effectLst/>
              <a:latin typeface="Times New Roman" panose="02020603050405020304" pitchFamily="18" charset="0"/>
              <a:ea typeface="Times New Roman" panose="02020603050405020304" pitchFamily="18" charset="0"/>
            </a:endParaRPr>
          </a:p>
          <a:p>
            <a:pPr marL="285750" indent="-285750" algn="just">
              <a:buFont typeface="Wingdings" panose="05000000000000000000" pitchFamily="2" charset="2"/>
              <a:buChar char="ü"/>
            </a:pPr>
            <a:r>
              <a:rPr lang="kk-KZ" sz="1800" dirty="0">
                <a:effectLst/>
                <a:latin typeface="Arial" panose="020B0604020202020204" pitchFamily="34" charset="0"/>
                <a:ea typeface="Times New Roman" panose="02020603050405020304" pitchFamily="18" charset="0"/>
              </a:rPr>
              <a:t>оқыған  материалды не үшін есте сақтау қажеттігін түсіну;</a:t>
            </a:r>
            <a:endParaRPr lang="x-none" sz="1400" dirty="0">
              <a:effectLst/>
              <a:latin typeface="Times New Roman" panose="02020603050405020304" pitchFamily="18" charset="0"/>
              <a:ea typeface="Times New Roman" panose="02020603050405020304" pitchFamily="18" charset="0"/>
            </a:endParaRPr>
          </a:p>
          <a:p>
            <a:pPr marL="285750" indent="-285750" algn="just">
              <a:buFont typeface="Wingdings" panose="05000000000000000000" pitchFamily="2" charset="2"/>
              <a:buChar char="ü"/>
            </a:pPr>
            <a:r>
              <a:rPr lang="kk-KZ" sz="1800" dirty="0">
                <a:effectLst/>
                <a:latin typeface="Arial" panose="020B0604020202020204" pitchFamily="34" charset="0"/>
                <a:ea typeface="Times New Roman" panose="02020603050405020304" pitchFamily="18" charset="0"/>
              </a:rPr>
              <a:t>кейбір ақпараттарды ұзақ мерізімге есте сақтауды түсіну; </a:t>
            </a:r>
            <a:endParaRPr lang="x-none" sz="1400" dirty="0">
              <a:effectLst/>
              <a:latin typeface="Times New Roman" panose="02020603050405020304" pitchFamily="18" charset="0"/>
              <a:ea typeface="Times New Roman" panose="02020603050405020304" pitchFamily="18" charset="0"/>
            </a:endParaRPr>
          </a:p>
          <a:p>
            <a:pPr marL="285750" indent="-285750" algn="just">
              <a:buFont typeface="Wingdings" panose="05000000000000000000" pitchFamily="2" charset="2"/>
              <a:buChar char="ü"/>
            </a:pPr>
            <a:r>
              <a:rPr lang="kk-KZ" sz="1800" dirty="0">
                <a:effectLst/>
                <a:latin typeface="Arial" panose="020B0604020202020204" pitchFamily="34" charset="0"/>
                <a:ea typeface="Times New Roman" panose="02020603050405020304" pitchFamily="18" charset="0"/>
              </a:rPr>
              <a:t>оқыған  материалды  түсіну – оны есте сақтаудың және қайта жаңғыртып айтудың кепілі; </a:t>
            </a:r>
            <a:endParaRPr lang="x-none" sz="1400" dirty="0">
              <a:effectLst/>
              <a:latin typeface="Times New Roman" panose="02020603050405020304" pitchFamily="18" charset="0"/>
              <a:ea typeface="Times New Roman" panose="02020603050405020304" pitchFamily="18" charset="0"/>
            </a:endParaRPr>
          </a:p>
          <a:p>
            <a:pPr marL="285750" indent="-285750" algn="just">
              <a:buFont typeface="Wingdings" panose="05000000000000000000" pitchFamily="2" charset="2"/>
              <a:buChar char="ü"/>
            </a:pPr>
            <a:r>
              <a:rPr lang="kk-KZ" sz="1800" dirty="0">
                <a:effectLst/>
                <a:latin typeface="Arial" panose="020B0604020202020204" pitchFamily="34" charset="0"/>
                <a:ea typeface="Times New Roman" panose="02020603050405020304" pitchFamily="18" charset="0"/>
              </a:rPr>
              <a:t>мәтінді мағанасына қарай  бөліктерге ажыратып, әр бөліктегі  түйін сөз тіркестерін,  тірек сөздерді анықтап алу;</a:t>
            </a:r>
            <a:endParaRPr lang="x-none" sz="1400" dirty="0">
              <a:effectLst/>
              <a:latin typeface="Times New Roman" panose="02020603050405020304" pitchFamily="18" charset="0"/>
              <a:ea typeface="Times New Roman" panose="02020603050405020304" pitchFamily="18" charset="0"/>
            </a:endParaRPr>
          </a:p>
          <a:p>
            <a:pPr marL="285750" indent="-285750" algn="just">
              <a:buFont typeface="Wingdings" panose="05000000000000000000" pitchFamily="2" charset="2"/>
              <a:buChar char="ü"/>
            </a:pPr>
            <a:r>
              <a:rPr lang="kk-KZ" sz="1800" dirty="0">
                <a:effectLst/>
                <a:latin typeface="Arial" panose="020B0604020202020204" pitchFamily="34" charset="0"/>
                <a:ea typeface="Times New Roman" panose="02020603050405020304" pitchFamily="18" charset="0"/>
              </a:rPr>
              <a:t>ойша оқығанды көз алдыңа елестетіп, мәтінді баяндап беру жоспарын құру.</a:t>
            </a:r>
            <a:endParaRPr lang="x-none" sz="1400" dirty="0">
              <a:effectLst/>
              <a:latin typeface="Times New Roman" panose="02020603050405020304" pitchFamily="18" charset="0"/>
              <a:ea typeface="Times New Roman" panose="02020603050405020304" pitchFamily="18" charset="0"/>
            </a:endParaRPr>
          </a:p>
          <a:p>
            <a:r>
              <a:rPr lang="kk-KZ" sz="1800" dirty="0">
                <a:effectLst/>
                <a:latin typeface="Arial" panose="020B0604020202020204" pitchFamily="34" charset="0"/>
                <a:ea typeface="Times New Roman" panose="02020603050405020304" pitchFamily="18" charset="0"/>
              </a:rPr>
              <a:t>Егер адам түсінбей оқыса, ондай нәрсе есте сақталмайды. </a:t>
            </a:r>
            <a:endParaRPr lang="x-none" dirty="0"/>
          </a:p>
        </p:txBody>
      </p:sp>
      <p:pic>
        <p:nvPicPr>
          <p:cNvPr id="4098" name="Picture 2" descr="Distance learning theme with person using a laptop computer">
            <a:extLst>
              <a:ext uri="{FF2B5EF4-FFF2-40B4-BE49-F238E27FC236}">
                <a16:creationId xmlns:a16="http://schemas.microsoft.com/office/drawing/2014/main" xmlns="" id="{7048CC2E-DCF2-66B6-B18A-509B86F18993}"/>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4173794"/>
            <a:ext cx="8724900" cy="22860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4702847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B3C59481-03F6-BC6F-6C5E-46F4F8C0A159}"/>
              </a:ext>
            </a:extLst>
          </p:cNvPr>
          <p:cNvSpPr txBox="1"/>
          <p:nvPr/>
        </p:nvSpPr>
        <p:spPr>
          <a:xfrm>
            <a:off x="687526" y="236848"/>
            <a:ext cx="8297838" cy="523220"/>
          </a:xfrm>
          <a:prstGeom prst="rect">
            <a:avLst/>
          </a:prstGeom>
          <a:noFill/>
        </p:spPr>
        <p:txBody>
          <a:bodyPr wrap="square">
            <a:spAutoFit/>
          </a:bodyPr>
          <a:lstStyle/>
          <a:p>
            <a:pPr lvl="0" algn="ctr"/>
            <a:r>
              <a:rPr lang="kk-KZ" sz="2800" b="1" dirty="0">
                <a:solidFill>
                  <a:schemeClr val="tx2">
                    <a:lumMod val="75000"/>
                  </a:schemeClr>
                </a:solidFill>
                <a:latin typeface="Arial" panose="020B0604020202020204" pitchFamily="34" charset="0"/>
                <a:cs typeface="Arial" panose="020B0604020202020204" pitchFamily="34" charset="0"/>
              </a:rPr>
              <a:t>Шолу сұрақтары</a:t>
            </a:r>
          </a:p>
        </p:txBody>
      </p:sp>
      <p:pic>
        <p:nvPicPr>
          <p:cNvPr id="5" name="Picture 6" descr="Белый восклицательный знак внутри красного речевого пузыря с иллюстрацией  3d-эффектов полностью редактируемый | Премиум векторы">
            <a:extLst>
              <a:ext uri="{FF2B5EF4-FFF2-40B4-BE49-F238E27FC236}">
                <a16:creationId xmlns:a16="http://schemas.microsoft.com/office/drawing/2014/main" xmlns="" id="{18F7D276-1328-9240-3F6B-A770FEA19F88}"/>
              </a:ext>
            </a:extLst>
          </p:cNvPr>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13429" t="11290" r="7291" b="13516"/>
          <a:stretch/>
        </p:blipFill>
        <p:spPr bwMode="auto">
          <a:xfrm>
            <a:off x="9335422" y="4376309"/>
            <a:ext cx="2021485" cy="1917290"/>
          </a:xfrm>
          <a:prstGeom prst="rect">
            <a:avLst/>
          </a:prstGeom>
          <a:noFill/>
          <a:extLst>
            <a:ext uri="{909E8E84-426E-40DD-AFC4-6F175D3DCCD1}">
              <a14:hiddenFill xmlns:a14="http://schemas.microsoft.com/office/drawing/2010/main" xmlns="">
                <a:solidFill>
                  <a:srgbClr val="FFFFFF"/>
                </a:solidFill>
              </a14:hiddenFill>
            </a:ext>
          </a:extLst>
        </p:spPr>
      </p:pic>
      <p:sp>
        <p:nvSpPr>
          <p:cNvPr id="3" name="TextBox 2">
            <a:extLst>
              <a:ext uri="{FF2B5EF4-FFF2-40B4-BE49-F238E27FC236}">
                <a16:creationId xmlns:a16="http://schemas.microsoft.com/office/drawing/2014/main" xmlns="" id="{1E724F7F-758F-FE01-C07A-38FB5FB1FADD}"/>
              </a:ext>
            </a:extLst>
          </p:cNvPr>
          <p:cNvSpPr txBox="1"/>
          <p:nvPr/>
        </p:nvSpPr>
        <p:spPr>
          <a:xfrm>
            <a:off x="687525" y="1230332"/>
            <a:ext cx="11180009" cy="461665"/>
          </a:xfrm>
          <a:prstGeom prst="rect">
            <a:avLst/>
          </a:prstGeom>
          <a:noFill/>
        </p:spPr>
        <p:txBody>
          <a:bodyPr wrap="square">
            <a:spAutoFit/>
          </a:bodyPr>
          <a:lstStyle/>
          <a:p>
            <a:pPr algn="just"/>
            <a:r>
              <a:rPr lang="kk-KZ" sz="2400" b="1" i="1" dirty="0">
                <a:solidFill>
                  <a:srgbClr val="000000"/>
                </a:solidFill>
                <a:latin typeface="Arial" panose="020B0604020202020204" pitchFamily="34" charset="0"/>
                <a:ea typeface="Times New Roman" panose="02020603050405020304" pitchFamily="18" charset="0"/>
              </a:rPr>
              <a:t>1</a:t>
            </a:r>
            <a:r>
              <a:rPr lang="kk-KZ" sz="2400" b="1" i="1" dirty="0">
                <a:solidFill>
                  <a:srgbClr val="000000"/>
                </a:solidFill>
                <a:effectLst/>
                <a:latin typeface="Arial" panose="020B0604020202020204" pitchFamily="34" charset="0"/>
                <a:ea typeface="Times New Roman" panose="02020603050405020304" pitchFamily="18" charset="0"/>
              </a:rPr>
              <a:t>. Жоғары оқу орнындағы креддиттік оқыту жүйесінің мәні неде?</a:t>
            </a:r>
            <a:endParaRPr lang="x-none"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xmlns="" val="417123044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CA8439AD-18E5-6C22-8628-0F20C7AC647A}"/>
              </a:ext>
            </a:extLst>
          </p:cNvPr>
          <p:cNvSpPr txBox="1"/>
          <p:nvPr/>
        </p:nvSpPr>
        <p:spPr>
          <a:xfrm>
            <a:off x="88491" y="-15395"/>
            <a:ext cx="11847870" cy="954107"/>
          </a:xfrm>
          <a:prstGeom prst="rect">
            <a:avLst/>
          </a:prstGeom>
          <a:noFill/>
        </p:spPr>
        <p:txBody>
          <a:bodyPr wrap="square">
            <a:spAutoFit/>
          </a:bodyPr>
          <a:lstStyle/>
          <a:p>
            <a:pPr marL="0" marR="0" lvl="0" indent="0" algn="just" defTabSz="914400" rtl="0" eaLnBrk="0" fontAlgn="base" latinLnBrk="0" hangingPunct="0">
              <a:lnSpc>
                <a:spcPct val="100000"/>
              </a:lnSpc>
              <a:spcBef>
                <a:spcPct val="0"/>
              </a:spcBef>
              <a:spcAft>
                <a:spcPct val="0"/>
              </a:spcAft>
              <a:buClrTx/>
              <a:buSzTx/>
              <a:buFontTx/>
              <a:buNone/>
              <a:tabLst>
                <a:tab pos="6092825" algn="r"/>
              </a:tabLst>
            </a:pPr>
            <a:r>
              <a:rPr kumimoji="0" lang="ru-RU" altLang="ru-RU" sz="2800" b="1" i="0" u="none" strike="noStrike" cap="none" normalizeH="0" baseline="0" dirty="0">
                <a:ln>
                  <a:noFill/>
                </a:ln>
                <a:solidFill>
                  <a:schemeClr val="tx2">
                    <a:lumMod val="75000"/>
                  </a:schemeClr>
                </a:solidFill>
                <a:effectLst/>
                <a:latin typeface="Arial" panose="020B0604020202020204" pitchFamily="34" charset="0"/>
                <a:cs typeface="Arial" panose="020B0604020202020204" pitchFamily="34" charset="0"/>
              </a:rPr>
              <a:t>4.  </a:t>
            </a:r>
            <a:r>
              <a:rPr kumimoji="0" lang="ru-RU" altLang="ru-RU" sz="2800" b="1" i="0" u="none" strike="noStrike" cap="none" normalizeH="0" baseline="0" dirty="0" err="1">
                <a:ln>
                  <a:noFill/>
                </a:ln>
                <a:solidFill>
                  <a:schemeClr val="tx2">
                    <a:lumMod val="75000"/>
                  </a:schemeClr>
                </a:solidFill>
                <a:effectLst/>
                <a:latin typeface="Arial" panose="020B0604020202020204" pitchFamily="34" charset="0"/>
                <a:cs typeface="Arial" panose="020B0604020202020204" pitchFamily="34" charset="0"/>
              </a:rPr>
              <a:t>Студенттердің</a:t>
            </a:r>
            <a:r>
              <a:rPr kumimoji="0" lang="ru-RU" altLang="ru-RU" sz="2800" b="1" i="0" u="none" strike="noStrike" cap="none" normalizeH="0" baseline="0" dirty="0">
                <a:ln>
                  <a:noFill/>
                </a:ln>
                <a:solidFill>
                  <a:schemeClr val="tx2">
                    <a:lumMod val="75000"/>
                  </a:schemeClr>
                </a:solidFill>
                <a:effectLst/>
                <a:latin typeface="Arial" panose="020B0604020202020204" pitchFamily="34" charset="0"/>
                <a:cs typeface="Arial" panose="020B0604020202020204" pitchFamily="34" charset="0"/>
              </a:rPr>
              <a:t> </a:t>
            </a:r>
            <a:r>
              <a:rPr kumimoji="0" lang="ru-RU" altLang="ru-RU" sz="2800" b="1" i="0" u="none" strike="noStrike" cap="none" normalizeH="0" baseline="0" dirty="0" err="1">
                <a:ln>
                  <a:noFill/>
                </a:ln>
                <a:solidFill>
                  <a:schemeClr val="tx2">
                    <a:lumMod val="75000"/>
                  </a:schemeClr>
                </a:solidFill>
                <a:effectLst/>
                <a:latin typeface="Arial" panose="020B0604020202020204" pitchFamily="34" charset="0"/>
                <a:cs typeface="Arial" panose="020B0604020202020204" pitchFamily="34" charset="0"/>
              </a:rPr>
              <a:t>оқу</a:t>
            </a:r>
            <a:r>
              <a:rPr kumimoji="0" lang="ru-RU" altLang="ru-RU" sz="2800" b="1" i="0" u="none" strike="noStrike" cap="none" normalizeH="0" baseline="0" dirty="0">
                <a:ln>
                  <a:noFill/>
                </a:ln>
                <a:solidFill>
                  <a:schemeClr val="tx2">
                    <a:lumMod val="75000"/>
                  </a:schemeClr>
                </a:solidFill>
                <a:effectLst/>
                <a:latin typeface="Arial" panose="020B0604020202020204" pitchFamily="34" charset="0"/>
                <a:cs typeface="Arial" panose="020B0604020202020204" pitchFamily="34" charset="0"/>
              </a:rPr>
              <a:t>  </a:t>
            </a:r>
            <a:r>
              <a:rPr kumimoji="0" lang="ru-RU" altLang="ru-RU" sz="2800" b="1" i="0" u="none" strike="noStrike" cap="none" normalizeH="0" baseline="0" dirty="0" err="1">
                <a:ln>
                  <a:noFill/>
                </a:ln>
                <a:solidFill>
                  <a:schemeClr val="tx2">
                    <a:lumMod val="75000"/>
                  </a:schemeClr>
                </a:solidFill>
                <a:effectLst/>
                <a:latin typeface="Arial" panose="020B0604020202020204" pitchFamily="34" charset="0"/>
                <a:cs typeface="Arial" panose="020B0604020202020204" pitchFamily="34" charset="0"/>
              </a:rPr>
              <a:t>еңбектерінің</a:t>
            </a:r>
            <a:r>
              <a:rPr kumimoji="0" lang="ru-RU" altLang="ru-RU" sz="2800" b="1" i="0" u="none" strike="noStrike" cap="none" normalizeH="0" baseline="0" dirty="0">
                <a:ln>
                  <a:noFill/>
                </a:ln>
                <a:solidFill>
                  <a:schemeClr val="tx2">
                    <a:lumMod val="75000"/>
                  </a:schemeClr>
                </a:solidFill>
                <a:effectLst/>
                <a:latin typeface="Arial" panose="020B0604020202020204" pitchFamily="34" charset="0"/>
                <a:cs typeface="Arial" panose="020B0604020202020204" pitchFamily="34" charset="0"/>
              </a:rPr>
              <a:t> </a:t>
            </a:r>
            <a:r>
              <a:rPr kumimoji="0" lang="ru-RU" altLang="ru-RU" sz="2800" b="1" i="0" u="none" strike="noStrike" cap="none" normalizeH="0" baseline="0" dirty="0" err="1">
                <a:ln>
                  <a:noFill/>
                </a:ln>
                <a:solidFill>
                  <a:schemeClr val="tx2">
                    <a:lumMod val="75000"/>
                  </a:schemeClr>
                </a:solidFill>
                <a:effectLst/>
                <a:latin typeface="Arial" panose="020B0604020202020204" pitchFamily="34" charset="0"/>
                <a:cs typeface="Arial" panose="020B0604020202020204" pitchFamily="34" charset="0"/>
              </a:rPr>
              <a:t>нәтижелерін</a:t>
            </a:r>
            <a:r>
              <a:rPr kumimoji="0" lang="ru-RU" altLang="ru-RU" sz="2800" b="1" i="0" u="none" strike="noStrike" cap="none" normalizeH="0" baseline="0" dirty="0">
                <a:ln>
                  <a:noFill/>
                </a:ln>
                <a:solidFill>
                  <a:schemeClr val="tx2">
                    <a:lumMod val="75000"/>
                  </a:schemeClr>
                </a:solidFill>
                <a:effectLst/>
                <a:latin typeface="Arial" panose="020B0604020202020204" pitchFamily="34" charset="0"/>
                <a:cs typeface="Arial" panose="020B0604020202020204" pitchFamily="34" charset="0"/>
              </a:rPr>
              <a:t> </a:t>
            </a:r>
            <a:r>
              <a:rPr kumimoji="0" lang="ru-RU" altLang="ru-RU" sz="2800" b="1" i="0" u="none" strike="noStrike" cap="none" normalizeH="0" baseline="0" dirty="0" err="1">
                <a:ln>
                  <a:noFill/>
                </a:ln>
                <a:solidFill>
                  <a:schemeClr val="tx2">
                    <a:lumMod val="75000"/>
                  </a:schemeClr>
                </a:solidFill>
                <a:effectLst/>
                <a:latin typeface="Arial" panose="020B0604020202020204" pitchFamily="34" charset="0"/>
                <a:cs typeface="Arial" panose="020B0604020202020204" pitchFamily="34" charset="0"/>
              </a:rPr>
              <a:t>кредиттік</a:t>
            </a:r>
            <a:r>
              <a:rPr kumimoji="0" lang="ru-RU" altLang="ru-RU" sz="2800" b="1" i="0" u="none" strike="noStrike" cap="none" normalizeH="0" baseline="0" dirty="0">
                <a:ln>
                  <a:noFill/>
                </a:ln>
                <a:solidFill>
                  <a:schemeClr val="tx2">
                    <a:lumMod val="75000"/>
                  </a:schemeClr>
                </a:solidFill>
                <a:effectLst/>
                <a:latin typeface="Arial" panose="020B0604020202020204" pitchFamily="34" charset="0"/>
                <a:cs typeface="Arial" panose="020B0604020202020204" pitchFamily="34" charset="0"/>
              </a:rPr>
              <a:t> </a:t>
            </a:r>
            <a:r>
              <a:rPr kumimoji="0" lang="ru-RU" altLang="ru-RU" sz="2800" b="1" i="0" u="none" strike="noStrike" cap="none" normalizeH="0" baseline="0" dirty="0" err="1">
                <a:ln>
                  <a:noFill/>
                </a:ln>
                <a:solidFill>
                  <a:schemeClr val="tx2">
                    <a:lumMod val="75000"/>
                  </a:schemeClr>
                </a:solidFill>
                <a:effectLst/>
                <a:latin typeface="Arial" panose="020B0604020202020204" pitchFamily="34" charset="0"/>
                <a:cs typeface="Arial" panose="020B0604020202020204" pitchFamily="34" charset="0"/>
              </a:rPr>
              <a:t>оқыту</a:t>
            </a:r>
            <a:r>
              <a:rPr kumimoji="0" lang="ru-RU" altLang="ru-RU" sz="2800" b="1" i="0" u="none" strike="noStrike" cap="none" normalizeH="0" baseline="0" dirty="0">
                <a:ln>
                  <a:noFill/>
                </a:ln>
                <a:solidFill>
                  <a:schemeClr val="tx2">
                    <a:lumMod val="75000"/>
                  </a:schemeClr>
                </a:solidFill>
                <a:effectLst/>
                <a:latin typeface="Arial" panose="020B0604020202020204" pitchFamily="34" charset="0"/>
                <a:cs typeface="Arial" panose="020B0604020202020204" pitchFamily="34" charset="0"/>
              </a:rPr>
              <a:t> </a:t>
            </a:r>
            <a:r>
              <a:rPr kumimoji="0" lang="ru-RU" altLang="ru-RU" sz="2800" b="1" i="0" u="none" strike="noStrike" cap="none" normalizeH="0" baseline="0" dirty="0" err="1">
                <a:ln>
                  <a:noFill/>
                </a:ln>
                <a:solidFill>
                  <a:schemeClr val="tx2">
                    <a:lumMod val="75000"/>
                  </a:schemeClr>
                </a:solidFill>
                <a:effectLst/>
                <a:latin typeface="Arial" panose="020B0604020202020204" pitchFamily="34" charset="0"/>
                <a:cs typeface="Arial" panose="020B0604020202020204" pitchFamily="34" charset="0"/>
              </a:rPr>
              <a:t>жүйесі</a:t>
            </a:r>
            <a:r>
              <a:rPr kumimoji="0" lang="ru-RU" altLang="ru-RU" sz="2800" b="1" i="0" u="none" strike="noStrike" cap="none" normalizeH="0" baseline="0" dirty="0">
                <a:ln>
                  <a:noFill/>
                </a:ln>
                <a:solidFill>
                  <a:schemeClr val="tx2">
                    <a:lumMod val="75000"/>
                  </a:schemeClr>
                </a:solidFill>
                <a:effectLst/>
                <a:latin typeface="Arial" panose="020B0604020202020204" pitchFamily="34" charset="0"/>
                <a:cs typeface="Arial" panose="020B0604020202020204" pitchFamily="34" charset="0"/>
              </a:rPr>
              <a:t> </a:t>
            </a:r>
            <a:r>
              <a:rPr kumimoji="0" lang="ru-RU" altLang="ru-RU" sz="2800" b="1" i="0" u="none" strike="noStrike" cap="none" normalizeH="0" baseline="0" dirty="0" err="1">
                <a:ln>
                  <a:noFill/>
                </a:ln>
                <a:solidFill>
                  <a:schemeClr val="tx2">
                    <a:lumMod val="75000"/>
                  </a:schemeClr>
                </a:solidFill>
                <a:effectLst/>
                <a:latin typeface="Arial" panose="020B0604020202020204" pitchFamily="34" charset="0"/>
                <a:cs typeface="Arial" panose="020B0604020202020204" pitchFamily="34" charset="0"/>
              </a:rPr>
              <a:t>бойынша</a:t>
            </a:r>
            <a:r>
              <a:rPr kumimoji="0" lang="ru-RU" altLang="ru-RU" sz="2800" b="1" i="0" u="none" strike="noStrike" cap="none" normalizeH="0" baseline="0" dirty="0">
                <a:ln>
                  <a:noFill/>
                </a:ln>
                <a:solidFill>
                  <a:schemeClr val="tx2">
                    <a:lumMod val="75000"/>
                  </a:schemeClr>
                </a:solidFill>
                <a:effectLst/>
                <a:latin typeface="Arial" panose="020B0604020202020204" pitchFamily="34" charset="0"/>
                <a:cs typeface="Arial" panose="020B0604020202020204" pitchFamily="34" charset="0"/>
              </a:rPr>
              <a:t> </a:t>
            </a:r>
            <a:r>
              <a:rPr kumimoji="0" lang="ru-RU" altLang="ru-RU" sz="2800" b="1" i="0" u="none" strike="noStrike" cap="none" normalizeH="0" baseline="0" dirty="0" err="1">
                <a:ln>
                  <a:noFill/>
                </a:ln>
                <a:solidFill>
                  <a:schemeClr val="tx2">
                    <a:lumMod val="75000"/>
                  </a:schemeClr>
                </a:solidFill>
                <a:effectLst/>
                <a:latin typeface="Arial" panose="020B0604020202020204" pitchFamily="34" charset="0"/>
                <a:cs typeface="Arial" panose="020B0604020202020204" pitchFamily="34" charset="0"/>
              </a:rPr>
              <a:t>бақылау</a:t>
            </a:r>
            <a:r>
              <a:rPr kumimoji="0" lang="ru-RU" altLang="ru-RU" sz="2800" b="1" i="0" u="none" strike="noStrike" cap="none" normalizeH="0" baseline="0" dirty="0">
                <a:ln>
                  <a:noFill/>
                </a:ln>
                <a:solidFill>
                  <a:schemeClr val="tx2">
                    <a:lumMod val="75000"/>
                  </a:schemeClr>
                </a:solidFill>
                <a:effectLst/>
                <a:latin typeface="Arial" panose="020B0604020202020204" pitchFamily="34" charset="0"/>
                <a:cs typeface="Arial" panose="020B0604020202020204" pitchFamily="34" charset="0"/>
              </a:rPr>
              <a:t> </a:t>
            </a:r>
            <a:r>
              <a:rPr kumimoji="0" lang="ru-RU" altLang="ru-RU" sz="2800" b="1" i="0" u="none" strike="noStrike" cap="none" normalizeH="0" baseline="0" dirty="0" err="1">
                <a:ln>
                  <a:noFill/>
                </a:ln>
                <a:solidFill>
                  <a:schemeClr val="tx2">
                    <a:lumMod val="75000"/>
                  </a:schemeClr>
                </a:solidFill>
                <a:effectLst/>
                <a:latin typeface="Arial" panose="020B0604020202020204" pitchFamily="34" charset="0"/>
                <a:cs typeface="Arial" panose="020B0604020202020204" pitchFamily="34" charset="0"/>
              </a:rPr>
              <a:t>түрлері</a:t>
            </a:r>
            <a:endParaRPr kumimoji="0" lang="ru-RU" altLang="ru-RU" sz="2800" b="1" i="0" u="none" strike="noStrike" cap="none" normalizeH="0" baseline="0" dirty="0">
              <a:ln>
                <a:noFill/>
              </a:ln>
              <a:solidFill>
                <a:schemeClr val="tx2">
                  <a:lumMod val="75000"/>
                </a:schemeClr>
              </a:solidFill>
              <a:effectLst/>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xmlns="" id="{4E7087AC-0AE7-F0AB-ACF5-9A03FAABF920}"/>
              </a:ext>
            </a:extLst>
          </p:cNvPr>
          <p:cNvSpPr txBox="1"/>
          <p:nvPr/>
        </p:nvSpPr>
        <p:spPr>
          <a:xfrm>
            <a:off x="3608437" y="1077761"/>
            <a:ext cx="7570839" cy="1754326"/>
          </a:xfrm>
          <a:prstGeom prst="rect">
            <a:avLst/>
          </a:prstGeom>
          <a:noFill/>
        </p:spPr>
        <p:txBody>
          <a:bodyPr wrap="square">
            <a:spAutoFit/>
          </a:bodyPr>
          <a:lstStyle/>
          <a:p>
            <a:pPr algn="just"/>
            <a:r>
              <a:rPr lang="kk-KZ" sz="1800" dirty="0">
                <a:solidFill>
                  <a:srgbClr val="000000"/>
                </a:solidFill>
                <a:effectLst/>
                <a:latin typeface="Arial" panose="020B0604020202020204" pitchFamily="34" charset="0"/>
                <a:ea typeface="Times New Roman" panose="02020603050405020304" pitchFamily="18" charset="0"/>
              </a:rPr>
              <a:t>      К</a:t>
            </a:r>
            <a:r>
              <a:rPr lang="kk-KZ" sz="1800" spc="10" dirty="0">
                <a:solidFill>
                  <a:srgbClr val="000000"/>
                </a:solidFill>
                <a:effectLst/>
                <a:latin typeface="Arial" panose="020B0604020202020204" pitchFamily="34" charset="0"/>
                <a:ea typeface="Times New Roman" panose="02020603050405020304" pitchFamily="18" charset="0"/>
              </a:rPr>
              <a:t>редиттік оқыту технологиясы - білім алушы мен оқытушының оқу жұмысы көлемінің біріздендірілген өлшем бірлігі ретінде кредитті қолдану арқылы, білім алушының пәндерді таңдауы және реттілікпен оқуын дербес жоспарлауы негізінде оқыту. </a:t>
            </a:r>
          </a:p>
          <a:p>
            <a:pPr algn="just"/>
            <a:r>
              <a:rPr lang="kk-KZ" sz="1800" dirty="0">
                <a:solidFill>
                  <a:srgbClr val="000000"/>
                </a:solidFill>
                <a:effectLst/>
                <a:latin typeface="Arial" panose="020B0604020202020204" pitchFamily="34" charset="0"/>
                <a:ea typeface="Times New Roman" panose="02020603050405020304" pitchFamily="18" charset="0"/>
              </a:rPr>
              <a:t>      Кредиттік оқыту технологиясының міндеті – студенттердің өзін-өзі ұйымдастыру және өзіндік білім алу қабілеттерін дамыту.</a:t>
            </a:r>
            <a:endParaRPr lang="x-none" dirty="0"/>
          </a:p>
        </p:txBody>
      </p:sp>
      <p:pic>
        <p:nvPicPr>
          <p:cNvPr id="5122" name="Picture 2" descr="An accountant using a calculator and computer with a pen in hand is making money and analyzing graph papers on the table about expenses at home.">
            <a:extLst>
              <a:ext uri="{FF2B5EF4-FFF2-40B4-BE49-F238E27FC236}">
                <a16:creationId xmlns:a16="http://schemas.microsoft.com/office/drawing/2014/main" xmlns="" id="{FEB0E76F-2F31-CF1E-5CAF-2881E5D9C382}"/>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1077761"/>
            <a:ext cx="3429000" cy="2286000"/>
          </a:xfrm>
          <a:prstGeom prst="rect">
            <a:avLst/>
          </a:prstGeom>
          <a:noFill/>
          <a:extLst>
            <a:ext uri="{909E8E84-426E-40DD-AFC4-6F175D3DCCD1}">
              <a14:hiddenFill xmlns:a14="http://schemas.microsoft.com/office/drawing/2010/main" xmlns="">
                <a:solidFill>
                  <a:srgbClr val="FFFFFF"/>
                </a:solidFill>
              </a14:hiddenFill>
            </a:ext>
          </a:extLst>
        </p:spPr>
      </p:pic>
      <p:sp>
        <p:nvSpPr>
          <p:cNvPr id="9" name="TextBox 8">
            <a:extLst>
              <a:ext uri="{FF2B5EF4-FFF2-40B4-BE49-F238E27FC236}">
                <a16:creationId xmlns:a16="http://schemas.microsoft.com/office/drawing/2014/main" xmlns="" id="{41CB46B8-F302-F612-354E-EFDBA84DE23B}"/>
              </a:ext>
            </a:extLst>
          </p:cNvPr>
          <p:cNvSpPr txBox="1"/>
          <p:nvPr/>
        </p:nvSpPr>
        <p:spPr>
          <a:xfrm>
            <a:off x="1111044" y="4302911"/>
            <a:ext cx="10068231" cy="1477328"/>
          </a:xfrm>
          <a:prstGeom prst="rect">
            <a:avLst/>
          </a:prstGeom>
          <a:noFill/>
        </p:spPr>
        <p:txBody>
          <a:bodyPr wrap="square">
            <a:spAutoFit/>
          </a:bodyPr>
          <a:lstStyle/>
          <a:p>
            <a:r>
              <a:rPr lang="kk-KZ" sz="1800" dirty="0">
                <a:effectLst/>
                <a:latin typeface="Arial" panose="020B0604020202020204" pitchFamily="34" charset="0"/>
                <a:ea typeface="Times New Roman" panose="02020603050405020304" pitchFamily="18" charset="0"/>
              </a:rPr>
              <a:t>Кредиттік оқыту жүйесінде студенттердің  білімдері мен дағдыларын  бақылаудың </a:t>
            </a:r>
          </a:p>
          <a:p>
            <a:pPr marL="285750" indent="-285750">
              <a:buFont typeface="Wingdings" panose="05000000000000000000" pitchFamily="2" charset="2"/>
              <a:buChar char="Ø"/>
            </a:pPr>
            <a:r>
              <a:rPr lang="kk-KZ" sz="1800" i="1" dirty="0">
                <a:effectLst/>
                <a:latin typeface="Arial" panose="020B0604020202020204" pitchFamily="34" charset="0"/>
                <a:ea typeface="Times New Roman" panose="02020603050405020304" pitchFamily="18" charset="0"/>
              </a:rPr>
              <a:t>ағымдық,</a:t>
            </a:r>
            <a:r>
              <a:rPr lang="kk-KZ" sz="1800" dirty="0">
                <a:effectLst/>
                <a:latin typeface="Arial" panose="020B0604020202020204" pitchFamily="34" charset="0"/>
                <a:ea typeface="Times New Roman" panose="02020603050405020304" pitchFamily="18" charset="0"/>
              </a:rPr>
              <a:t> </a:t>
            </a:r>
          </a:p>
          <a:p>
            <a:pPr marL="285750" indent="-285750">
              <a:buFont typeface="Wingdings" panose="05000000000000000000" pitchFamily="2" charset="2"/>
              <a:buChar char="Ø"/>
            </a:pPr>
            <a:r>
              <a:rPr lang="kk-KZ" sz="1800" i="1" dirty="0">
                <a:solidFill>
                  <a:srgbClr val="000000"/>
                </a:solidFill>
                <a:effectLst/>
                <a:latin typeface="Arial" panose="020B0604020202020204" pitchFamily="34" charset="0"/>
                <a:ea typeface="Times New Roman" panose="02020603050405020304" pitchFamily="18" charset="0"/>
              </a:rPr>
              <a:t>аралық, </a:t>
            </a:r>
          </a:p>
          <a:p>
            <a:pPr marL="285750" indent="-285750">
              <a:buFont typeface="Wingdings" panose="05000000000000000000" pitchFamily="2" charset="2"/>
              <a:buChar char="Ø"/>
            </a:pPr>
            <a:r>
              <a:rPr lang="kk-KZ" sz="1800" i="1" dirty="0">
                <a:solidFill>
                  <a:srgbClr val="000000"/>
                </a:solidFill>
                <a:effectLst/>
                <a:latin typeface="Arial" panose="020B0604020202020204" pitchFamily="34" charset="0"/>
                <a:ea typeface="Times New Roman" panose="02020603050405020304" pitchFamily="18" charset="0"/>
              </a:rPr>
              <a:t>қорытынды</a:t>
            </a:r>
            <a:r>
              <a:rPr lang="kk-KZ" sz="1800" dirty="0">
                <a:solidFill>
                  <a:srgbClr val="000000"/>
                </a:solidFill>
                <a:effectLst/>
                <a:latin typeface="Arial" panose="020B0604020202020204" pitchFamily="34" charset="0"/>
                <a:ea typeface="Times New Roman" panose="02020603050405020304" pitchFamily="18" charset="0"/>
              </a:rPr>
              <a:t> түрлері маңызды орын алады.   Білімді бақылау және бағалау балдық-рейтингтік жүйе бойынша іске асады. </a:t>
            </a:r>
            <a:endParaRPr lang="x-none" dirty="0"/>
          </a:p>
        </p:txBody>
      </p:sp>
    </p:spTree>
    <p:extLst>
      <p:ext uri="{BB962C8B-B14F-4D97-AF65-F5344CB8AC3E}">
        <p14:creationId xmlns:p14="http://schemas.microsoft.com/office/powerpoint/2010/main" xmlns="" val="21565965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a:extLst>
              <a:ext uri="{FF2B5EF4-FFF2-40B4-BE49-F238E27FC236}">
                <a16:creationId xmlns:a16="http://schemas.microsoft.com/office/drawing/2014/main" xmlns="" id="{364C28E5-3628-B920-5548-E689F33EA752}"/>
              </a:ext>
            </a:extLst>
          </p:cNvPr>
          <p:cNvSpPr/>
          <p:nvPr/>
        </p:nvSpPr>
        <p:spPr>
          <a:xfrm>
            <a:off x="581149" y="651813"/>
            <a:ext cx="2559245" cy="461665"/>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a:solidFill>
                  <a:schemeClr val="tx1"/>
                </a:solidFill>
                <a:latin typeface="Arial" panose="020B0604020202020204" pitchFamily="34" charset="0"/>
                <a:cs typeface="Arial" panose="020B0604020202020204" pitchFamily="34" charset="0"/>
              </a:rPr>
              <a:t>Ағымдық</a:t>
            </a:r>
            <a:r>
              <a:rPr lang="ru-RU" sz="1600" b="1" dirty="0">
                <a:solidFill>
                  <a:schemeClr val="tx1"/>
                </a:solidFill>
                <a:latin typeface="Arial" panose="020B0604020202020204" pitchFamily="34" charset="0"/>
                <a:cs typeface="Arial" panose="020B0604020202020204" pitchFamily="34" charset="0"/>
              </a:rPr>
              <a:t> </a:t>
            </a:r>
            <a:r>
              <a:rPr lang="ru-RU" sz="1600" b="1" dirty="0" err="1">
                <a:solidFill>
                  <a:schemeClr val="tx1"/>
                </a:solidFill>
                <a:latin typeface="Arial" panose="020B0604020202020204" pitchFamily="34" charset="0"/>
                <a:cs typeface="Arial" panose="020B0604020202020204" pitchFamily="34" charset="0"/>
              </a:rPr>
              <a:t>бақылау</a:t>
            </a:r>
            <a:endParaRPr lang="x-none" sz="1600" b="1" dirty="0">
              <a:solidFill>
                <a:schemeClr val="tx1"/>
              </a:solidFill>
              <a:latin typeface="Arial" panose="020B0604020202020204" pitchFamily="34" charset="0"/>
              <a:cs typeface="Arial" panose="020B0604020202020204" pitchFamily="34" charset="0"/>
            </a:endParaRPr>
          </a:p>
        </p:txBody>
      </p:sp>
      <p:sp>
        <p:nvSpPr>
          <p:cNvPr id="5" name="Прямоугольник 4">
            <a:extLst>
              <a:ext uri="{FF2B5EF4-FFF2-40B4-BE49-F238E27FC236}">
                <a16:creationId xmlns:a16="http://schemas.microsoft.com/office/drawing/2014/main" xmlns="" id="{DEFFC040-4F45-BEB4-5ABB-DE0B26D2FE48}"/>
              </a:ext>
            </a:extLst>
          </p:cNvPr>
          <p:cNvSpPr/>
          <p:nvPr/>
        </p:nvSpPr>
        <p:spPr>
          <a:xfrm>
            <a:off x="4704826" y="628870"/>
            <a:ext cx="2782347" cy="461665"/>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a:solidFill>
                  <a:schemeClr val="tx1"/>
                </a:solidFill>
                <a:latin typeface="Arial" panose="020B0604020202020204" pitchFamily="34" charset="0"/>
                <a:cs typeface="Arial" panose="020B0604020202020204" pitchFamily="34" charset="0"/>
              </a:rPr>
              <a:t>Аралық</a:t>
            </a:r>
            <a:r>
              <a:rPr lang="ru-RU" sz="1600" b="1" dirty="0">
                <a:solidFill>
                  <a:schemeClr val="tx1"/>
                </a:solidFill>
                <a:latin typeface="Arial" panose="020B0604020202020204" pitchFamily="34" charset="0"/>
                <a:cs typeface="Arial" panose="020B0604020202020204" pitchFamily="34" charset="0"/>
              </a:rPr>
              <a:t> </a:t>
            </a:r>
            <a:r>
              <a:rPr lang="ru-RU" sz="1600" b="1" dirty="0" err="1">
                <a:solidFill>
                  <a:schemeClr val="tx1"/>
                </a:solidFill>
                <a:latin typeface="Arial" panose="020B0604020202020204" pitchFamily="34" charset="0"/>
                <a:cs typeface="Arial" panose="020B0604020202020204" pitchFamily="34" charset="0"/>
              </a:rPr>
              <a:t>бақылау</a:t>
            </a:r>
            <a:r>
              <a:rPr lang="ru-RU" sz="1600" b="1" dirty="0">
                <a:solidFill>
                  <a:schemeClr val="tx1"/>
                </a:solidFill>
                <a:latin typeface="Arial" panose="020B0604020202020204" pitchFamily="34" charset="0"/>
                <a:cs typeface="Arial" panose="020B0604020202020204" pitchFamily="34" charset="0"/>
              </a:rPr>
              <a:t> </a:t>
            </a:r>
            <a:endParaRPr lang="x-none" sz="1600" b="1" dirty="0">
              <a:solidFill>
                <a:schemeClr val="tx1"/>
              </a:solidFill>
              <a:latin typeface="Arial" panose="020B0604020202020204" pitchFamily="34" charset="0"/>
              <a:cs typeface="Arial" panose="020B0604020202020204" pitchFamily="34" charset="0"/>
            </a:endParaRPr>
          </a:p>
        </p:txBody>
      </p:sp>
      <p:sp>
        <p:nvSpPr>
          <p:cNvPr id="6" name="Прямоугольник 5">
            <a:extLst>
              <a:ext uri="{FF2B5EF4-FFF2-40B4-BE49-F238E27FC236}">
                <a16:creationId xmlns:a16="http://schemas.microsoft.com/office/drawing/2014/main" xmlns="" id="{CB8F9846-9AC8-7CB9-168B-DC3BE62B2D18}"/>
              </a:ext>
            </a:extLst>
          </p:cNvPr>
          <p:cNvSpPr/>
          <p:nvPr/>
        </p:nvSpPr>
        <p:spPr>
          <a:xfrm>
            <a:off x="8771672" y="628870"/>
            <a:ext cx="2773695" cy="461665"/>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a:solidFill>
                  <a:schemeClr val="tx1"/>
                </a:solidFill>
                <a:latin typeface="Arial" panose="020B0604020202020204" pitchFamily="34" charset="0"/>
                <a:cs typeface="Arial" panose="020B0604020202020204" pitchFamily="34" charset="0"/>
              </a:rPr>
              <a:t>Қортынды</a:t>
            </a:r>
            <a:r>
              <a:rPr lang="ru-RU" sz="1600" b="1" dirty="0">
                <a:solidFill>
                  <a:schemeClr val="tx1"/>
                </a:solidFill>
                <a:latin typeface="Arial" panose="020B0604020202020204" pitchFamily="34" charset="0"/>
                <a:cs typeface="Arial" panose="020B0604020202020204" pitchFamily="34" charset="0"/>
              </a:rPr>
              <a:t> </a:t>
            </a:r>
            <a:r>
              <a:rPr lang="ru-RU" sz="1600" b="1" dirty="0" err="1">
                <a:solidFill>
                  <a:schemeClr val="tx1"/>
                </a:solidFill>
                <a:latin typeface="Arial" panose="020B0604020202020204" pitchFamily="34" charset="0"/>
                <a:cs typeface="Arial" panose="020B0604020202020204" pitchFamily="34" charset="0"/>
              </a:rPr>
              <a:t>бақылау</a:t>
            </a:r>
            <a:r>
              <a:rPr lang="ru-RU" sz="1600" b="1" dirty="0">
                <a:solidFill>
                  <a:schemeClr val="tx1"/>
                </a:solidFill>
                <a:latin typeface="Arial" panose="020B0604020202020204" pitchFamily="34" charset="0"/>
                <a:cs typeface="Arial" panose="020B0604020202020204" pitchFamily="34" charset="0"/>
              </a:rPr>
              <a:t> </a:t>
            </a:r>
            <a:endParaRPr lang="x-none" sz="1600" b="1" dirty="0">
              <a:solidFill>
                <a:schemeClr val="tx1"/>
              </a:solidFill>
              <a:latin typeface="Arial" panose="020B0604020202020204" pitchFamily="34" charset="0"/>
              <a:cs typeface="Arial" panose="020B0604020202020204" pitchFamily="34" charset="0"/>
            </a:endParaRPr>
          </a:p>
        </p:txBody>
      </p:sp>
      <p:sp>
        <p:nvSpPr>
          <p:cNvPr id="7" name="Прямоугольник 6">
            <a:extLst>
              <a:ext uri="{FF2B5EF4-FFF2-40B4-BE49-F238E27FC236}">
                <a16:creationId xmlns:a16="http://schemas.microsoft.com/office/drawing/2014/main" xmlns="" id="{4C2DB8B2-75F4-FEC8-CCBF-6E390BA21E89}"/>
              </a:ext>
            </a:extLst>
          </p:cNvPr>
          <p:cNvSpPr/>
          <p:nvPr/>
        </p:nvSpPr>
        <p:spPr>
          <a:xfrm>
            <a:off x="3878147" y="1273324"/>
            <a:ext cx="45719" cy="5221480"/>
          </a:xfrm>
          <a:prstGeom prst="rect">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9" name="Прямоугольник 8">
            <a:extLst>
              <a:ext uri="{FF2B5EF4-FFF2-40B4-BE49-F238E27FC236}">
                <a16:creationId xmlns:a16="http://schemas.microsoft.com/office/drawing/2014/main" xmlns="" id="{458CC624-9B32-C097-3642-FFD7B9643181}"/>
              </a:ext>
            </a:extLst>
          </p:cNvPr>
          <p:cNvSpPr/>
          <p:nvPr/>
        </p:nvSpPr>
        <p:spPr>
          <a:xfrm>
            <a:off x="8015346" y="1273324"/>
            <a:ext cx="53953" cy="5221480"/>
          </a:xfrm>
          <a:prstGeom prst="rect">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4" name="Прямоугольник 3">
            <a:extLst>
              <a:ext uri="{FF2B5EF4-FFF2-40B4-BE49-F238E27FC236}">
                <a16:creationId xmlns:a16="http://schemas.microsoft.com/office/drawing/2014/main" xmlns="" id="{79009E4B-2D0B-66C6-A2F9-D9EAE8665B6A}"/>
              </a:ext>
            </a:extLst>
          </p:cNvPr>
          <p:cNvSpPr/>
          <p:nvPr/>
        </p:nvSpPr>
        <p:spPr>
          <a:xfrm>
            <a:off x="165004" y="4608161"/>
            <a:ext cx="3490581" cy="1122290"/>
          </a:xfrm>
          <a:prstGeom prst="rect">
            <a:avLst/>
          </a:prstGeom>
          <a:solidFill>
            <a:schemeClr val="accent6">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600" dirty="0">
                <a:solidFill>
                  <a:srgbClr val="000000"/>
                </a:solidFill>
                <a:effectLst/>
                <a:latin typeface="Arial" panose="020B0604020202020204" pitchFamily="34" charset="0"/>
                <a:ea typeface="Times New Roman" panose="02020603050405020304" pitchFamily="18" charset="0"/>
              </a:rPr>
              <a:t> Әр бір аралық бақылауда  студенттің жинаған баллдары максимум 30 балл болуы керек</a:t>
            </a:r>
            <a:endParaRPr lang="ru-RU" sz="1600" dirty="0">
              <a:solidFill>
                <a:schemeClr val="tx1"/>
              </a:solidFill>
              <a:latin typeface="Arial" panose="020B0604020202020204" pitchFamily="34" charset="0"/>
              <a:cs typeface="Arial" panose="020B0604020202020204" pitchFamily="34" charset="0"/>
            </a:endParaRPr>
          </a:p>
        </p:txBody>
      </p:sp>
      <p:sp>
        <p:nvSpPr>
          <p:cNvPr id="20" name="Прямоугольник 19">
            <a:extLst>
              <a:ext uri="{FF2B5EF4-FFF2-40B4-BE49-F238E27FC236}">
                <a16:creationId xmlns:a16="http://schemas.microsoft.com/office/drawing/2014/main" xmlns="" id="{27923CB8-02B5-93CD-29D9-26ABF29D243F}"/>
              </a:ext>
            </a:extLst>
          </p:cNvPr>
          <p:cNvSpPr/>
          <p:nvPr/>
        </p:nvSpPr>
        <p:spPr>
          <a:xfrm>
            <a:off x="8428734" y="6116930"/>
            <a:ext cx="3490581" cy="741070"/>
          </a:xfrm>
          <a:prstGeom prst="rect">
            <a:avLst/>
          </a:prstGeom>
          <a:solidFill>
            <a:schemeClr val="accent6">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solidFill>
                  <a:schemeClr val="tx1"/>
                </a:solidFill>
                <a:latin typeface="Arial" panose="020B0604020202020204" pitchFamily="34" charset="0"/>
                <a:cs typeface="Arial" panose="020B0604020202020204" pitchFamily="34" charset="0"/>
              </a:rPr>
              <a:t>Сонда </a:t>
            </a:r>
            <a:r>
              <a:rPr lang="ru-RU" sz="1600" dirty="0" err="1">
                <a:solidFill>
                  <a:schemeClr val="tx1"/>
                </a:solidFill>
                <a:latin typeface="Arial" panose="020B0604020202020204" pitchFamily="34" charset="0"/>
                <a:cs typeface="Arial" panose="020B0604020202020204" pitchFamily="34" charset="0"/>
              </a:rPr>
              <a:t>барлығының</a:t>
            </a:r>
            <a:r>
              <a:rPr lang="ru-RU" sz="1600" dirty="0">
                <a:solidFill>
                  <a:schemeClr val="tx1"/>
                </a:solidFill>
                <a:latin typeface="Arial" panose="020B0604020202020204" pitchFamily="34" charset="0"/>
                <a:cs typeface="Arial" panose="020B0604020202020204" pitchFamily="34" charset="0"/>
              </a:rPr>
              <a:t> </a:t>
            </a:r>
            <a:r>
              <a:rPr lang="ru-RU" sz="1600" dirty="0" err="1">
                <a:solidFill>
                  <a:schemeClr val="tx1"/>
                </a:solidFill>
                <a:latin typeface="Arial" panose="020B0604020202020204" pitchFamily="34" charset="0"/>
                <a:cs typeface="Arial" panose="020B0604020202020204" pitchFamily="34" charset="0"/>
              </a:rPr>
              <a:t>қосындысы</a:t>
            </a:r>
            <a:r>
              <a:rPr lang="ru-RU" sz="1600" dirty="0">
                <a:solidFill>
                  <a:schemeClr val="tx1"/>
                </a:solidFill>
                <a:latin typeface="Arial" panose="020B0604020202020204" pitchFamily="34" charset="0"/>
                <a:cs typeface="Arial" panose="020B0604020202020204" pitchFamily="34" charset="0"/>
              </a:rPr>
              <a:t>  100 балл </a:t>
            </a:r>
            <a:r>
              <a:rPr lang="ru-RU" sz="1600" dirty="0" err="1">
                <a:solidFill>
                  <a:schemeClr val="tx1"/>
                </a:solidFill>
                <a:latin typeface="Arial" panose="020B0604020202020204" pitchFamily="34" charset="0"/>
                <a:cs typeface="Arial" panose="020B0604020202020204" pitchFamily="34" charset="0"/>
              </a:rPr>
              <a:t>болады</a:t>
            </a:r>
            <a:r>
              <a:rPr lang="ru-RU" sz="1600" dirty="0">
                <a:solidFill>
                  <a:schemeClr val="tx1"/>
                </a:solidFill>
                <a:latin typeface="Arial" panose="020B0604020202020204" pitchFamily="34" charset="0"/>
                <a:cs typeface="Arial" panose="020B0604020202020204" pitchFamily="34" charset="0"/>
              </a:rPr>
              <a:t>. </a:t>
            </a:r>
          </a:p>
        </p:txBody>
      </p:sp>
      <p:sp>
        <p:nvSpPr>
          <p:cNvPr id="21" name="Прямоугольник 20">
            <a:extLst>
              <a:ext uri="{FF2B5EF4-FFF2-40B4-BE49-F238E27FC236}">
                <a16:creationId xmlns:a16="http://schemas.microsoft.com/office/drawing/2014/main" xmlns="" id="{0CD418D3-55B9-78E9-AEFE-EE8B35C919B6}"/>
              </a:ext>
            </a:extLst>
          </p:cNvPr>
          <p:cNvSpPr/>
          <p:nvPr/>
        </p:nvSpPr>
        <p:spPr>
          <a:xfrm>
            <a:off x="8428734" y="5475347"/>
            <a:ext cx="3490581" cy="650402"/>
          </a:xfrm>
          <a:prstGeom prst="rect">
            <a:avLst/>
          </a:prstGeom>
          <a:solidFill>
            <a:schemeClr val="accent6">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err="1">
                <a:solidFill>
                  <a:schemeClr val="tx1"/>
                </a:solidFill>
                <a:latin typeface="Arial" panose="020B0604020202020204" pitchFamily="34" charset="0"/>
                <a:cs typeface="Arial" panose="020B0604020202020204" pitchFamily="34" charset="0"/>
              </a:rPr>
              <a:t>Қорытынды</a:t>
            </a:r>
            <a:r>
              <a:rPr lang="ru-RU" sz="1600" dirty="0">
                <a:solidFill>
                  <a:schemeClr val="tx1"/>
                </a:solidFill>
                <a:latin typeface="Arial" panose="020B0604020202020204" pitchFamily="34" charset="0"/>
                <a:cs typeface="Arial" panose="020B0604020202020204" pitchFamily="34" charset="0"/>
              </a:rPr>
              <a:t> </a:t>
            </a:r>
            <a:r>
              <a:rPr lang="ru-RU" sz="1600" dirty="0" err="1">
                <a:solidFill>
                  <a:schemeClr val="tx1"/>
                </a:solidFill>
                <a:latin typeface="Arial" panose="020B0604020202020204" pitchFamily="34" charset="0"/>
                <a:cs typeface="Arial" panose="020B0604020202020204" pitchFamily="34" charset="0"/>
              </a:rPr>
              <a:t>бақылауда</a:t>
            </a:r>
            <a:r>
              <a:rPr lang="ru-RU" sz="1600" dirty="0">
                <a:solidFill>
                  <a:schemeClr val="tx1"/>
                </a:solidFill>
                <a:latin typeface="Arial" panose="020B0604020202020204" pitchFamily="34" charset="0"/>
                <a:cs typeface="Arial" panose="020B0604020202020204" pitchFamily="34" charset="0"/>
              </a:rPr>
              <a:t> максимум </a:t>
            </a:r>
            <a:r>
              <a:rPr lang="ru-RU" sz="1600" dirty="0" err="1">
                <a:solidFill>
                  <a:schemeClr val="tx1"/>
                </a:solidFill>
                <a:latin typeface="Arial" panose="020B0604020202020204" pitchFamily="34" charset="0"/>
                <a:cs typeface="Arial" panose="020B0604020202020204" pitchFamily="34" charset="0"/>
              </a:rPr>
              <a:t>жинайтын</a:t>
            </a:r>
            <a:r>
              <a:rPr lang="ru-RU" sz="1600" dirty="0">
                <a:solidFill>
                  <a:schemeClr val="tx1"/>
                </a:solidFill>
                <a:latin typeface="Arial" panose="020B0604020202020204" pitchFamily="34" charset="0"/>
                <a:cs typeface="Arial" panose="020B0604020202020204" pitchFamily="34" charset="0"/>
              </a:rPr>
              <a:t> </a:t>
            </a:r>
            <a:r>
              <a:rPr lang="ru-RU" sz="1600" dirty="0" err="1">
                <a:solidFill>
                  <a:schemeClr val="tx1"/>
                </a:solidFill>
                <a:latin typeface="Arial" panose="020B0604020202020204" pitchFamily="34" charset="0"/>
                <a:cs typeface="Arial" panose="020B0604020202020204" pitchFamily="34" charset="0"/>
              </a:rPr>
              <a:t>баллдары</a:t>
            </a:r>
            <a:r>
              <a:rPr lang="ru-RU" sz="1600" dirty="0">
                <a:solidFill>
                  <a:schemeClr val="tx1"/>
                </a:solidFill>
                <a:latin typeface="Arial" panose="020B0604020202020204" pitchFamily="34" charset="0"/>
                <a:cs typeface="Arial" panose="020B0604020202020204" pitchFamily="34" charset="0"/>
              </a:rPr>
              <a:t> – 40 балл</a:t>
            </a:r>
          </a:p>
        </p:txBody>
      </p:sp>
      <p:sp>
        <p:nvSpPr>
          <p:cNvPr id="22" name="TextBox 21">
            <a:extLst>
              <a:ext uri="{FF2B5EF4-FFF2-40B4-BE49-F238E27FC236}">
                <a16:creationId xmlns:a16="http://schemas.microsoft.com/office/drawing/2014/main" xmlns="" id="{FAF1FC34-8E0D-7E70-106E-C065BDA765D3}"/>
              </a:ext>
            </a:extLst>
          </p:cNvPr>
          <p:cNvSpPr txBox="1"/>
          <p:nvPr/>
        </p:nvSpPr>
        <p:spPr>
          <a:xfrm>
            <a:off x="208381" y="1254011"/>
            <a:ext cx="3490582" cy="3139321"/>
          </a:xfrm>
          <a:prstGeom prst="rect">
            <a:avLst/>
          </a:prstGeom>
          <a:noFill/>
        </p:spPr>
        <p:txBody>
          <a:bodyPr wrap="square" rtlCol="0">
            <a:spAutoFit/>
          </a:bodyPr>
          <a:lstStyle/>
          <a:p>
            <a:pPr algn="just"/>
            <a:r>
              <a:rPr lang="kk-KZ" sz="1800" dirty="0">
                <a:solidFill>
                  <a:srgbClr val="000000"/>
                </a:solidFill>
                <a:effectLst/>
                <a:latin typeface="Arial" panose="020B0604020202020204" pitchFamily="34" charset="0"/>
                <a:ea typeface="Times New Roman" panose="02020603050405020304" pitchFamily="18" charset="0"/>
              </a:rPr>
              <a:t>семестр бойы оқытушы, лектор, тьютор, эдвайзерлермен қадағаланады. Сабақ өту барысында олар студенттің қатысуын,сабаққа дайындалу деңгейлерін, студенттің өздік жұмыстарын, семинар сабақтарына дайындықтарын тексеріп отырып баллдар қояды.</a:t>
            </a:r>
            <a:endParaRPr lang="ru-RU" sz="14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xmlns="" id="{69925D10-95C8-E58D-20FF-A27AF9367F5D}"/>
              </a:ext>
            </a:extLst>
          </p:cNvPr>
          <p:cNvSpPr txBox="1"/>
          <p:nvPr/>
        </p:nvSpPr>
        <p:spPr>
          <a:xfrm>
            <a:off x="3977819" y="1242243"/>
            <a:ext cx="3957697" cy="4247317"/>
          </a:xfrm>
          <a:prstGeom prst="rect">
            <a:avLst/>
          </a:prstGeom>
          <a:noFill/>
        </p:spPr>
        <p:txBody>
          <a:bodyPr wrap="square" rtlCol="0">
            <a:spAutoFit/>
          </a:bodyPr>
          <a:lstStyle/>
          <a:p>
            <a:pPr algn="just"/>
            <a:r>
              <a:rPr lang="ru-RU" dirty="0" err="1">
                <a:latin typeface="Arial" panose="020B0604020202020204" pitchFamily="34" charset="0"/>
                <a:cs typeface="Arial" panose="020B0604020202020204" pitchFamily="34" charset="0"/>
              </a:rPr>
              <a:t>бір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семестрде</a:t>
            </a:r>
            <a:r>
              <a:rPr lang="ru-RU" dirty="0">
                <a:latin typeface="Arial" panose="020B0604020202020204" pitchFamily="34" charset="0"/>
                <a:cs typeface="Arial" panose="020B0604020202020204" pitchFamily="34" charset="0"/>
              </a:rPr>
              <a:t>  2 </a:t>
            </a:r>
            <a:r>
              <a:rPr lang="ru-RU" dirty="0" err="1">
                <a:latin typeface="Arial" panose="020B0604020202020204" pitchFamily="34" charset="0"/>
                <a:cs typeface="Arial" panose="020B0604020202020204" pitchFamily="34" charset="0"/>
              </a:rPr>
              <a:t>рет</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болады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Егер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бір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семестрде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студенттер</a:t>
            </a:r>
            <a:r>
              <a:rPr lang="ru-RU" dirty="0">
                <a:latin typeface="Arial" panose="020B0604020202020204" pitchFamily="34" charset="0"/>
                <a:cs typeface="Arial" panose="020B0604020202020204" pitchFamily="34" charset="0"/>
              </a:rPr>
              <a:t> 15 </a:t>
            </a:r>
            <a:r>
              <a:rPr lang="ru-RU" dirty="0" err="1">
                <a:latin typeface="Arial" panose="020B0604020202020204" pitchFamily="34" charset="0"/>
                <a:cs typeface="Arial" panose="020B0604020202020204" pitchFamily="34" charset="0"/>
              </a:rPr>
              <a:t>апта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оқитын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болса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онда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бірінші</a:t>
            </a:r>
            <a:r>
              <a:rPr lang="ru-RU" dirty="0">
                <a:latin typeface="Arial" panose="020B0604020202020204" pitchFamily="34" charset="0"/>
                <a:cs typeface="Arial" panose="020B0604020202020204" pitchFamily="34" charset="0"/>
              </a:rPr>
              <a:t> 7 </a:t>
            </a:r>
            <a:r>
              <a:rPr lang="ru-RU" dirty="0" err="1">
                <a:latin typeface="Arial" panose="020B0604020202020204" pitchFamily="34" charset="0"/>
                <a:cs typeface="Arial" panose="020B0604020202020204" pitchFamily="34" charset="0"/>
              </a:rPr>
              <a:t>аптадан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кейін</a:t>
            </a:r>
            <a:r>
              <a:rPr lang="ru-RU" dirty="0">
                <a:latin typeface="Arial" panose="020B0604020202020204" pitchFamily="34" charset="0"/>
                <a:cs typeface="Arial" panose="020B0604020202020204" pitchFamily="34" charset="0"/>
              </a:rPr>
              <a:t> 1-аралық </a:t>
            </a:r>
            <a:r>
              <a:rPr lang="ru-RU" dirty="0" err="1">
                <a:latin typeface="Arial" panose="020B0604020202020204" pitchFamily="34" charset="0"/>
                <a:cs typeface="Arial" panose="020B0604020202020204" pitchFamily="34" charset="0"/>
              </a:rPr>
              <a:t>бақылау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алынады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екінші</a:t>
            </a:r>
            <a:r>
              <a:rPr lang="ru-RU" dirty="0">
                <a:latin typeface="Arial" panose="020B0604020202020204" pitchFamily="34" charset="0"/>
                <a:cs typeface="Arial" panose="020B0604020202020204" pitchFamily="34" charset="0"/>
              </a:rPr>
              <a:t> 7 </a:t>
            </a:r>
            <a:r>
              <a:rPr lang="ru-RU" dirty="0" err="1">
                <a:latin typeface="Arial" panose="020B0604020202020204" pitchFamily="34" charset="0"/>
                <a:cs typeface="Arial" panose="020B0604020202020204" pitchFamily="34" charset="0"/>
              </a:rPr>
              <a:t>аптадан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соң</a:t>
            </a:r>
            <a:r>
              <a:rPr lang="ru-RU" dirty="0">
                <a:latin typeface="Arial" panose="020B0604020202020204" pitchFamily="34" charset="0"/>
                <a:cs typeface="Arial" panose="020B0604020202020204" pitchFamily="34" charset="0"/>
              </a:rPr>
              <a:t> 2-ші </a:t>
            </a:r>
            <a:r>
              <a:rPr lang="ru-RU" dirty="0" err="1">
                <a:latin typeface="Arial" panose="020B0604020202020204" pitchFamily="34" charset="0"/>
                <a:cs typeface="Arial" panose="020B0604020202020204" pitchFamily="34" charset="0"/>
              </a:rPr>
              <a:t>аралық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бақылау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жүргізіледі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Аралық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бақылау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кезінде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барлық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өтілген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тақырыптар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бойынша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студенттер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тесттік</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тапсырмалар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орындап</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немесе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жазбаша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бақылау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жұмысын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жазады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Аралық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бақылау</a:t>
            </a:r>
            <a:r>
              <a:rPr lang="ru-RU" dirty="0">
                <a:latin typeface="Arial" panose="020B0604020202020204" pitchFamily="34" charset="0"/>
                <a:cs typeface="Arial" panose="020B0604020202020204" pitchFamily="34" charset="0"/>
              </a:rPr>
              <a:t> мен </a:t>
            </a:r>
            <a:r>
              <a:rPr lang="ru-RU" dirty="0" err="1">
                <a:latin typeface="Arial" panose="020B0604020202020204" pitchFamily="34" charset="0"/>
                <a:cs typeface="Arial" panose="020B0604020202020204" pitchFamily="34" charset="0"/>
              </a:rPr>
              <a:t>ағымдық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бақылаудан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жинаған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баллдары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арнайы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бекітілген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құжат</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қағаздарына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белгіленіп</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тіркеледі</a:t>
            </a:r>
            <a:r>
              <a:rPr lang="ru-RU" dirty="0">
                <a:latin typeface="Arial" panose="020B0604020202020204" pitchFamily="34" charset="0"/>
                <a:cs typeface="Arial" panose="020B0604020202020204" pitchFamily="34" charset="0"/>
              </a:rPr>
              <a:t>. </a:t>
            </a:r>
          </a:p>
        </p:txBody>
      </p:sp>
      <p:sp>
        <p:nvSpPr>
          <p:cNvPr id="19" name="TextBox 18">
            <a:extLst>
              <a:ext uri="{FF2B5EF4-FFF2-40B4-BE49-F238E27FC236}">
                <a16:creationId xmlns:a16="http://schemas.microsoft.com/office/drawing/2014/main" xmlns="" id="{50DBB3D4-5944-59DC-6511-3AF992B5B190}"/>
              </a:ext>
            </a:extLst>
          </p:cNvPr>
          <p:cNvSpPr txBox="1"/>
          <p:nvPr/>
        </p:nvSpPr>
        <p:spPr>
          <a:xfrm>
            <a:off x="8069299" y="1242243"/>
            <a:ext cx="3957697" cy="4247317"/>
          </a:xfrm>
          <a:prstGeom prst="rect">
            <a:avLst/>
          </a:prstGeom>
          <a:noFill/>
        </p:spPr>
        <p:txBody>
          <a:bodyPr wrap="square" rtlCol="0">
            <a:spAutoFit/>
          </a:bodyPr>
          <a:lstStyle/>
          <a:p>
            <a:pPr algn="just"/>
            <a:r>
              <a:rPr lang="ru-RU" dirty="0" err="1">
                <a:latin typeface="Arial" panose="020B0604020202020204" pitchFamily="34" charset="0"/>
                <a:cs typeface="Arial" panose="020B0604020202020204" pitchFamily="34" charset="0"/>
              </a:rPr>
              <a:t>семестрдің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соңында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бүкіл</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өткен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тақырыптар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бойынша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жүргізіледі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Қорытынды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бақылау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емтихан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түрінде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өткізіледі</a:t>
            </a:r>
            <a:r>
              <a:rPr lang="ru-RU" dirty="0">
                <a:latin typeface="Arial" panose="020B0604020202020204" pitchFamily="34" charset="0"/>
                <a:cs typeface="Arial" panose="020B0604020202020204" pitchFamily="34" charset="0"/>
              </a:rPr>
              <a:t>.  </a:t>
            </a:r>
          </a:p>
          <a:p>
            <a:pPr algn="just"/>
            <a:r>
              <a:rPr lang="ru-RU" dirty="0" err="1">
                <a:latin typeface="Arial" panose="020B0604020202020204" pitchFamily="34" charset="0"/>
                <a:cs typeface="Arial" panose="020B0604020202020204" pitchFamily="34" charset="0"/>
              </a:rPr>
              <a:t>Студенттің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қортынды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бағасы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оның</a:t>
            </a:r>
            <a:r>
              <a:rPr lang="ru-RU" dirty="0">
                <a:latin typeface="Arial" panose="020B0604020202020204" pitchFamily="34" charset="0"/>
                <a:cs typeface="Arial" panose="020B0604020202020204" pitchFamily="34" charset="0"/>
              </a:rPr>
              <a:t> 1-ші </a:t>
            </a:r>
            <a:r>
              <a:rPr lang="ru-RU" dirty="0" err="1">
                <a:latin typeface="Arial" panose="020B0604020202020204" pitchFamily="34" charset="0"/>
                <a:cs typeface="Arial" panose="020B0604020202020204" pitchFamily="34" charset="0"/>
              </a:rPr>
              <a:t>және</a:t>
            </a:r>
            <a:r>
              <a:rPr lang="ru-RU" dirty="0">
                <a:latin typeface="Arial" panose="020B0604020202020204" pitchFamily="34" charset="0"/>
                <a:cs typeface="Arial" panose="020B0604020202020204" pitchFamily="34" charset="0"/>
              </a:rPr>
              <a:t> 2-ші </a:t>
            </a:r>
            <a:r>
              <a:rPr lang="ru-RU" dirty="0" err="1">
                <a:latin typeface="Arial" panose="020B0604020202020204" pitchFamily="34" charset="0"/>
                <a:cs typeface="Arial" panose="020B0604020202020204" pitchFamily="34" charset="0"/>
              </a:rPr>
              <a:t>аралық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бақылаулары</a:t>
            </a:r>
            <a:r>
              <a:rPr lang="ru-RU" dirty="0">
                <a:latin typeface="Arial" panose="020B0604020202020204" pitchFamily="34" charset="0"/>
                <a:cs typeface="Arial" panose="020B0604020202020204" pitchFamily="34" charset="0"/>
              </a:rPr>
              <a:t> мен </a:t>
            </a:r>
            <a:r>
              <a:rPr lang="ru-RU" dirty="0" err="1">
                <a:latin typeface="Arial" panose="020B0604020202020204" pitchFamily="34" charset="0"/>
                <a:cs typeface="Arial" panose="020B0604020202020204" pitchFamily="34" charset="0"/>
              </a:rPr>
              <a:t>қорытынды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бақылаудан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жинаған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баллдарынан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құралады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Әр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пән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бойынша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студенттің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сабаққа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қатысуы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өздік</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жұмыстарды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орындағаны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белсенділігі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емтиханға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дайындалуы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барлығы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ескеріліп</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қорытынды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бағаны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шығарады</a:t>
            </a:r>
            <a:r>
              <a:rPr lang="ru-RU" dirty="0">
                <a:latin typeface="Arial" panose="020B0604020202020204" pitchFamily="34" charset="0"/>
                <a:cs typeface="Arial" panose="020B0604020202020204" pitchFamily="34" charset="0"/>
              </a:rPr>
              <a:t>. </a:t>
            </a:r>
          </a:p>
        </p:txBody>
      </p:sp>
      <p:sp>
        <p:nvSpPr>
          <p:cNvPr id="12" name="Прямоугольник 11">
            <a:extLst>
              <a:ext uri="{FF2B5EF4-FFF2-40B4-BE49-F238E27FC236}">
                <a16:creationId xmlns:a16="http://schemas.microsoft.com/office/drawing/2014/main" xmlns="" id="{4867C95B-EA16-FE72-23B7-64F5F257DE5E}"/>
              </a:ext>
            </a:extLst>
          </p:cNvPr>
          <p:cNvSpPr/>
          <p:nvPr/>
        </p:nvSpPr>
        <p:spPr>
          <a:xfrm>
            <a:off x="191980" y="5645042"/>
            <a:ext cx="3490581" cy="1122290"/>
          </a:xfrm>
          <a:prstGeom prst="rect">
            <a:avLst/>
          </a:prstGeom>
          <a:solidFill>
            <a:schemeClr val="accent6">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600" dirty="0">
                <a:solidFill>
                  <a:srgbClr val="000000"/>
                </a:solidFill>
                <a:effectLst/>
                <a:latin typeface="Arial" panose="020B0604020202020204" pitchFamily="34" charset="0"/>
                <a:ea typeface="Times New Roman" panose="02020603050405020304" pitchFamily="18" charset="0"/>
              </a:rPr>
              <a:t> Сонда екі рет жүргізілетін аралық бақылаудан  максимум 60 балл жинаулары қажет</a:t>
            </a:r>
            <a:endParaRPr lang="ru-RU" sz="16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93965838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Student debt, scholarship loans and investment in education. Percentage and cap symbols on cubes.">
            <a:extLst>
              <a:ext uri="{FF2B5EF4-FFF2-40B4-BE49-F238E27FC236}">
                <a16:creationId xmlns:a16="http://schemas.microsoft.com/office/drawing/2014/main" xmlns="" id="{857A4683-BE1F-723E-D298-2EBC63A0463A}"/>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 y="-1"/>
            <a:ext cx="5637161" cy="4227871"/>
          </a:xfrm>
          <a:prstGeom prst="rect">
            <a:avLst/>
          </a:prstGeom>
          <a:noFill/>
          <a:extLst>
            <a:ext uri="{909E8E84-426E-40DD-AFC4-6F175D3DCCD1}">
              <a14:hiddenFill xmlns:a14="http://schemas.microsoft.com/office/drawing/2010/main" xmlns="">
                <a:solidFill>
                  <a:srgbClr val="FFFFFF"/>
                </a:solidFill>
              </a14:hiddenFill>
            </a:ext>
          </a:extLst>
        </p:spPr>
      </p:pic>
      <p:graphicFrame>
        <p:nvGraphicFramePr>
          <p:cNvPr id="6148" name="TextBox 2">
            <a:extLst>
              <a:ext uri="{FF2B5EF4-FFF2-40B4-BE49-F238E27FC236}">
                <a16:creationId xmlns:a16="http://schemas.microsoft.com/office/drawing/2014/main" xmlns="" id="{16C5E343-E333-9367-2A2C-D0F463781644}"/>
              </a:ext>
            </a:extLst>
          </p:cNvPr>
          <p:cNvGraphicFramePr/>
          <p:nvPr>
            <p:extLst>
              <p:ext uri="{D42A27DB-BD31-4B8C-83A1-F6EECF244321}">
                <p14:modId xmlns:p14="http://schemas.microsoft.com/office/powerpoint/2010/main" xmlns="" val="2741258280"/>
              </p:ext>
            </p:extLst>
          </p:nvPr>
        </p:nvGraphicFramePr>
        <p:xfrm>
          <a:off x="5850193" y="110808"/>
          <a:ext cx="6096000" cy="58377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xmlns="" val="280882751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B40D80F-C237-281A-6A02-7E33DF79AD74}"/>
              </a:ext>
            </a:extLst>
          </p:cNvPr>
          <p:cNvSpPr txBox="1"/>
          <p:nvPr/>
        </p:nvSpPr>
        <p:spPr>
          <a:xfrm>
            <a:off x="6027173" y="934487"/>
            <a:ext cx="6096000" cy="1754326"/>
          </a:xfrm>
          <a:prstGeom prst="rect">
            <a:avLst/>
          </a:prstGeom>
          <a:noFill/>
        </p:spPr>
        <p:txBody>
          <a:bodyPr wrap="square">
            <a:spAutoFit/>
          </a:bodyPr>
          <a:lstStyle/>
          <a:p>
            <a:pPr indent="228600" algn="just"/>
            <a:r>
              <a:rPr lang="kk-KZ" sz="1800" i="1" dirty="0">
                <a:effectLst/>
                <a:latin typeface="Arial" panose="020B0604020202020204" pitchFamily="34" charset="0"/>
                <a:ea typeface="Times New Roman" panose="02020603050405020304" pitchFamily="18" charset="0"/>
              </a:rPr>
              <a:t>Оқытушының екінші функциясы</a:t>
            </a:r>
            <a:r>
              <a:rPr lang="kk-KZ" sz="1800" dirty="0">
                <a:effectLst/>
                <a:latin typeface="Arial" panose="020B0604020202020204" pitchFamily="34" charset="0"/>
                <a:ea typeface="Times New Roman" panose="02020603050405020304" pitchFamily="18" charset="0"/>
              </a:rPr>
              <a:t> – кеңес берушілік-түзетушілік. </a:t>
            </a:r>
            <a:r>
              <a:rPr lang="kk-KZ" sz="1800" dirty="0">
                <a:solidFill>
                  <a:srgbClr val="000000"/>
                </a:solidFill>
                <a:effectLst/>
                <a:latin typeface="Arial" panose="020B0604020202020204" pitchFamily="34" charset="0"/>
                <a:ea typeface="Times New Roman" panose="02020603050405020304" pitchFamily="18" charset="0"/>
              </a:rPr>
              <a:t>Бұл – студенттің өзіндік жұмысында оқу әрекетін жүзеге асыруда консультативтік көмек беру, жеке кеңес беру  және тиісті түзету жұмыстарын жүзеге асыру. Білім беру үдерісінде бұл функцияны </a:t>
            </a:r>
            <a:r>
              <a:rPr lang="kk-KZ" sz="1800" dirty="0">
                <a:effectLst/>
                <a:latin typeface="Arial" panose="020B0604020202020204" pitchFamily="34" charset="0"/>
                <a:ea typeface="Times New Roman" panose="02020603050405020304" pitchFamily="18" charset="0"/>
              </a:rPr>
              <a:t>тьюторлар атқарады. </a:t>
            </a:r>
            <a:endParaRPr lang="x-none" sz="1400" dirty="0">
              <a:effectLst/>
              <a:latin typeface="Times New Roman" panose="02020603050405020304" pitchFamily="18" charset="0"/>
              <a:ea typeface="Times New Roman" panose="02020603050405020304" pitchFamily="18" charset="0"/>
            </a:endParaRPr>
          </a:p>
        </p:txBody>
      </p:sp>
      <p:sp>
        <p:nvSpPr>
          <p:cNvPr id="5" name="TextBox 4">
            <a:extLst>
              <a:ext uri="{FF2B5EF4-FFF2-40B4-BE49-F238E27FC236}">
                <a16:creationId xmlns:a16="http://schemas.microsoft.com/office/drawing/2014/main" xmlns="" id="{A9537854-12DB-F730-82D5-A2F95528C455}"/>
              </a:ext>
            </a:extLst>
          </p:cNvPr>
          <p:cNvSpPr txBox="1"/>
          <p:nvPr/>
        </p:nvSpPr>
        <p:spPr>
          <a:xfrm>
            <a:off x="98322" y="103490"/>
            <a:ext cx="12024851" cy="830997"/>
          </a:xfrm>
          <a:prstGeom prst="rect">
            <a:avLst/>
          </a:prstGeom>
          <a:noFill/>
        </p:spPr>
        <p:txBody>
          <a:bodyPr wrap="square">
            <a:spAutoFit/>
          </a:bodyPr>
          <a:lstStyle/>
          <a:p>
            <a:pPr algn="ctr"/>
            <a:r>
              <a:rPr lang="kk-KZ" sz="2400" b="1" dirty="0">
                <a:effectLst/>
                <a:latin typeface="Arial" panose="020B0604020202020204" pitchFamily="34" charset="0"/>
                <a:ea typeface="Times New Roman" panose="02020603050405020304" pitchFamily="18" charset="0"/>
              </a:rPr>
              <a:t>Кредиттік оқыту жүйесінің негізі – студенттің өз бетінше дамуына жағдай жасау </a:t>
            </a:r>
            <a:endParaRPr lang="x-none" sz="2400" b="1" dirty="0"/>
          </a:p>
        </p:txBody>
      </p:sp>
      <p:sp>
        <p:nvSpPr>
          <p:cNvPr id="7" name="TextBox 6">
            <a:extLst>
              <a:ext uri="{FF2B5EF4-FFF2-40B4-BE49-F238E27FC236}">
                <a16:creationId xmlns:a16="http://schemas.microsoft.com/office/drawing/2014/main" xmlns="" id="{4B516BEB-0158-EBAA-E36B-3E4744498E27}"/>
              </a:ext>
            </a:extLst>
          </p:cNvPr>
          <p:cNvSpPr txBox="1"/>
          <p:nvPr/>
        </p:nvSpPr>
        <p:spPr>
          <a:xfrm>
            <a:off x="98322" y="856037"/>
            <a:ext cx="4296697" cy="1754326"/>
          </a:xfrm>
          <a:prstGeom prst="rect">
            <a:avLst/>
          </a:prstGeom>
          <a:noFill/>
        </p:spPr>
        <p:txBody>
          <a:bodyPr wrap="square">
            <a:spAutoFit/>
          </a:bodyPr>
          <a:lstStyle/>
          <a:p>
            <a:pPr algn="just"/>
            <a:r>
              <a:rPr lang="kk-KZ" sz="1800" dirty="0">
                <a:solidFill>
                  <a:srgbClr val="000000"/>
                </a:solidFill>
                <a:effectLst/>
                <a:latin typeface="Arial" panose="020B0604020202020204" pitchFamily="34" charset="0"/>
                <a:ea typeface="Times New Roman" panose="02020603050405020304" pitchFamily="18" charset="0"/>
              </a:rPr>
              <a:t>Оқытушылар мен студенттер жұмыстарының мынадай </a:t>
            </a:r>
            <a:r>
              <a:rPr lang="kk-KZ" sz="1800" i="1" dirty="0">
                <a:solidFill>
                  <a:srgbClr val="000000"/>
                </a:solidFill>
                <a:effectLst/>
                <a:latin typeface="Arial" panose="020B0604020202020204" pitchFamily="34" charset="0"/>
                <a:ea typeface="Times New Roman" panose="02020603050405020304" pitchFamily="18" charset="0"/>
              </a:rPr>
              <a:t>үлгілік циклдері</a:t>
            </a:r>
            <a:r>
              <a:rPr lang="kk-KZ" sz="1800" dirty="0">
                <a:solidFill>
                  <a:srgbClr val="000000"/>
                </a:solidFill>
                <a:effectLst/>
                <a:latin typeface="Arial" panose="020B0604020202020204" pitchFamily="34" charset="0"/>
                <a:ea typeface="Times New Roman" panose="02020603050405020304" pitchFamily="18" charset="0"/>
              </a:rPr>
              <a:t> іске асырылады: Оқытушының студенттермен жұмысының (ОСЖ) үлгілік бірлік циклі үш негізгі функцияны қамтиды. </a:t>
            </a:r>
            <a:endParaRPr lang="x-none" dirty="0"/>
          </a:p>
        </p:txBody>
      </p:sp>
      <p:sp>
        <p:nvSpPr>
          <p:cNvPr id="9" name="TextBox 8">
            <a:extLst>
              <a:ext uri="{FF2B5EF4-FFF2-40B4-BE49-F238E27FC236}">
                <a16:creationId xmlns:a16="http://schemas.microsoft.com/office/drawing/2014/main" xmlns="" id="{89CE9036-1F2D-B1D5-1A85-EACFA88F27C3}"/>
              </a:ext>
            </a:extLst>
          </p:cNvPr>
          <p:cNvSpPr txBox="1"/>
          <p:nvPr/>
        </p:nvSpPr>
        <p:spPr>
          <a:xfrm>
            <a:off x="14747" y="2809087"/>
            <a:ext cx="6096000" cy="2031325"/>
          </a:xfrm>
          <a:prstGeom prst="rect">
            <a:avLst/>
          </a:prstGeom>
          <a:noFill/>
        </p:spPr>
        <p:txBody>
          <a:bodyPr wrap="square">
            <a:spAutoFit/>
          </a:bodyPr>
          <a:lstStyle/>
          <a:p>
            <a:r>
              <a:rPr lang="kk-KZ" sz="1800" i="1" dirty="0">
                <a:solidFill>
                  <a:srgbClr val="000000"/>
                </a:solidFill>
                <a:effectLst/>
                <a:latin typeface="Arial" panose="020B0604020202020204" pitchFamily="34" charset="0"/>
                <a:ea typeface="Times New Roman" panose="02020603050405020304" pitchFamily="18" charset="0"/>
              </a:rPr>
              <a:t>Оқытушының </a:t>
            </a:r>
            <a:r>
              <a:rPr lang="kk-KZ" sz="1800" i="1" dirty="0">
                <a:effectLst/>
                <a:latin typeface="Arial" panose="020B0604020202020204" pitchFamily="34" charset="0"/>
                <a:ea typeface="Times New Roman" panose="02020603050405020304" pitchFamily="18" charset="0"/>
              </a:rPr>
              <a:t>бірінші функциясы</a:t>
            </a:r>
            <a:r>
              <a:rPr lang="kk-KZ" sz="1800" dirty="0">
                <a:effectLst/>
                <a:latin typeface="Arial" panose="020B0604020202020204" pitchFamily="34" charset="0"/>
                <a:ea typeface="Times New Roman" panose="02020603050405020304" pitchFamily="18" charset="0"/>
              </a:rPr>
              <a:t> – бағыттаушы-бағдарлаушылық </a:t>
            </a:r>
            <a:r>
              <a:rPr lang="kk-KZ" sz="1800" dirty="0">
                <a:solidFill>
                  <a:srgbClr val="000000"/>
                </a:solidFill>
                <a:effectLst/>
                <a:latin typeface="Arial" panose="020B0604020202020204" pitchFamily="34" charset="0"/>
                <a:ea typeface="Times New Roman" panose="02020603050405020304" pitchFamily="18" charset="0"/>
              </a:rPr>
              <a:t>(тақырыпқа кіріспе, мақсат, міндеттерді қою, практикалық тиімділігін, материал мазмұнының негізгі бөлімдерінің мәні мен өзара байланысын сипаттау, оқу-әдістемелік құралдармен жұмыс жөнінде ұсынымдар т.б.). Бұл студенттің алдағы өзіндік жұмысы үшін жеткілікті болуы тиіс. </a:t>
            </a:r>
            <a:endParaRPr lang="x-none" dirty="0"/>
          </a:p>
        </p:txBody>
      </p:sp>
      <p:sp>
        <p:nvSpPr>
          <p:cNvPr id="11" name="TextBox 10">
            <a:extLst>
              <a:ext uri="{FF2B5EF4-FFF2-40B4-BE49-F238E27FC236}">
                <a16:creationId xmlns:a16="http://schemas.microsoft.com/office/drawing/2014/main" xmlns="" id="{0648D9D8-C276-1CB1-ADD5-6B05AE41EF9C}"/>
              </a:ext>
            </a:extLst>
          </p:cNvPr>
          <p:cNvSpPr txBox="1"/>
          <p:nvPr/>
        </p:nvSpPr>
        <p:spPr>
          <a:xfrm>
            <a:off x="6081253" y="2887537"/>
            <a:ext cx="6096000" cy="2585323"/>
          </a:xfrm>
          <a:prstGeom prst="rect">
            <a:avLst/>
          </a:prstGeom>
          <a:noFill/>
        </p:spPr>
        <p:txBody>
          <a:bodyPr wrap="square">
            <a:spAutoFit/>
          </a:bodyPr>
          <a:lstStyle/>
          <a:p>
            <a:r>
              <a:rPr lang="kk-KZ" sz="1800" i="1" dirty="0">
                <a:effectLst/>
                <a:latin typeface="Arial" panose="020B0604020202020204" pitchFamily="34" charset="0"/>
                <a:ea typeface="Times New Roman" panose="02020603050405020304" pitchFamily="18" charset="0"/>
              </a:rPr>
              <a:t>Оқытушының үшінші функциясы</a:t>
            </a:r>
            <a:r>
              <a:rPr lang="kk-KZ" sz="1800" dirty="0">
                <a:effectLst/>
                <a:latin typeface="Arial" panose="020B0604020202020204" pitchFamily="34" charset="0"/>
                <a:ea typeface="Times New Roman" panose="02020603050405020304" pitchFamily="18" charset="0"/>
              </a:rPr>
              <a:t> – бақылаушылық-бағалаушылық. </a:t>
            </a:r>
            <a:r>
              <a:rPr lang="kk-KZ" sz="1800" dirty="0">
                <a:solidFill>
                  <a:srgbClr val="000000"/>
                </a:solidFill>
                <a:effectLst/>
                <a:latin typeface="Arial" panose="020B0604020202020204" pitchFamily="34" charset="0"/>
                <a:ea typeface="Times New Roman" panose="02020603050405020304" pitchFamily="18" charset="0"/>
              </a:rPr>
              <a:t>Бұл студенттердің білімін, шеберлігін және дағдысын бағалауды әртүрлі нысанда жүргізу (жазбаша немесе ауызша емтихан, тестілеу және т.б.), оларға кездесетін негізгі қиындықтарды анықтау бойынша диалог ұйымдастыру, оқытушының сарапшы немесе бақылаушы ретінде «дұрыс» әрекеттерді, өзара әрекеттестікті, үлгілік тәсілдерді көрсетуін қарастырады.</a:t>
            </a:r>
            <a:endParaRPr lang="x-none" dirty="0"/>
          </a:p>
        </p:txBody>
      </p:sp>
    </p:spTree>
    <p:extLst>
      <p:ext uri="{BB962C8B-B14F-4D97-AF65-F5344CB8AC3E}">
        <p14:creationId xmlns:p14="http://schemas.microsoft.com/office/powerpoint/2010/main" xmlns="" val="241931126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224556"/>
            <a:ext cx="2457450" cy="612457"/>
          </a:xfrm>
        </p:spPr>
        <p:txBody>
          <a:bodyPr>
            <a:normAutofit fontScale="90000"/>
          </a:bodyPr>
          <a:lstStyle/>
          <a:p>
            <a:r>
              <a:rPr lang="kk-KZ" sz="3600" b="1" dirty="0">
                <a:solidFill>
                  <a:schemeClr val="accent2">
                    <a:lumMod val="75000"/>
                  </a:schemeClr>
                </a:solidFill>
                <a:latin typeface="Arial" panose="020B0604020202020204" pitchFamily="34" charset="0"/>
                <a:cs typeface="Arial" panose="020B0604020202020204" pitchFamily="34" charset="0"/>
              </a:rPr>
              <a:t>Дәріс жоспары:</a:t>
            </a:r>
            <a:endParaRPr lang="ru-RU" sz="3600" b="1" dirty="0">
              <a:solidFill>
                <a:schemeClr val="accent2">
                  <a:lumMod val="75000"/>
                </a:schemeClr>
              </a:solidFill>
              <a:latin typeface="Arial" panose="020B0604020202020204" pitchFamily="34" charset="0"/>
              <a:cs typeface="Arial" panose="020B0604020202020204" pitchFamily="34" charset="0"/>
            </a:endParaRPr>
          </a:p>
        </p:txBody>
      </p:sp>
      <p:sp>
        <p:nvSpPr>
          <p:cNvPr id="4" name="Rectangle 1"/>
          <p:cNvSpPr>
            <a:spLocks noGrp="1" noChangeArrowheads="1"/>
          </p:cNvSpPr>
          <p:nvPr>
            <p:ph type="body" idx="1"/>
          </p:nvPr>
        </p:nvSpPr>
        <p:spPr bwMode="auto">
          <a:xfrm>
            <a:off x="2372487" y="1012954"/>
            <a:ext cx="7447026" cy="4832092"/>
          </a:xfrm>
          <a:prstGeom prst="rect">
            <a:avLst/>
          </a:prstGeom>
          <a:solidFill>
            <a:schemeClr val="bg1"/>
          </a:solidFill>
          <a:ln>
            <a:noFill/>
          </a:ln>
          <a:effec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6092825" algn="r"/>
              </a:tabLst>
              <a:defRPr>
                <a:solidFill>
                  <a:schemeClr val="tx1"/>
                </a:solidFill>
                <a:latin typeface="Arial" panose="020B0604020202020204" pitchFamily="34" charset="0"/>
              </a:defRPr>
            </a:lvl1pPr>
            <a:lvl2pPr eaLnBrk="0" fontAlgn="base" hangingPunct="0">
              <a:spcBef>
                <a:spcPct val="0"/>
              </a:spcBef>
              <a:spcAft>
                <a:spcPct val="0"/>
              </a:spcAft>
              <a:tabLst>
                <a:tab pos="6092825" algn="r"/>
              </a:tabLst>
              <a:defRPr>
                <a:solidFill>
                  <a:schemeClr val="tx1"/>
                </a:solidFill>
                <a:latin typeface="Arial" panose="020B0604020202020204" pitchFamily="34" charset="0"/>
              </a:defRPr>
            </a:lvl2pPr>
            <a:lvl3pPr eaLnBrk="0" fontAlgn="base" hangingPunct="0">
              <a:spcBef>
                <a:spcPct val="0"/>
              </a:spcBef>
              <a:spcAft>
                <a:spcPct val="0"/>
              </a:spcAft>
              <a:tabLst>
                <a:tab pos="6092825" algn="r"/>
              </a:tabLst>
              <a:defRPr>
                <a:solidFill>
                  <a:schemeClr val="tx1"/>
                </a:solidFill>
                <a:latin typeface="Arial" panose="020B0604020202020204" pitchFamily="34" charset="0"/>
              </a:defRPr>
            </a:lvl3pPr>
            <a:lvl4pPr eaLnBrk="0" fontAlgn="base" hangingPunct="0">
              <a:spcBef>
                <a:spcPct val="0"/>
              </a:spcBef>
              <a:spcAft>
                <a:spcPct val="0"/>
              </a:spcAft>
              <a:tabLst>
                <a:tab pos="6092825" algn="r"/>
              </a:tabLst>
              <a:defRPr>
                <a:solidFill>
                  <a:schemeClr val="tx1"/>
                </a:solidFill>
                <a:latin typeface="Arial" panose="020B0604020202020204" pitchFamily="34" charset="0"/>
              </a:defRPr>
            </a:lvl4pPr>
            <a:lvl5pPr eaLnBrk="0" fontAlgn="base" hangingPunct="0">
              <a:spcBef>
                <a:spcPct val="0"/>
              </a:spcBef>
              <a:spcAft>
                <a:spcPct val="0"/>
              </a:spcAft>
              <a:tabLst>
                <a:tab pos="6092825" algn="r"/>
              </a:tabLst>
              <a:defRPr>
                <a:solidFill>
                  <a:schemeClr val="tx1"/>
                </a:solidFill>
                <a:latin typeface="Arial" panose="020B0604020202020204" pitchFamily="34" charset="0"/>
              </a:defRPr>
            </a:lvl5pPr>
            <a:lvl6pPr eaLnBrk="0" fontAlgn="base" hangingPunct="0">
              <a:spcBef>
                <a:spcPct val="0"/>
              </a:spcBef>
              <a:spcAft>
                <a:spcPct val="0"/>
              </a:spcAft>
              <a:tabLst>
                <a:tab pos="6092825" algn="r"/>
              </a:tabLst>
              <a:defRPr>
                <a:solidFill>
                  <a:schemeClr val="tx1"/>
                </a:solidFill>
                <a:latin typeface="Arial" panose="020B0604020202020204" pitchFamily="34" charset="0"/>
              </a:defRPr>
            </a:lvl6pPr>
            <a:lvl7pPr eaLnBrk="0" fontAlgn="base" hangingPunct="0">
              <a:spcBef>
                <a:spcPct val="0"/>
              </a:spcBef>
              <a:spcAft>
                <a:spcPct val="0"/>
              </a:spcAft>
              <a:tabLst>
                <a:tab pos="6092825" algn="r"/>
              </a:tabLst>
              <a:defRPr>
                <a:solidFill>
                  <a:schemeClr val="tx1"/>
                </a:solidFill>
                <a:latin typeface="Arial" panose="020B0604020202020204" pitchFamily="34" charset="0"/>
              </a:defRPr>
            </a:lvl7pPr>
            <a:lvl8pPr eaLnBrk="0" fontAlgn="base" hangingPunct="0">
              <a:spcBef>
                <a:spcPct val="0"/>
              </a:spcBef>
              <a:spcAft>
                <a:spcPct val="0"/>
              </a:spcAft>
              <a:tabLst>
                <a:tab pos="6092825" algn="r"/>
              </a:tabLst>
              <a:defRPr>
                <a:solidFill>
                  <a:schemeClr val="tx1"/>
                </a:solidFill>
                <a:latin typeface="Arial" panose="020B0604020202020204" pitchFamily="34" charset="0"/>
              </a:defRPr>
            </a:lvl8pPr>
            <a:lvl9pPr eaLnBrk="0" fontAlgn="base" hangingPunct="0">
              <a:spcBef>
                <a:spcPct val="0"/>
              </a:spcBef>
              <a:spcAft>
                <a:spcPct val="0"/>
              </a:spcAft>
              <a:tabLst>
                <a:tab pos="6092825" algn="r"/>
              </a:tabLs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tab pos="6092825" algn="r"/>
              </a:tabLst>
            </a:pPr>
            <a:r>
              <a:rPr kumimoji="0" lang="ru-RU" altLang="ru-RU" sz="2800" b="1" i="0" u="none" strike="noStrike" cap="none" normalizeH="0" baseline="0" dirty="0">
                <a:ln>
                  <a:noFill/>
                </a:ln>
                <a:solidFill>
                  <a:schemeClr val="tx2">
                    <a:lumMod val="75000"/>
                  </a:schemeClr>
                </a:solidFill>
                <a:effectLst/>
                <a:cs typeface="Arial" panose="020B0604020202020204" pitchFamily="34" charset="0"/>
              </a:rPr>
              <a:t>1.	 Ой </a:t>
            </a:r>
            <a:r>
              <a:rPr kumimoji="0" lang="ru-RU" altLang="ru-RU" sz="2800" b="1" i="0" u="none" strike="noStrike" cap="none" normalizeH="0" baseline="0" dirty="0" err="1">
                <a:ln>
                  <a:noFill/>
                </a:ln>
                <a:solidFill>
                  <a:schemeClr val="tx2">
                    <a:lumMod val="75000"/>
                  </a:schemeClr>
                </a:solidFill>
                <a:effectLst/>
                <a:cs typeface="Arial" panose="020B0604020202020204" pitchFamily="34" charset="0"/>
              </a:rPr>
              <a:t>еңбегі</a:t>
            </a:r>
            <a:r>
              <a:rPr kumimoji="0" lang="ru-RU" altLang="ru-RU" sz="2800" b="1" i="0" u="none" strike="noStrike" cap="none" normalizeH="0" baseline="0" dirty="0">
                <a:ln>
                  <a:noFill/>
                </a:ln>
                <a:solidFill>
                  <a:schemeClr val="tx2">
                    <a:lumMod val="75000"/>
                  </a:schemeClr>
                </a:solidFill>
                <a:effectLst/>
                <a:cs typeface="Arial" panose="020B0604020202020204" pitchFamily="34" charset="0"/>
              </a:rPr>
              <a:t> </a:t>
            </a:r>
            <a:r>
              <a:rPr kumimoji="0" lang="ru-RU" altLang="ru-RU" sz="2800" b="1" i="0" u="none" strike="noStrike" cap="none" normalizeH="0" baseline="0" dirty="0" err="1">
                <a:ln>
                  <a:noFill/>
                </a:ln>
                <a:solidFill>
                  <a:schemeClr val="tx2">
                    <a:lumMod val="75000"/>
                  </a:schemeClr>
                </a:solidFill>
                <a:effectLst/>
                <a:cs typeface="Arial" panose="020B0604020202020204" pitchFamily="34" charset="0"/>
              </a:rPr>
              <a:t>мәдениеті</a:t>
            </a:r>
            <a:r>
              <a:rPr kumimoji="0" lang="ru-RU" altLang="ru-RU" sz="2800" b="1" i="0" u="none" strike="noStrike" cap="none" normalizeH="0" baseline="0" dirty="0">
                <a:ln>
                  <a:noFill/>
                </a:ln>
                <a:solidFill>
                  <a:schemeClr val="tx2">
                    <a:lumMod val="75000"/>
                  </a:schemeClr>
                </a:solidFill>
                <a:effectLst/>
                <a:cs typeface="Arial" panose="020B0604020202020204" pitchFamily="34" charset="0"/>
              </a:rPr>
              <a:t> </a:t>
            </a:r>
            <a:r>
              <a:rPr kumimoji="0" lang="ru-RU" altLang="ru-RU" sz="2800" b="1" i="0" u="none" strike="noStrike" cap="none" normalizeH="0" baseline="0" dirty="0" err="1">
                <a:ln>
                  <a:noFill/>
                </a:ln>
                <a:solidFill>
                  <a:schemeClr val="tx2">
                    <a:lumMod val="75000"/>
                  </a:schemeClr>
                </a:solidFill>
                <a:effectLst/>
                <a:cs typeface="Arial" panose="020B0604020202020204" pitchFamily="34" charset="0"/>
              </a:rPr>
              <a:t>туралы</a:t>
            </a:r>
            <a:r>
              <a:rPr kumimoji="0" lang="ru-RU" altLang="ru-RU" sz="2800" b="1" i="0" u="none" strike="noStrike" cap="none" normalizeH="0" baseline="0" dirty="0">
                <a:ln>
                  <a:noFill/>
                </a:ln>
                <a:solidFill>
                  <a:schemeClr val="tx2">
                    <a:lumMod val="75000"/>
                  </a:schemeClr>
                </a:solidFill>
                <a:effectLst/>
                <a:cs typeface="Arial" panose="020B0604020202020204" pitchFamily="34" charset="0"/>
              </a:rPr>
              <a:t> </a:t>
            </a:r>
            <a:r>
              <a:rPr kumimoji="0" lang="ru-RU" altLang="ru-RU" sz="2800" b="1" i="0" u="none" strike="noStrike" cap="none" normalizeH="0" baseline="0" dirty="0" err="1">
                <a:ln>
                  <a:noFill/>
                </a:ln>
                <a:solidFill>
                  <a:schemeClr val="tx2">
                    <a:lumMod val="75000"/>
                  </a:schemeClr>
                </a:solidFill>
                <a:effectLst/>
                <a:cs typeface="Arial" panose="020B0604020202020204" pitchFamily="34" charset="0"/>
              </a:rPr>
              <a:t>түсінік</a:t>
            </a:r>
            <a:r>
              <a:rPr kumimoji="0" lang="ru-RU" altLang="ru-RU" sz="2800" b="1" i="0" u="none" strike="noStrike" cap="none" normalizeH="0" baseline="0" dirty="0">
                <a:ln>
                  <a:noFill/>
                </a:ln>
                <a:solidFill>
                  <a:schemeClr val="tx2">
                    <a:lumMod val="75000"/>
                  </a:schemeClr>
                </a:solidFill>
                <a:effectLst/>
                <a:cs typeface="Arial" panose="020B0604020202020204" pitchFamily="34" charset="0"/>
              </a:rPr>
              <a:t>. </a:t>
            </a:r>
          </a:p>
          <a:p>
            <a:pPr marL="0" marR="0" lvl="0" indent="0" algn="just" defTabSz="914400" rtl="0" eaLnBrk="0" fontAlgn="base" latinLnBrk="0" hangingPunct="0">
              <a:lnSpc>
                <a:spcPct val="100000"/>
              </a:lnSpc>
              <a:spcBef>
                <a:spcPct val="0"/>
              </a:spcBef>
              <a:spcAft>
                <a:spcPct val="0"/>
              </a:spcAft>
              <a:buClrTx/>
              <a:buSzTx/>
              <a:buFontTx/>
              <a:buNone/>
              <a:tabLst>
                <a:tab pos="6092825" algn="r"/>
              </a:tabLst>
            </a:pPr>
            <a:r>
              <a:rPr kumimoji="0" lang="ru-RU" altLang="ru-RU" sz="2800" b="1" i="0" u="none" strike="noStrike" cap="none" normalizeH="0" baseline="0" dirty="0">
                <a:ln>
                  <a:noFill/>
                </a:ln>
                <a:solidFill>
                  <a:schemeClr val="tx2">
                    <a:lumMod val="75000"/>
                  </a:schemeClr>
                </a:solidFill>
                <a:effectLst/>
                <a:cs typeface="Arial" panose="020B0604020202020204" pitchFamily="34" charset="0"/>
              </a:rPr>
              <a:t>2.	 </a:t>
            </a:r>
            <a:r>
              <a:rPr kumimoji="0" lang="ru-RU" altLang="ru-RU" sz="2800" b="1" i="0" u="none" strike="noStrike" cap="none" normalizeH="0" baseline="0" dirty="0" err="1">
                <a:ln>
                  <a:noFill/>
                </a:ln>
                <a:solidFill>
                  <a:schemeClr val="tx2">
                    <a:lumMod val="75000"/>
                  </a:schemeClr>
                </a:solidFill>
                <a:effectLst/>
                <a:cs typeface="Arial" panose="020B0604020202020204" pitchFamily="34" charset="0"/>
              </a:rPr>
              <a:t>Адамның</a:t>
            </a:r>
            <a:r>
              <a:rPr kumimoji="0" lang="ru-RU" altLang="ru-RU" sz="2800" b="1" i="0" u="none" strike="noStrike" cap="none" normalizeH="0" baseline="0" dirty="0">
                <a:ln>
                  <a:noFill/>
                </a:ln>
                <a:solidFill>
                  <a:schemeClr val="tx2">
                    <a:lumMod val="75000"/>
                  </a:schemeClr>
                </a:solidFill>
                <a:effectLst/>
                <a:cs typeface="Arial" panose="020B0604020202020204" pitchFamily="34" charset="0"/>
              </a:rPr>
              <a:t> ой </a:t>
            </a:r>
            <a:r>
              <a:rPr kumimoji="0" lang="ru-RU" altLang="ru-RU" sz="2800" b="1" i="0" u="none" strike="noStrike" cap="none" normalizeH="0" baseline="0" dirty="0" err="1">
                <a:ln>
                  <a:noFill/>
                </a:ln>
                <a:solidFill>
                  <a:schemeClr val="tx2">
                    <a:lumMod val="75000"/>
                  </a:schemeClr>
                </a:solidFill>
                <a:effectLst/>
                <a:cs typeface="Arial" panose="020B0604020202020204" pitchFamily="34" charset="0"/>
              </a:rPr>
              <a:t>еңбегіне</a:t>
            </a:r>
            <a:r>
              <a:rPr kumimoji="0" lang="ru-RU" altLang="ru-RU" sz="2800" b="1" i="0" u="none" strike="noStrike" cap="none" normalizeH="0" baseline="0" dirty="0">
                <a:ln>
                  <a:noFill/>
                </a:ln>
                <a:solidFill>
                  <a:schemeClr val="tx2">
                    <a:lumMod val="75000"/>
                  </a:schemeClr>
                </a:solidFill>
                <a:effectLst/>
                <a:cs typeface="Arial" panose="020B0604020202020204" pitchFamily="34" charset="0"/>
              </a:rPr>
              <a:t> </a:t>
            </a:r>
            <a:r>
              <a:rPr kumimoji="0" lang="ru-RU" altLang="ru-RU" sz="2800" b="1" i="0" u="none" strike="noStrike" cap="none" normalizeH="0" baseline="0" dirty="0" err="1">
                <a:ln>
                  <a:noFill/>
                </a:ln>
                <a:solidFill>
                  <a:schemeClr val="tx2">
                    <a:lumMod val="75000"/>
                  </a:schemeClr>
                </a:solidFill>
                <a:effectLst/>
                <a:cs typeface="Arial" panose="020B0604020202020204" pitchFamily="34" charset="0"/>
              </a:rPr>
              <a:t>ықпал</a:t>
            </a:r>
            <a:r>
              <a:rPr kumimoji="0" lang="ru-RU" altLang="ru-RU" sz="2800" b="1" i="0" u="none" strike="noStrike" cap="none" normalizeH="0" baseline="0" dirty="0">
                <a:ln>
                  <a:noFill/>
                </a:ln>
                <a:solidFill>
                  <a:schemeClr val="tx2">
                    <a:lumMod val="75000"/>
                  </a:schemeClr>
                </a:solidFill>
                <a:effectLst/>
                <a:cs typeface="Arial" panose="020B0604020202020204" pitchFamily="34" charset="0"/>
              </a:rPr>
              <a:t> </a:t>
            </a:r>
            <a:r>
              <a:rPr kumimoji="0" lang="ru-RU" altLang="ru-RU" sz="2800" b="1" i="0" u="none" strike="noStrike" cap="none" normalizeH="0" baseline="0" dirty="0" err="1">
                <a:ln>
                  <a:noFill/>
                </a:ln>
                <a:solidFill>
                  <a:schemeClr val="tx2">
                    <a:lumMod val="75000"/>
                  </a:schemeClr>
                </a:solidFill>
                <a:effectLst/>
                <a:cs typeface="Arial" panose="020B0604020202020204" pitchFamily="34" charset="0"/>
              </a:rPr>
              <a:t>ететін</a:t>
            </a:r>
            <a:r>
              <a:rPr kumimoji="0" lang="ru-RU" altLang="ru-RU" sz="2800" b="1" i="0" u="none" strike="noStrike" cap="none" normalizeH="0" baseline="0" dirty="0">
                <a:ln>
                  <a:noFill/>
                </a:ln>
                <a:solidFill>
                  <a:schemeClr val="tx2">
                    <a:lumMod val="75000"/>
                  </a:schemeClr>
                </a:solidFill>
                <a:effectLst/>
                <a:cs typeface="Arial" panose="020B0604020202020204" pitchFamily="34" charset="0"/>
              </a:rPr>
              <a:t> </a:t>
            </a:r>
            <a:r>
              <a:rPr kumimoji="0" lang="ru-RU" altLang="ru-RU" sz="2800" b="1" i="0" u="none" strike="noStrike" cap="none" normalizeH="0" baseline="0" dirty="0" err="1">
                <a:ln>
                  <a:noFill/>
                </a:ln>
                <a:solidFill>
                  <a:schemeClr val="tx2">
                    <a:lumMod val="75000"/>
                  </a:schemeClr>
                </a:solidFill>
                <a:effectLst/>
                <a:cs typeface="Arial" panose="020B0604020202020204" pitchFamily="34" charset="0"/>
              </a:rPr>
              <a:t>жағдайлар</a:t>
            </a:r>
            <a:r>
              <a:rPr kumimoji="0" lang="ru-RU" altLang="ru-RU" sz="2800" b="1" i="0" u="none" strike="noStrike" cap="none" normalizeH="0" baseline="0" dirty="0">
                <a:ln>
                  <a:noFill/>
                </a:ln>
                <a:solidFill>
                  <a:schemeClr val="tx2">
                    <a:lumMod val="75000"/>
                  </a:schemeClr>
                </a:solidFill>
                <a:effectLst/>
                <a:cs typeface="Arial" panose="020B0604020202020204" pitchFamily="34" charset="0"/>
              </a:rPr>
              <a:t>. </a:t>
            </a:r>
          </a:p>
          <a:p>
            <a:pPr marL="0" marR="0" lvl="0" indent="0" algn="just" defTabSz="914400" rtl="0" eaLnBrk="0" fontAlgn="base" latinLnBrk="0" hangingPunct="0">
              <a:lnSpc>
                <a:spcPct val="100000"/>
              </a:lnSpc>
              <a:spcBef>
                <a:spcPct val="0"/>
              </a:spcBef>
              <a:spcAft>
                <a:spcPct val="0"/>
              </a:spcAft>
              <a:buClrTx/>
              <a:buSzTx/>
              <a:buFontTx/>
              <a:buNone/>
              <a:tabLst>
                <a:tab pos="6092825" algn="r"/>
              </a:tabLst>
            </a:pPr>
            <a:r>
              <a:rPr kumimoji="0" lang="ru-RU" altLang="ru-RU" sz="2800" b="1" i="0" u="none" strike="noStrike" cap="none" normalizeH="0" baseline="0" dirty="0">
                <a:ln>
                  <a:noFill/>
                </a:ln>
                <a:solidFill>
                  <a:schemeClr val="tx2">
                    <a:lumMod val="75000"/>
                  </a:schemeClr>
                </a:solidFill>
                <a:effectLst/>
                <a:cs typeface="Arial" panose="020B0604020202020204" pitchFamily="34" charset="0"/>
              </a:rPr>
              <a:t>3.	 </a:t>
            </a:r>
            <a:r>
              <a:rPr kumimoji="0" lang="ru-RU" altLang="ru-RU" sz="2800" b="1" i="0" u="none" strike="noStrike" cap="none" normalizeH="0" baseline="0" dirty="0" err="1">
                <a:ln>
                  <a:noFill/>
                </a:ln>
                <a:solidFill>
                  <a:schemeClr val="tx2">
                    <a:lumMod val="75000"/>
                  </a:schemeClr>
                </a:solidFill>
                <a:effectLst/>
                <a:cs typeface="Arial" panose="020B0604020202020204" pitchFamily="34" charset="0"/>
              </a:rPr>
              <a:t>Жоғары</a:t>
            </a:r>
            <a:r>
              <a:rPr kumimoji="0" lang="ru-RU" altLang="ru-RU" sz="2800" b="1" i="0" u="none" strike="noStrike" cap="none" normalizeH="0" baseline="0" dirty="0">
                <a:ln>
                  <a:noFill/>
                </a:ln>
                <a:solidFill>
                  <a:schemeClr val="tx2">
                    <a:lumMod val="75000"/>
                  </a:schemeClr>
                </a:solidFill>
                <a:effectLst/>
                <a:cs typeface="Arial" panose="020B0604020202020204" pitchFamily="34" charset="0"/>
              </a:rPr>
              <a:t> </a:t>
            </a:r>
            <a:r>
              <a:rPr kumimoji="0" lang="ru-RU" altLang="ru-RU" sz="2800" b="1" i="0" u="none" strike="noStrike" cap="none" normalizeH="0" baseline="0" dirty="0" err="1">
                <a:ln>
                  <a:noFill/>
                </a:ln>
                <a:solidFill>
                  <a:schemeClr val="tx2">
                    <a:lumMod val="75000"/>
                  </a:schemeClr>
                </a:solidFill>
                <a:effectLst/>
                <a:cs typeface="Arial" panose="020B0604020202020204" pitchFamily="34" charset="0"/>
              </a:rPr>
              <a:t>оқу</a:t>
            </a:r>
            <a:r>
              <a:rPr kumimoji="0" lang="ru-RU" altLang="ru-RU" sz="2800" b="1" i="0" u="none" strike="noStrike" cap="none" normalizeH="0" baseline="0" dirty="0">
                <a:ln>
                  <a:noFill/>
                </a:ln>
                <a:solidFill>
                  <a:schemeClr val="tx2">
                    <a:lumMod val="75000"/>
                  </a:schemeClr>
                </a:solidFill>
                <a:effectLst/>
                <a:cs typeface="Arial" panose="020B0604020202020204" pitchFamily="34" charset="0"/>
              </a:rPr>
              <a:t> </a:t>
            </a:r>
            <a:r>
              <a:rPr kumimoji="0" lang="ru-RU" altLang="ru-RU" sz="2800" b="1" i="0" u="none" strike="noStrike" cap="none" normalizeH="0" baseline="0" dirty="0" err="1">
                <a:ln>
                  <a:noFill/>
                </a:ln>
                <a:solidFill>
                  <a:schemeClr val="tx2">
                    <a:lumMod val="75000"/>
                  </a:schemeClr>
                </a:solidFill>
                <a:effectLst/>
                <a:cs typeface="Arial" panose="020B0604020202020204" pitchFamily="34" charset="0"/>
              </a:rPr>
              <a:t>орындарындағы</a:t>
            </a:r>
            <a:r>
              <a:rPr kumimoji="0" lang="ru-RU" altLang="ru-RU" sz="2800" b="1" i="0" u="none" strike="noStrike" cap="none" normalizeH="0" baseline="0" dirty="0">
                <a:ln>
                  <a:noFill/>
                </a:ln>
                <a:solidFill>
                  <a:schemeClr val="tx2">
                    <a:lumMod val="75000"/>
                  </a:schemeClr>
                </a:solidFill>
                <a:effectLst/>
                <a:cs typeface="Arial" panose="020B0604020202020204" pitchFamily="34" charset="0"/>
              </a:rPr>
              <a:t> </a:t>
            </a:r>
            <a:r>
              <a:rPr kumimoji="0" lang="ru-RU" altLang="ru-RU" sz="2800" b="1" i="0" u="none" strike="noStrike" cap="none" normalizeH="0" baseline="0" dirty="0" err="1">
                <a:ln>
                  <a:noFill/>
                </a:ln>
                <a:solidFill>
                  <a:schemeClr val="tx2">
                    <a:lumMod val="75000"/>
                  </a:schemeClr>
                </a:solidFill>
                <a:effectLst/>
                <a:cs typeface="Arial" panose="020B0604020202020204" pitchFamily="34" charset="0"/>
              </a:rPr>
              <a:t>студенттердің</a:t>
            </a:r>
            <a:r>
              <a:rPr kumimoji="0" lang="ru-RU" altLang="ru-RU" sz="2800" b="1" i="0" u="none" strike="noStrike" cap="none" normalizeH="0" baseline="0" dirty="0">
                <a:ln>
                  <a:noFill/>
                </a:ln>
                <a:solidFill>
                  <a:schemeClr val="tx2">
                    <a:lumMod val="75000"/>
                  </a:schemeClr>
                </a:solidFill>
                <a:effectLst/>
                <a:cs typeface="Arial" panose="020B0604020202020204" pitchFamily="34" charset="0"/>
              </a:rPr>
              <a:t> ой </a:t>
            </a:r>
            <a:r>
              <a:rPr kumimoji="0" lang="ru-RU" altLang="ru-RU" sz="2800" b="1" i="0" u="none" strike="noStrike" cap="none" normalizeH="0" baseline="0" dirty="0" err="1">
                <a:ln>
                  <a:noFill/>
                </a:ln>
                <a:solidFill>
                  <a:schemeClr val="tx2">
                    <a:lumMod val="75000"/>
                  </a:schemeClr>
                </a:solidFill>
                <a:effectLst/>
                <a:cs typeface="Arial" panose="020B0604020202020204" pitchFamily="34" charset="0"/>
              </a:rPr>
              <a:t>еңбегін</a:t>
            </a:r>
            <a:r>
              <a:rPr kumimoji="0" lang="ru-RU" altLang="ru-RU" sz="2800" b="1" i="0" u="none" strike="noStrike" cap="none" normalizeH="0" baseline="0" dirty="0">
                <a:ln>
                  <a:noFill/>
                </a:ln>
                <a:solidFill>
                  <a:schemeClr val="tx2">
                    <a:lumMod val="75000"/>
                  </a:schemeClr>
                </a:solidFill>
                <a:effectLst/>
                <a:cs typeface="Arial" panose="020B0604020202020204" pitchFamily="34" charset="0"/>
              </a:rPr>
              <a:t> </a:t>
            </a:r>
            <a:r>
              <a:rPr kumimoji="0" lang="ru-RU" altLang="ru-RU" sz="2800" b="1" i="0" u="none" strike="noStrike" cap="none" normalizeH="0" baseline="0" dirty="0" err="1">
                <a:ln>
                  <a:noFill/>
                </a:ln>
                <a:solidFill>
                  <a:schemeClr val="tx2">
                    <a:lumMod val="75000"/>
                  </a:schemeClr>
                </a:solidFill>
                <a:effectLst/>
                <a:cs typeface="Arial" panose="020B0604020202020204" pitchFamily="34" charset="0"/>
              </a:rPr>
              <a:t>ұйымдастыру</a:t>
            </a:r>
            <a:r>
              <a:rPr kumimoji="0" lang="ru-RU" altLang="ru-RU" sz="2800" b="1" i="0" u="none" strike="noStrike" cap="none" normalizeH="0" baseline="0" dirty="0">
                <a:ln>
                  <a:noFill/>
                </a:ln>
                <a:solidFill>
                  <a:schemeClr val="tx2">
                    <a:lumMod val="75000"/>
                  </a:schemeClr>
                </a:solidFill>
                <a:effectLst/>
                <a:cs typeface="Arial" panose="020B0604020202020204" pitchFamily="34" charset="0"/>
              </a:rPr>
              <a:t> </a:t>
            </a:r>
            <a:r>
              <a:rPr kumimoji="0" lang="ru-RU" altLang="ru-RU" sz="2800" b="1" i="0" u="none" strike="noStrike" cap="none" normalizeH="0" baseline="0" dirty="0" err="1">
                <a:ln>
                  <a:noFill/>
                </a:ln>
                <a:solidFill>
                  <a:schemeClr val="tx2">
                    <a:lumMod val="75000"/>
                  </a:schemeClr>
                </a:solidFill>
                <a:effectLst/>
                <a:cs typeface="Arial" panose="020B0604020202020204" pitchFamily="34" charset="0"/>
              </a:rPr>
              <a:t>ерекшеліктері</a:t>
            </a:r>
            <a:r>
              <a:rPr kumimoji="0" lang="ru-RU" altLang="ru-RU" sz="2800" b="1" i="0" u="none" strike="noStrike" cap="none" normalizeH="0" baseline="0" dirty="0">
                <a:ln>
                  <a:noFill/>
                </a:ln>
                <a:solidFill>
                  <a:schemeClr val="tx2">
                    <a:lumMod val="75000"/>
                  </a:schemeClr>
                </a:solidFill>
                <a:effectLst/>
                <a:cs typeface="Arial" panose="020B0604020202020204" pitchFamily="34" charset="0"/>
              </a:rPr>
              <a:t>.</a:t>
            </a:r>
          </a:p>
          <a:p>
            <a:pPr marL="0" marR="0" lvl="0" indent="0" algn="just" defTabSz="914400" rtl="0" eaLnBrk="0" fontAlgn="base" latinLnBrk="0" hangingPunct="0">
              <a:lnSpc>
                <a:spcPct val="100000"/>
              </a:lnSpc>
              <a:spcBef>
                <a:spcPct val="0"/>
              </a:spcBef>
              <a:spcAft>
                <a:spcPct val="0"/>
              </a:spcAft>
              <a:buClrTx/>
              <a:buSzTx/>
              <a:buFontTx/>
              <a:buNone/>
              <a:tabLst>
                <a:tab pos="6092825" algn="r"/>
              </a:tabLst>
            </a:pPr>
            <a:r>
              <a:rPr kumimoji="0" lang="ru-RU" altLang="ru-RU" sz="2800" b="1" i="0" u="none" strike="noStrike" cap="none" normalizeH="0" baseline="0" dirty="0">
                <a:ln>
                  <a:noFill/>
                </a:ln>
                <a:solidFill>
                  <a:schemeClr val="tx2">
                    <a:lumMod val="75000"/>
                  </a:schemeClr>
                </a:solidFill>
                <a:effectLst/>
                <a:cs typeface="Arial" panose="020B0604020202020204" pitchFamily="34" charset="0"/>
              </a:rPr>
              <a:t>4.  </a:t>
            </a:r>
            <a:r>
              <a:rPr kumimoji="0" lang="ru-RU" altLang="ru-RU" sz="2800" b="1" i="0" u="none" strike="noStrike" cap="none" normalizeH="0" baseline="0" dirty="0" err="1">
                <a:ln>
                  <a:noFill/>
                </a:ln>
                <a:solidFill>
                  <a:schemeClr val="tx2">
                    <a:lumMod val="75000"/>
                  </a:schemeClr>
                </a:solidFill>
                <a:effectLst/>
                <a:cs typeface="Arial" panose="020B0604020202020204" pitchFamily="34" charset="0"/>
              </a:rPr>
              <a:t>Студенттердің</a:t>
            </a:r>
            <a:r>
              <a:rPr kumimoji="0" lang="ru-RU" altLang="ru-RU" sz="2800" b="1" i="0" u="none" strike="noStrike" cap="none" normalizeH="0" baseline="0" dirty="0">
                <a:ln>
                  <a:noFill/>
                </a:ln>
                <a:solidFill>
                  <a:schemeClr val="tx2">
                    <a:lumMod val="75000"/>
                  </a:schemeClr>
                </a:solidFill>
                <a:effectLst/>
                <a:cs typeface="Arial" panose="020B0604020202020204" pitchFamily="34" charset="0"/>
              </a:rPr>
              <a:t> </a:t>
            </a:r>
            <a:r>
              <a:rPr kumimoji="0" lang="ru-RU" altLang="ru-RU" sz="2800" b="1" i="0" u="none" strike="noStrike" cap="none" normalizeH="0" baseline="0" dirty="0" err="1">
                <a:ln>
                  <a:noFill/>
                </a:ln>
                <a:solidFill>
                  <a:schemeClr val="tx2">
                    <a:lumMod val="75000"/>
                  </a:schemeClr>
                </a:solidFill>
                <a:effectLst/>
                <a:cs typeface="Arial" panose="020B0604020202020204" pitchFamily="34" charset="0"/>
              </a:rPr>
              <a:t>оқу</a:t>
            </a:r>
            <a:r>
              <a:rPr kumimoji="0" lang="ru-RU" altLang="ru-RU" sz="2800" b="1" i="0" u="none" strike="noStrike" cap="none" normalizeH="0" baseline="0" dirty="0">
                <a:ln>
                  <a:noFill/>
                </a:ln>
                <a:solidFill>
                  <a:schemeClr val="tx2">
                    <a:lumMod val="75000"/>
                  </a:schemeClr>
                </a:solidFill>
                <a:effectLst/>
                <a:cs typeface="Arial" panose="020B0604020202020204" pitchFamily="34" charset="0"/>
              </a:rPr>
              <a:t>  </a:t>
            </a:r>
            <a:r>
              <a:rPr kumimoji="0" lang="ru-RU" altLang="ru-RU" sz="2800" b="1" i="0" u="none" strike="noStrike" cap="none" normalizeH="0" baseline="0" dirty="0" err="1">
                <a:ln>
                  <a:noFill/>
                </a:ln>
                <a:solidFill>
                  <a:schemeClr val="tx2">
                    <a:lumMod val="75000"/>
                  </a:schemeClr>
                </a:solidFill>
                <a:effectLst/>
                <a:cs typeface="Arial" panose="020B0604020202020204" pitchFamily="34" charset="0"/>
              </a:rPr>
              <a:t>еңбектерінің</a:t>
            </a:r>
            <a:r>
              <a:rPr kumimoji="0" lang="ru-RU" altLang="ru-RU" sz="2800" b="1" i="0" u="none" strike="noStrike" cap="none" normalizeH="0" baseline="0" dirty="0">
                <a:ln>
                  <a:noFill/>
                </a:ln>
                <a:solidFill>
                  <a:schemeClr val="tx2">
                    <a:lumMod val="75000"/>
                  </a:schemeClr>
                </a:solidFill>
                <a:effectLst/>
                <a:cs typeface="Arial" panose="020B0604020202020204" pitchFamily="34" charset="0"/>
              </a:rPr>
              <a:t> </a:t>
            </a:r>
            <a:r>
              <a:rPr kumimoji="0" lang="ru-RU" altLang="ru-RU" sz="2800" b="1" i="0" u="none" strike="noStrike" cap="none" normalizeH="0" baseline="0" dirty="0" err="1">
                <a:ln>
                  <a:noFill/>
                </a:ln>
                <a:solidFill>
                  <a:schemeClr val="tx2">
                    <a:lumMod val="75000"/>
                  </a:schemeClr>
                </a:solidFill>
                <a:effectLst/>
                <a:cs typeface="Arial" panose="020B0604020202020204" pitchFamily="34" charset="0"/>
              </a:rPr>
              <a:t>нәтижелерін</a:t>
            </a:r>
            <a:r>
              <a:rPr kumimoji="0" lang="ru-RU" altLang="ru-RU" sz="2800" b="1" i="0" u="none" strike="noStrike" cap="none" normalizeH="0" baseline="0" dirty="0">
                <a:ln>
                  <a:noFill/>
                </a:ln>
                <a:solidFill>
                  <a:schemeClr val="tx2">
                    <a:lumMod val="75000"/>
                  </a:schemeClr>
                </a:solidFill>
                <a:effectLst/>
                <a:cs typeface="Arial" panose="020B0604020202020204" pitchFamily="34" charset="0"/>
              </a:rPr>
              <a:t> </a:t>
            </a:r>
            <a:r>
              <a:rPr kumimoji="0" lang="ru-RU" altLang="ru-RU" sz="2800" b="1" i="0" u="none" strike="noStrike" cap="none" normalizeH="0" baseline="0" dirty="0" err="1">
                <a:ln>
                  <a:noFill/>
                </a:ln>
                <a:solidFill>
                  <a:schemeClr val="tx2">
                    <a:lumMod val="75000"/>
                  </a:schemeClr>
                </a:solidFill>
                <a:effectLst/>
                <a:cs typeface="Arial" panose="020B0604020202020204" pitchFamily="34" charset="0"/>
              </a:rPr>
              <a:t>кредиттік</a:t>
            </a:r>
            <a:r>
              <a:rPr kumimoji="0" lang="ru-RU" altLang="ru-RU" sz="2800" b="1" i="0" u="none" strike="noStrike" cap="none" normalizeH="0" baseline="0" dirty="0">
                <a:ln>
                  <a:noFill/>
                </a:ln>
                <a:solidFill>
                  <a:schemeClr val="tx2">
                    <a:lumMod val="75000"/>
                  </a:schemeClr>
                </a:solidFill>
                <a:effectLst/>
                <a:cs typeface="Arial" panose="020B0604020202020204" pitchFamily="34" charset="0"/>
              </a:rPr>
              <a:t> </a:t>
            </a:r>
            <a:r>
              <a:rPr kumimoji="0" lang="ru-RU" altLang="ru-RU" sz="2800" b="1" i="0" u="none" strike="noStrike" cap="none" normalizeH="0" baseline="0" dirty="0" err="1">
                <a:ln>
                  <a:noFill/>
                </a:ln>
                <a:solidFill>
                  <a:schemeClr val="tx2">
                    <a:lumMod val="75000"/>
                  </a:schemeClr>
                </a:solidFill>
                <a:effectLst/>
                <a:cs typeface="Arial" panose="020B0604020202020204" pitchFamily="34" charset="0"/>
              </a:rPr>
              <a:t>оқыту</a:t>
            </a:r>
            <a:r>
              <a:rPr kumimoji="0" lang="ru-RU" altLang="ru-RU" sz="2800" b="1" i="0" u="none" strike="noStrike" cap="none" normalizeH="0" baseline="0" dirty="0">
                <a:ln>
                  <a:noFill/>
                </a:ln>
                <a:solidFill>
                  <a:schemeClr val="tx2">
                    <a:lumMod val="75000"/>
                  </a:schemeClr>
                </a:solidFill>
                <a:effectLst/>
                <a:cs typeface="Arial" panose="020B0604020202020204" pitchFamily="34" charset="0"/>
              </a:rPr>
              <a:t> </a:t>
            </a:r>
            <a:r>
              <a:rPr kumimoji="0" lang="ru-RU" altLang="ru-RU" sz="2800" b="1" i="0" u="none" strike="noStrike" cap="none" normalizeH="0" baseline="0" dirty="0" err="1">
                <a:ln>
                  <a:noFill/>
                </a:ln>
                <a:solidFill>
                  <a:schemeClr val="tx2">
                    <a:lumMod val="75000"/>
                  </a:schemeClr>
                </a:solidFill>
                <a:effectLst/>
                <a:cs typeface="Arial" panose="020B0604020202020204" pitchFamily="34" charset="0"/>
              </a:rPr>
              <a:t>жүйесі</a:t>
            </a:r>
            <a:r>
              <a:rPr kumimoji="0" lang="ru-RU" altLang="ru-RU" sz="2800" b="1" i="0" u="none" strike="noStrike" cap="none" normalizeH="0" baseline="0" dirty="0">
                <a:ln>
                  <a:noFill/>
                </a:ln>
                <a:solidFill>
                  <a:schemeClr val="tx2">
                    <a:lumMod val="75000"/>
                  </a:schemeClr>
                </a:solidFill>
                <a:effectLst/>
                <a:cs typeface="Arial" panose="020B0604020202020204" pitchFamily="34" charset="0"/>
              </a:rPr>
              <a:t> </a:t>
            </a:r>
            <a:r>
              <a:rPr kumimoji="0" lang="ru-RU" altLang="ru-RU" sz="2800" b="1" i="0" u="none" strike="noStrike" cap="none" normalizeH="0" baseline="0" dirty="0" err="1">
                <a:ln>
                  <a:noFill/>
                </a:ln>
                <a:solidFill>
                  <a:schemeClr val="tx2">
                    <a:lumMod val="75000"/>
                  </a:schemeClr>
                </a:solidFill>
                <a:effectLst/>
                <a:cs typeface="Arial" panose="020B0604020202020204" pitchFamily="34" charset="0"/>
              </a:rPr>
              <a:t>бойынша</a:t>
            </a:r>
            <a:r>
              <a:rPr kumimoji="0" lang="ru-RU" altLang="ru-RU" sz="2800" b="1" i="0" u="none" strike="noStrike" cap="none" normalizeH="0" baseline="0" dirty="0">
                <a:ln>
                  <a:noFill/>
                </a:ln>
                <a:solidFill>
                  <a:schemeClr val="tx2">
                    <a:lumMod val="75000"/>
                  </a:schemeClr>
                </a:solidFill>
                <a:effectLst/>
                <a:cs typeface="Arial" panose="020B0604020202020204" pitchFamily="34" charset="0"/>
              </a:rPr>
              <a:t> </a:t>
            </a:r>
            <a:r>
              <a:rPr kumimoji="0" lang="ru-RU" altLang="ru-RU" sz="2800" b="1" i="0" u="none" strike="noStrike" cap="none" normalizeH="0" baseline="0" dirty="0" err="1">
                <a:ln>
                  <a:noFill/>
                </a:ln>
                <a:solidFill>
                  <a:schemeClr val="tx2">
                    <a:lumMod val="75000"/>
                  </a:schemeClr>
                </a:solidFill>
                <a:effectLst/>
                <a:cs typeface="Arial" panose="020B0604020202020204" pitchFamily="34" charset="0"/>
              </a:rPr>
              <a:t>бақылау</a:t>
            </a:r>
            <a:r>
              <a:rPr kumimoji="0" lang="ru-RU" altLang="ru-RU" sz="2800" b="1" i="0" u="none" strike="noStrike" cap="none" normalizeH="0" baseline="0" dirty="0">
                <a:ln>
                  <a:noFill/>
                </a:ln>
                <a:solidFill>
                  <a:schemeClr val="tx2">
                    <a:lumMod val="75000"/>
                  </a:schemeClr>
                </a:solidFill>
                <a:effectLst/>
                <a:cs typeface="Arial" panose="020B0604020202020204" pitchFamily="34" charset="0"/>
              </a:rPr>
              <a:t> </a:t>
            </a:r>
            <a:r>
              <a:rPr kumimoji="0" lang="ru-RU" altLang="ru-RU" sz="2800" b="1" i="0" u="none" strike="noStrike" cap="none" normalizeH="0" baseline="0" dirty="0" err="1">
                <a:ln>
                  <a:noFill/>
                </a:ln>
                <a:solidFill>
                  <a:schemeClr val="tx2">
                    <a:lumMod val="75000"/>
                  </a:schemeClr>
                </a:solidFill>
                <a:effectLst/>
                <a:cs typeface="Arial" panose="020B0604020202020204" pitchFamily="34" charset="0"/>
              </a:rPr>
              <a:t>түрлері</a:t>
            </a:r>
            <a:r>
              <a:rPr kumimoji="0" lang="ru-RU" altLang="ru-RU" sz="2800" b="1" i="0" u="none" strike="noStrike" cap="none" normalizeH="0" baseline="0" dirty="0">
                <a:ln>
                  <a:noFill/>
                </a:ln>
                <a:solidFill>
                  <a:schemeClr val="tx2">
                    <a:lumMod val="75000"/>
                  </a:schemeClr>
                </a:solidFill>
                <a:effectLst/>
                <a:cs typeface="Arial" panose="020B0604020202020204" pitchFamily="34" charset="0"/>
              </a:rPr>
              <a:t>. </a:t>
            </a:r>
          </a:p>
          <a:p>
            <a:pPr marL="0" marR="0" lvl="0" indent="0" algn="just" defTabSz="914400" rtl="0" eaLnBrk="0" fontAlgn="base" latinLnBrk="0" hangingPunct="0">
              <a:lnSpc>
                <a:spcPct val="100000"/>
              </a:lnSpc>
              <a:spcBef>
                <a:spcPct val="0"/>
              </a:spcBef>
              <a:spcAft>
                <a:spcPct val="0"/>
              </a:spcAft>
              <a:buClrTx/>
              <a:buSzTx/>
              <a:buFontTx/>
              <a:buNone/>
              <a:tabLst>
                <a:tab pos="6092825" algn="r"/>
              </a:tabLst>
            </a:pPr>
            <a:endParaRPr kumimoji="0" lang="ru-RU" altLang="ru-RU" sz="2800" b="1" i="0" u="none" strike="noStrike" cap="none" normalizeH="0" baseline="0" dirty="0">
              <a:ln>
                <a:noFill/>
              </a:ln>
              <a:solidFill>
                <a:schemeClr val="tx2">
                  <a:lumMod val="75000"/>
                </a:schemeClr>
              </a:solidFill>
              <a:effectLst/>
              <a:cs typeface="Arial" panose="020B0604020202020204" pitchFamily="34" charset="0"/>
            </a:endParaRPr>
          </a:p>
        </p:txBody>
      </p:sp>
      <p:pic>
        <p:nvPicPr>
          <p:cNvPr id="6" name="Рисунок 5">
            <a:extLst>
              <a:ext uri="{FF2B5EF4-FFF2-40B4-BE49-F238E27FC236}">
                <a16:creationId xmlns:a16="http://schemas.microsoft.com/office/drawing/2014/main" xmlns="" id="{AC63A0C4-4072-4D32-82BF-86A0CDEF9F21}"/>
              </a:ext>
            </a:extLst>
          </p:cNvPr>
          <p:cNvPicPr>
            <a:picLocks noChangeAspect="1"/>
          </p:cNvPicPr>
          <p:nvPr/>
        </p:nvPicPr>
        <p:blipFill>
          <a:blip r:embed="rId2" cstate="screen">
            <a:extLst>
              <a:ext uri="{28A0092B-C50C-407E-A947-70E740481C1C}">
                <a14:useLocalDpi xmlns:a14="http://schemas.microsoft.com/office/drawing/2010/main" xmlns=""/>
              </a:ext>
              <a:ext uri="{96DAC541-7B7A-43D3-8B79-37D633B846F1}">
                <asvg:svgBlip xmlns:asvg="http://schemas.microsoft.com/office/drawing/2016/SVG/main" xmlns="" r:embed="rId3"/>
              </a:ext>
            </a:extLst>
          </a:blip>
          <a:srcRect/>
          <a:stretch/>
        </p:blipFill>
        <p:spPr>
          <a:xfrm>
            <a:off x="9823268" y="250116"/>
            <a:ext cx="1080000" cy="1080000"/>
          </a:xfrm>
          <a:prstGeom prst="rect">
            <a:avLst/>
          </a:prstGeom>
        </p:spPr>
      </p:pic>
    </p:spTree>
    <p:extLst>
      <p:ext uri="{BB962C8B-B14F-4D97-AF65-F5344CB8AC3E}">
        <p14:creationId xmlns:p14="http://schemas.microsoft.com/office/powerpoint/2010/main" xmlns="" val="253252083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CFFFCB2-C4BC-3A7E-6030-B43F6AD768C3}"/>
              </a:ext>
            </a:extLst>
          </p:cNvPr>
          <p:cNvSpPr txBox="1"/>
          <p:nvPr/>
        </p:nvSpPr>
        <p:spPr>
          <a:xfrm>
            <a:off x="5545393" y="272085"/>
            <a:ext cx="6096000" cy="4647426"/>
          </a:xfrm>
          <a:prstGeom prst="rect">
            <a:avLst/>
          </a:prstGeom>
          <a:noFill/>
        </p:spPr>
        <p:txBody>
          <a:bodyPr wrap="square">
            <a:spAutoFit/>
          </a:bodyPr>
          <a:lstStyle/>
          <a:p>
            <a:pPr indent="449580" algn="just"/>
            <a:r>
              <a:rPr lang="kk-KZ" sz="2000" b="1" i="1" dirty="0">
                <a:effectLst/>
                <a:latin typeface="Arial" panose="020B0604020202020204" pitchFamily="34" charset="0"/>
                <a:ea typeface="Times New Roman" panose="02020603050405020304" pitchFamily="18" charset="0"/>
                <a:cs typeface="Arial" panose="020B0604020202020204" pitchFamily="34" charset="0"/>
              </a:rPr>
              <a:t>Кеңес берушілік қызметі:</a:t>
            </a:r>
            <a:endParaRPr lang="x-none" sz="2000" b="1" dirty="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lnSpc>
                <a:spcPct val="115000"/>
              </a:lnSpc>
              <a:buFont typeface="Times New Roman" panose="02020603050405020304" pitchFamily="18" charset="0"/>
              <a:buChar char="-"/>
              <a:tabLst>
                <a:tab pos="571500" algn="l"/>
              </a:tabLst>
            </a:pPr>
            <a:r>
              <a:rPr lang="kk-KZ" sz="2000" dirty="0">
                <a:effectLst/>
                <a:latin typeface="Arial" panose="020B0604020202020204" pitchFamily="34" charset="0"/>
                <a:ea typeface="Times New Roman" panose="02020603050405020304" pitchFamily="18" charset="0"/>
                <a:cs typeface="Arial" panose="020B0604020202020204" pitchFamily="34" charset="0"/>
              </a:rPr>
              <a:t>студентке әр пән бойынша өз бетімен жұмыс жасауға көмек </a:t>
            </a:r>
            <a:r>
              <a:rPr lang="kk-KZ" sz="2000" dirty="0" smtClean="0">
                <a:effectLst/>
                <a:latin typeface="Arial" panose="020B0604020202020204" pitchFamily="34" charset="0"/>
                <a:ea typeface="Times New Roman" panose="02020603050405020304" pitchFamily="18" charset="0"/>
                <a:cs typeface="Arial" panose="020B0604020202020204" pitchFamily="34" charset="0"/>
              </a:rPr>
              <a:t>көрсету</a:t>
            </a:r>
            <a:r>
              <a:rPr lang="kk-KZ" sz="2000" dirty="0">
                <a:effectLst/>
                <a:latin typeface="Arial" panose="020B0604020202020204" pitchFamily="34" charset="0"/>
                <a:ea typeface="Times New Roman" panose="02020603050405020304" pitchFamily="18" charset="0"/>
                <a:cs typeface="Arial" panose="020B0604020202020204" pitchFamily="34" charset="0"/>
              </a:rPr>
              <a:t>;</a:t>
            </a:r>
            <a:endParaRPr lang="x-none" sz="2000" dirty="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lnSpc>
                <a:spcPct val="115000"/>
              </a:lnSpc>
              <a:buFont typeface="Times New Roman" panose="02020603050405020304" pitchFamily="18" charset="0"/>
              <a:buChar char="-"/>
              <a:tabLst>
                <a:tab pos="571500" algn="l"/>
              </a:tabLst>
            </a:pPr>
            <a:r>
              <a:rPr lang="kk-KZ" sz="2000" dirty="0">
                <a:effectLst/>
                <a:latin typeface="Arial" panose="020B0604020202020204" pitchFamily="34" charset="0"/>
                <a:ea typeface="Times New Roman" panose="02020603050405020304" pitchFamily="18" charset="0"/>
                <a:cs typeface="Arial" panose="020B0604020202020204" pitchFamily="34" charset="0"/>
              </a:rPr>
              <a:t>бағдарламалық материалдарды меңгеру </a:t>
            </a:r>
            <a:r>
              <a:rPr lang="kk-KZ" sz="2000">
                <a:effectLst/>
                <a:latin typeface="Arial" panose="020B0604020202020204" pitchFamily="34" charset="0"/>
                <a:ea typeface="Times New Roman" panose="02020603050405020304" pitchFamily="18" charset="0"/>
                <a:cs typeface="Arial" panose="020B0604020202020204" pitchFamily="34" charset="0"/>
              </a:rPr>
              <a:t>жолдарының </a:t>
            </a:r>
            <a:r>
              <a:rPr lang="kk-KZ" sz="2000" smtClean="0">
                <a:effectLst/>
                <a:latin typeface="Arial" panose="020B0604020202020204" pitchFamily="34" charset="0"/>
                <a:ea typeface="Times New Roman" panose="02020603050405020304" pitchFamily="18" charset="0"/>
                <a:cs typeface="Arial" panose="020B0604020202020204" pitchFamily="34" charset="0"/>
              </a:rPr>
              <a:t>әдістемесін </a:t>
            </a:r>
            <a:r>
              <a:rPr lang="kk-KZ" sz="2000" dirty="0">
                <a:effectLst/>
                <a:latin typeface="Arial" panose="020B0604020202020204" pitchFamily="34" charset="0"/>
                <a:ea typeface="Times New Roman" panose="02020603050405020304" pitchFamily="18" charset="0"/>
                <a:cs typeface="Arial" panose="020B0604020202020204" pitchFamily="34" charset="0"/>
              </a:rPr>
              <a:t>таңдауға көмек көрсету;</a:t>
            </a:r>
            <a:endParaRPr lang="x-none" sz="2000" dirty="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lnSpc>
                <a:spcPct val="115000"/>
              </a:lnSpc>
              <a:buFont typeface="Times New Roman" panose="02020603050405020304" pitchFamily="18" charset="0"/>
              <a:buChar char="-"/>
            </a:pPr>
            <a:r>
              <a:rPr lang="kk-KZ" sz="2000" dirty="0">
                <a:effectLst/>
                <a:latin typeface="Arial" panose="020B0604020202020204" pitchFamily="34" charset="0"/>
                <a:ea typeface="Times New Roman" panose="02020603050405020304" pitchFamily="18" charset="0"/>
                <a:cs typeface="Arial" panose="020B0604020202020204" pitchFamily="34" charset="0"/>
              </a:rPr>
              <a:t>студент үшін күрделі тақырыптарды қайта тыңдауға мүмкіндік беру, оқу материалдарын бекіту үшін практикалық сабақтар орындату;</a:t>
            </a:r>
            <a:endParaRPr lang="x-none" sz="2000" dirty="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lnSpc>
                <a:spcPct val="115000"/>
              </a:lnSpc>
              <a:buFont typeface="Times New Roman" panose="02020603050405020304" pitchFamily="18" charset="0"/>
              <a:buChar char="-"/>
              <a:tabLst>
                <a:tab pos="571500" algn="l"/>
              </a:tabLst>
            </a:pPr>
            <a:r>
              <a:rPr lang="kk-KZ" sz="2000" dirty="0">
                <a:effectLst/>
                <a:latin typeface="Arial" panose="020B0604020202020204" pitchFamily="34" charset="0"/>
                <a:ea typeface="Times New Roman" panose="02020603050405020304" pitchFamily="18" charset="0"/>
                <a:cs typeface="Arial" panose="020B0604020202020204" pitchFamily="34" charset="0"/>
              </a:rPr>
              <a:t>оқу материалдарын терең зерделеп оқуға әрекет ету;</a:t>
            </a:r>
            <a:endParaRPr lang="x-none" sz="2000" dirty="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lnSpc>
                <a:spcPct val="115000"/>
              </a:lnSpc>
              <a:spcAft>
                <a:spcPts val="1000"/>
              </a:spcAft>
              <a:buFont typeface="Times New Roman" panose="02020603050405020304" pitchFamily="18" charset="0"/>
              <a:buChar char="-"/>
              <a:tabLst>
                <a:tab pos="571500" algn="l"/>
              </a:tabLst>
            </a:pPr>
            <a:r>
              <a:rPr lang="kk-KZ" sz="2000" dirty="0">
                <a:effectLst/>
                <a:latin typeface="Arial" panose="020B0604020202020204" pitchFamily="34" charset="0"/>
                <a:ea typeface="Times New Roman" panose="02020603050405020304" pitchFamily="18" charset="0"/>
                <a:cs typeface="Arial" panose="020B0604020202020204" pitchFamily="34" charset="0"/>
              </a:rPr>
              <a:t>студенттің өз бетімен ғылыми  жұмыс жасауға көмек көрсету.</a:t>
            </a:r>
            <a:endParaRPr lang="x-none" sz="2000" dirty="0">
              <a:effectLst/>
              <a:latin typeface="Arial" panose="020B0604020202020204" pitchFamily="34" charset="0"/>
              <a:ea typeface="Times New Roman" panose="02020603050405020304" pitchFamily="18" charset="0"/>
              <a:cs typeface="Arial" panose="020B0604020202020204" pitchFamily="34" charset="0"/>
            </a:endParaRPr>
          </a:p>
        </p:txBody>
      </p:sp>
      <p:pic>
        <p:nvPicPr>
          <p:cNvPr id="7170" name="Picture 2" descr="Co working team meeting concept,business with smart phone and laptop and digital tablet computer in office with virtual interface icons network diagram.">
            <a:extLst>
              <a:ext uri="{FF2B5EF4-FFF2-40B4-BE49-F238E27FC236}">
                <a16:creationId xmlns:a16="http://schemas.microsoft.com/office/drawing/2014/main" xmlns="" id="{F6BC5C86-99F8-8140-AD82-0A7E68795166}"/>
              </a:ext>
            </a:extLst>
          </p:cNvPr>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6290"/>
          <a:stretch/>
        </p:blipFill>
        <p:spPr bwMode="auto">
          <a:xfrm>
            <a:off x="0" y="504866"/>
            <a:ext cx="5712543" cy="3797809"/>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18785160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B3C59481-03F6-BC6F-6C5E-46F4F8C0A159}"/>
              </a:ext>
            </a:extLst>
          </p:cNvPr>
          <p:cNvSpPr txBox="1"/>
          <p:nvPr/>
        </p:nvSpPr>
        <p:spPr>
          <a:xfrm>
            <a:off x="687526" y="236848"/>
            <a:ext cx="8297838" cy="523220"/>
          </a:xfrm>
          <a:prstGeom prst="rect">
            <a:avLst/>
          </a:prstGeom>
          <a:noFill/>
        </p:spPr>
        <p:txBody>
          <a:bodyPr wrap="square">
            <a:spAutoFit/>
          </a:bodyPr>
          <a:lstStyle/>
          <a:p>
            <a:pPr lvl="0" algn="ctr"/>
            <a:r>
              <a:rPr lang="kk-KZ" sz="2800" b="1" dirty="0">
                <a:solidFill>
                  <a:schemeClr val="tx2">
                    <a:lumMod val="75000"/>
                  </a:schemeClr>
                </a:solidFill>
                <a:latin typeface="Arial" panose="020B0604020202020204" pitchFamily="34" charset="0"/>
                <a:cs typeface="Arial" panose="020B0604020202020204" pitchFamily="34" charset="0"/>
              </a:rPr>
              <a:t>Шолу сұрақтары</a:t>
            </a:r>
          </a:p>
        </p:txBody>
      </p:sp>
      <p:pic>
        <p:nvPicPr>
          <p:cNvPr id="5" name="Picture 6" descr="Белый восклицательный знак внутри красного речевого пузыря с иллюстрацией  3d-эффектов полностью редактируемый | Премиум векторы">
            <a:extLst>
              <a:ext uri="{FF2B5EF4-FFF2-40B4-BE49-F238E27FC236}">
                <a16:creationId xmlns:a16="http://schemas.microsoft.com/office/drawing/2014/main" xmlns="" id="{18F7D276-1328-9240-3F6B-A770FEA19F88}"/>
              </a:ext>
            </a:extLst>
          </p:cNvPr>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13429" t="11290" r="7291" b="13516"/>
          <a:stretch/>
        </p:blipFill>
        <p:spPr bwMode="auto">
          <a:xfrm>
            <a:off x="9335422" y="4376309"/>
            <a:ext cx="2021485" cy="1917290"/>
          </a:xfrm>
          <a:prstGeom prst="rect">
            <a:avLst/>
          </a:prstGeom>
          <a:noFill/>
          <a:extLst>
            <a:ext uri="{909E8E84-426E-40DD-AFC4-6F175D3DCCD1}">
              <a14:hiddenFill xmlns:a14="http://schemas.microsoft.com/office/drawing/2010/main" xmlns="">
                <a:solidFill>
                  <a:srgbClr val="FFFFFF"/>
                </a:solidFill>
              </a14:hiddenFill>
            </a:ext>
          </a:extLst>
        </p:spPr>
      </p:pic>
      <p:sp>
        <p:nvSpPr>
          <p:cNvPr id="3" name="TextBox 2">
            <a:extLst>
              <a:ext uri="{FF2B5EF4-FFF2-40B4-BE49-F238E27FC236}">
                <a16:creationId xmlns:a16="http://schemas.microsoft.com/office/drawing/2014/main" xmlns="" id="{6C918853-7ADC-B81D-7732-515DE2829E55}"/>
              </a:ext>
            </a:extLst>
          </p:cNvPr>
          <p:cNvSpPr txBox="1"/>
          <p:nvPr/>
        </p:nvSpPr>
        <p:spPr>
          <a:xfrm>
            <a:off x="993058" y="1140993"/>
            <a:ext cx="10982632" cy="1200329"/>
          </a:xfrm>
          <a:prstGeom prst="rect">
            <a:avLst/>
          </a:prstGeom>
          <a:noFill/>
        </p:spPr>
        <p:txBody>
          <a:bodyPr wrap="square">
            <a:spAutoFit/>
          </a:bodyPr>
          <a:lstStyle/>
          <a:p>
            <a:pPr algn="just"/>
            <a:r>
              <a:rPr lang="kk-KZ" sz="2400" b="1" i="1" dirty="0">
                <a:solidFill>
                  <a:srgbClr val="000000"/>
                </a:solidFill>
                <a:effectLst/>
                <a:latin typeface="Arial" panose="020B0604020202020204" pitchFamily="34" charset="0"/>
                <a:ea typeface="Times New Roman" panose="02020603050405020304" pitchFamily="18" charset="0"/>
              </a:rPr>
              <a:t>1. Кредиттік оқыту жүйесіндегі білімді бақылаудың қандай түрлері бар?</a:t>
            </a:r>
            <a:endParaRPr lang="x-none" sz="2400" dirty="0">
              <a:effectLst/>
              <a:latin typeface="Times New Roman" panose="02020603050405020304" pitchFamily="18" charset="0"/>
              <a:ea typeface="Times New Roman" panose="02020603050405020304" pitchFamily="18" charset="0"/>
            </a:endParaRPr>
          </a:p>
          <a:p>
            <a:pPr algn="just"/>
            <a:r>
              <a:rPr lang="kk-KZ" sz="2400" dirty="0">
                <a:effectLst/>
                <a:latin typeface="Arial" panose="020B0604020202020204" pitchFamily="34" charset="0"/>
                <a:ea typeface="Times New Roman" panose="02020603050405020304" pitchFamily="18" charset="0"/>
              </a:rPr>
              <a:t> </a:t>
            </a:r>
            <a:endParaRPr lang="x-none"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xmlns="" val="53225589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0C6B02FB-7699-A050-A052-14B3C9675925}"/>
              </a:ext>
            </a:extLst>
          </p:cNvPr>
          <p:cNvSpPr txBox="1"/>
          <p:nvPr/>
        </p:nvSpPr>
        <p:spPr>
          <a:xfrm>
            <a:off x="687526" y="236848"/>
            <a:ext cx="8297838" cy="800219"/>
          </a:xfrm>
          <a:prstGeom prst="rect">
            <a:avLst/>
          </a:prstGeom>
          <a:noFill/>
        </p:spPr>
        <p:txBody>
          <a:bodyPr wrap="square">
            <a:spAutoFit/>
          </a:bodyPr>
          <a:lstStyle/>
          <a:p>
            <a:pPr lvl="0" algn="ctr"/>
            <a:r>
              <a:rPr lang="kk-KZ" sz="2800" b="1" dirty="0">
                <a:solidFill>
                  <a:schemeClr val="tx2">
                    <a:lumMod val="75000"/>
                  </a:schemeClr>
                </a:solidFill>
                <a:latin typeface="Arial" panose="020B0604020202020204" pitchFamily="34" charset="0"/>
                <a:cs typeface="Arial" panose="020B0604020202020204" pitchFamily="34" charset="0"/>
              </a:rPr>
              <a:t>Қолданған әдебиеттер тізімі:</a:t>
            </a:r>
          </a:p>
          <a:p>
            <a:pPr lvl="0" algn="just"/>
            <a:r>
              <a:rPr lang="kk-KZ" b="1" dirty="0" smtClean="0">
                <a:solidFill>
                  <a:schemeClr val="tx2">
                    <a:lumMod val="75000"/>
                  </a:schemeClr>
                </a:solidFill>
                <a:latin typeface="Arial" panose="020B0604020202020204" pitchFamily="34" charset="0"/>
                <a:cs typeface="Arial" panose="020B0604020202020204" pitchFamily="34" charset="0"/>
              </a:rPr>
              <a:t> </a:t>
            </a:r>
            <a:endParaRPr lang="kk-KZ" b="1" dirty="0">
              <a:solidFill>
                <a:schemeClr val="tx2">
                  <a:lumMod val="75000"/>
                </a:schemeClr>
              </a:solidFill>
              <a:latin typeface="Arial" panose="020B0604020202020204" pitchFamily="34" charset="0"/>
              <a:cs typeface="Arial" panose="020B0604020202020204" pitchFamily="34" charset="0"/>
            </a:endParaRPr>
          </a:p>
        </p:txBody>
      </p:sp>
      <p:sp>
        <p:nvSpPr>
          <p:cNvPr id="3" name="Прямоугольник 2"/>
          <p:cNvSpPr/>
          <p:nvPr/>
        </p:nvSpPr>
        <p:spPr>
          <a:xfrm>
            <a:off x="590843" y="858129"/>
            <a:ext cx="9003323" cy="3477875"/>
          </a:xfrm>
          <a:prstGeom prst="rect">
            <a:avLst/>
          </a:prstGeom>
        </p:spPr>
        <p:txBody>
          <a:bodyPr wrap="square">
            <a:spAutoFit/>
          </a:bodyPr>
          <a:lstStyle/>
          <a:p>
            <a:pPr lvl="0" algn="just"/>
            <a:r>
              <a:rPr lang="kk-KZ" sz="2000" dirty="0" smtClean="0">
                <a:latin typeface="Arial" pitchFamily="34" charset="0"/>
                <a:cs typeface="Arial" pitchFamily="34" charset="0"/>
              </a:rPr>
              <a:t>1. Берікханова А.Е. Мамандыққа кіріспе. </a:t>
            </a:r>
            <a:r>
              <a:rPr lang="ru-RU" sz="2000" dirty="0" err="1" smtClean="0">
                <a:latin typeface="Arial" pitchFamily="34" charset="0"/>
                <a:cs typeface="Arial" pitchFamily="34" charset="0"/>
              </a:rPr>
              <a:t>Оқу құралы.: </a:t>
            </a:r>
            <a:r>
              <a:rPr lang="ru-RU" sz="2000" dirty="0" smtClean="0">
                <a:latin typeface="Arial" pitchFamily="34" charset="0"/>
                <a:cs typeface="Arial" pitchFamily="34" charset="0"/>
              </a:rPr>
              <a:t>А.20</a:t>
            </a:r>
            <a:r>
              <a:rPr lang="kk-KZ" sz="2000" dirty="0" smtClean="0">
                <a:latin typeface="Arial" pitchFamily="34" charset="0"/>
                <a:cs typeface="Arial" pitchFamily="34" charset="0"/>
              </a:rPr>
              <a:t>18</a:t>
            </a:r>
          </a:p>
          <a:p>
            <a:pPr lvl="0" algn="just"/>
            <a:r>
              <a:rPr lang="ru-RU" sz="2000" dirty="0" smtClean="0">
                <a:latin typeface="Arial" pitchFamily="34" charset="0"/>
                <a:cs typeface="Arial" pitchFamily="34" charset="0"/>
              </a:rPr>
              <a:t>2. </a:t>
            </a:r>
            <a:r>
              <a:rPr lang="ru-RU" sz="2000" dirty="0" err="1" smtClean="0">
                <a:latin typeface="Arial" pitchFamily="34" charset="0"/>
                <a:cs typeface="Arial" pitchFamily="34" charset="0"/>
              </a:rPr>
              <a:t>Жұмабекова </a:t>
            </a:r>
            <a:r>
              <a:rPr lang="ru-RU" sz="2000" dirty="0" smtClean="0">
                <a:latin typeface="Arial" pitchFamily="34" charset="0"/>
                <a:cs typeface="Arial" pitchFamily="34" charset="0"/>
              </a:rPr>
              <a:t>Ф.Н. </a:t>
            </a:r>
            <a:r>
              <a:rPr lang="ru-RU" sz="2000" dirty="0" err="1" smtClean="0">
                <a:latin typeface="Arial" pitchFamily="34" charset="0"/>
                <a:cs typeface="Arial" pitchFamily="34" charset="0"/>
              </a:rPr>
              <a:t>Педагогикалық мамандыққа кіріспе</a:t>
            </a:r>
            <a:r>
              <a:rPr lang="ru-RU" sz="2000" dirty="0" smtClean="0">
                <a:latin typeface="Arial" pitchFamily="34" charset="0"/>
                <a:cs typeface="Arial" pitchFamily="34" charset="0"/>
              </a:rPr>
              <a:t>: </a:t>
            </a:r>
            <a:r>
              <a:rPr lang="ru-RU" sz="2000" dirty="0" err="1" smtClean="0">
                <a:latin typeface="Arial" pitchFamily="34" charset="0"/>
                <a:cs typeface="Arial" pitchFamily="34" charset="0"/>
              </a:rPr>
              <a:t>оқулық </a:t>
            </a:r>
            <a:r>
              <a:rPr lang="ru-RU" sz="2000" dirty="0" smtClean="0">
                <a:latin typeface="Arial" pitchFamily="34" charset="0"/>
                <a:cs typeface="Arial" pitchFamily="34" charset="0"/>
              </a:rPr>
              <a:t>/ Ф.Н. </a:t>
            </a:r>
            <a:r>
              <a:rPr lang="ru-RU" sz="2000" dirty="0" err="1" smtClean="0">
                <a:latin typeface="Arial" pitchFamily="34" charset="0"/>
                <a:cs typeface="Arial" pitchFamily="34" charset="0"/>
              </a:rPr>
              <a:t>Жұмабекова.</a:t>
            </a:r>
            <a:r>
              <a:rPr lang="ru-RU" sz="2000" dirty="0" smtClean="0">
                <a:latin typeface="Arial" pitchFamily="34" charset="0"/>
                <a:cs typeface="Arial" pitchFamily="34" charset="0"/>
              </a:rPr>
              <a:t> - </a:t>
            </a:r>
            <a:r>
              <a:rPr lang="ru-RU" sz="2000" dirty="0" err="1" smtClean="0">
                <a:latin typeface="Arial" pitchFamily="34" charset="0"/>
                <a:cs typeface="Arial" pitchFamily="34" charset="0"/>
              </a:rPr>
              <a:t>Алматы</a:t>
            </a:r>
            <a:r>
              <a:rPr lang="ru-RU" sz="2000" dirty="0" smtClean="0">
                <a:latin typeface="Arial" pitchFamily="34" charset="0"/>
                <a:cs typeface="Arial" pitchFamily="34" charset="0"/>
              </a:rPr>
              <a:t>: </a:t>
            </a:r>
            <a:r>
              <a:rPr lang="ru-RU" sz="2000" dirty="0" err="1" smtClean="0">
                <a:latin typeface="Arial" pitchFamily="34" charset="0"/>
                <a:cs typeface="Arial" pitchFamily="34" charset="0"/>
              </a:rPr>
              <a:t>Эверо</a:t>
            </a:r>
            <a:r>
              <a:rPr lang="ru-RU" sz="2000" dirty="0" smtClean="0">
                <a:latin typeface="Arial" pitchFamily="34" charset="0"/>
                <a:cs typeface="Arial" pitchFamily="34" charset="0"/>
              </a:rPr>
              <a:t>, 2017. – 330 б.</a:t>
            </a:r>
          </a:p>
          <a:p>
            <a:pPr lvl="0" algn="just"/>
            <a:r>
              <a:rPr lang="ru-RU" sz="2000" dirty="0" smtClean="0">
                <a:latin typeface="Arial" pitchFamily="34" charset="0"/>
                <a:cs typeface="Arial" pitchFamily="34" charset="0"/>
              </a:rPr>
              <a:t>3. </a:t>
            </a:r>
            <a:r>
              <a:rPr lang="ru-RU" sz="2000" dirty="0" err="1" smtClean="0">
                <a:latin typeface="Arial" pitchFamily="34" charset="0"/>
                <a:cs typeface="Arial" pitchFamily="34" charset="0"/>
              </a:rPr>
              <a:t>Абильдина</a:t>
            </a:r>
            <a:r>
              <a:rPr lang="ru-RU" sz="2000" dirty="0" smtClean="0">
                <a:latin typeface="Arial" pitchFamily="34" charset="0"/>
                <a:cs typeface="Arial" pitchFamily="34" charset="0"/>
              </a:rPr>
              <a:t> С.К. </a:t>
            </a:r>
            <a:r>
              <a:rPr lang="ru-RU" sz="2000" dirty="0" err="1" smtClean="0">
                <a:latin typeface="Arial" pitchFamily="34" charset="0"/>
                <a:cs typeface="Arial" pitchFamily="34" charset="0"/>
              </a:rPr>
              <a:t>Педагогикалық мамандыққа кіріспе</a:t>
            </a:r>
            <a:r>
              <a:rPr lang="ru-RU" sz="2000" dirty="0" smtClean="0">
                <a:latin typeface="Arial" pitchFamily="34" charset="0"/>
                <a:cs typeface="Arial" pitchFamily="34" charset="0"/>
              </a:rPr>
              <a:t>: </a:t>
            </a:r>
            <a:r>
              <a:rPr lang="ru-RU" sz="2000" dirty="0" err="1" smtClean="0">
                <a:latin typeface="Arial" pitchFamily="34" charset="0"/>
                <a:cs typeface="Arial" pitchFamily="34" charset="0"/>
              </a:rPr>
              <a:t>оқулық </a:t>
            </a:r>
            <a:r>
              <a:rPr lang="ru-RU" sz="2000" dirty="0" smtClean="0">
                <a:latin typeface="Arial" pitchFamily="34" charset="0"/>
                <a:cs typeface="Arial" pitchFamily="34" charset="0"/>
              </a:rPr>
              <a:t>/ </a:t>
            </a:r>
            <a:r>
              <a:rPr lang="ru-RU" sz="2000" dirty="0" err="1" smtClean="0">
                <a:latin typeface="Arial" pitchFamily="34" charset="0"/>
                <a:cs typeface="Arial" pitchFamily="34" charset="0"/>
              </a:rPr>
              <a:t>С.К.Абильдина</a:t>
            </a:r>
            <a:r>
              <a:rPr lang="ru-RU" sz="2000" dirty="0" smtClean="0">
                <a:latin typeface="Arial" pitchFamily="34" charset="0"/>
                <a:cs typeface="Arial" pitchFamily="34" charset="0"/>
              </a:rPr>
              <a:t>, </a:t>
            </a:r>
            <a:r>
              <a:rPr lang="ru-RU" sz="2000" dirty="0" err="1" smtClean="0">
                <a:latin typeface="Arial" pitchFamily="34" charset="0"/>
                <a:cs typeface="Arial" pitchFamily="34" charset="0"/>
              </a:rPr>
              <a:t>Б.А.Жекибаева</a:t>
            </a:r>
            <a:r>
              <a:rPr lang="ru-RU" sz="2000" dirty="0" smtClean="0">
                <a:latin typeface="Arial" pitchFamily="34" charset="0"/>
                <a:cs typeface="Arial" pitchFamily="34" charset="0"/>
              </a:rPr>
              <a:t>, </a:t>
            </a:r>
            <a:r>
              <a:rPr lang="ru-RU" sz="2000" dirty="0" err="1" smtClean="0">
                <a:latin typeface="Arial" pitchFamily="34" charset="0"/>
                <a:cs typeface="Arial" pitchFamily="34" charset="0"/>
              </a:rPr>
              <a:t>Ж.Б.Асетова</a:t>
            </a:r>
            <a:r>
              <a:rPr lang="ru-RU" sz="2000" dirty="0" smtClean="0">
                <a:latin typeface="Arial" pitchFamily="34" charset="0"/>
                <a:cs typeface="Arial" pitchFamily="34" charset="0"/>
              </a:rPr>
              <a:t>. – </a:t>
            </a:r>
            <a:r>
              <a:rPr lang="ru-RU" sz="2000" dirty="0" err="1" smtClean="0">
                <a:latin typeface="Arial" pitchFamily="34" charset="0"/>
                <a:cs typeface="Arial" pitchFamily="34" charset="0"/>
              </a:rPr>
              <a:t>Алматы</a:t>
            </a:r>
            <a:r>
              <a:rPr lang="ru-RU" sz="2000" dirty="0" smtClean="0">
                <a:latin typeface="Arial" pitchFamily="34" charset="0"/>
                <a:cs typeface="Arial" pitchFamily="34" charset="0"/>
              </a:rPr>
              <a:t>: Эпиграф, 2017. – 228 б. </a:t>
            </a:r>
          </a:p>
          <a:p>
            <a:pPr lvl="0" algn="just"/>
            <a:r>
              <a:rPr lang="ru-RU" sz="2000" dirty="0" smtClean="0">
                <a:latin typeface="Arial" pitchFamily="34" charset="0"/>
                <a:cs typeface="Arial" pitchFamily="34" charset="0"/>
              </a:rPr>
              <a:t>4. Кузнецов В. В. Введение в педагогическую деятельность: учебник и практикум для СПО / В. В. Кузнецов. 3-е изд., </a:t>
            </a:r>
            <a:r>
              <a:rPr lang="ru-RU" sz="2000" dirty="0" err="1" smtClean="0">
                <a:latin typeface="Arial" pitchFamily="34" charset="0"/>
                <a:cs typeface="Arial" pitchFamily="34" charset="0"/>
              </a:rPr>
              <a:t>испр</a:t>
            </a:r>
            <a:r>
              <a:rPr lang="ru-RU" sz="2000" dirty="0" smtClean="0">
                <a:latin typeface="Arial" pitchFamily="34" charset="0"/>
                <a:cs typeface="Arial" pitchFamily="34" charset="0"/>
              </a:rPr>
              <a:t>. и доп. - М.: Издательство </a:t>
            </a:r>
            <a:r>
              <a:rPr lang="ru-RU" sz="2000" dirty="0" err="1" smtClean="0">
                <a:latin typeface="Arial" pitchFamily="34" charset="0"/>
                <a:cs typeface="Arial" pitchFamily="34" charset="0"/>
              </a:rPr>
              <a:t>Юрайт</a:t>
            </a:r>
            <a:r>
              <a:rPr lang="ru-RU" sz="2000" dirty="0" smtClean="0">
                <a:latin typeface="Arial" pitchFamily="34" charset="0"/>
                <a:cs typeface="Arial" pitchFamily="34" charset="0"/>
              </a:rPr>
              <a:t>, 2018. - 222 с. </a:t>
            </a:r>
          </a:p>
          <a:p>
            <a:pPr lvl="0" algn="just"/>
            <a:r>
              <a:rPr lang="ru-RU" sz="2000" dirty="0" smtClean="0">
                <a:latin typeface="Arial" pitchFamily="34" charset="0"/>
                <a:cs typeface="Arial" pitchFamily="34" charset="0"/>
              </a:rPr>
              <a:t>5. </a:t>
            </a:r>
            <a:r>
              <a:rPr lang="ru-RU" sz="2000" dirty="0" err="1" smtClean="0">
                <a:latin typeface="Arial" pitchFamily="34" charset="0"/>
                <a:cs typeface="Arial" pitchFamily="34" charset="0"/>
              </a:rPr>
              <a:t>Дүйсенбаев </a:t>
            </a:r>
            <a:r>
              <a:rPr lang="ru-RU" sz="2000" dirty="0" smtClean="0">
                <a:latin typeface="Arial" pitchFamily="34" charset="0"/>
                <a:cs typeface="Arial" pitchFamily="34" charset="0"/>
              </a:rPr>
              <a:t>А.Қ.  </a:t>
            </a:r>
            <a:r>
              <a:rPr lang="ru-RU" sz="2000" dirty="0" err="1" smtClean="0">
                <a:latin typeface="Arial" pitchFamily="34" charset="0"/>
                <a:cs typeface="Arial" pitchFamily="34" charset="0"/>
              </a:rPr>
              <a:t>Педагогикалық мамандыққа кіріспе</a:t>
            </a:r>
            <a:r>
              <a:rPr lang="ru-RU" sz="2000" dirty="0" smtClean="0">
                <a:latin typeface="Arial" pitchFamily="34" charset="0"/>
                <a:cs typeface="Arial" pitchFamily="34" charset="0"/>
              </a:rPr>
              <a:t>: </a:t>
            </a:r>
            <a:r>
              <a:rPr lang="ru-RU" sz="2000" dirty="0" err="1" smtClean="0">
                <a:latin typeface="Arial" pitchFamily="34" charset="0"/>
                <a:cs typeface="Arial" pitchFamily="34" charset="0"/>
              </a:rPr>
              <a:t>оқу құралы </a:t>
            </a:r>
            <a:r>
              <a:rPr lang="ru-RU" sz="2000" dirty="0" smtClean="0">
                <a:latin typeface="Arial" pitchFamily="34" charset="0"/>
                <a:cs typeface="Arial" pitchFamily="34" charset="0"/>
              </a:rPr>
              <a:t>/А.Қ. </a:t>
            </a:r>
            <a:r>
              <a:rPr lang="ru-RU" sz="2000" dirty="0" err="1" smtClean="0">
                <a:latin typeface="Arial" pitchFamily="34" charset="0"/>
                <a:cs typeface="Arial" pitchFamily="34" charset="0"/>
              </a:rPr>
              <a:t>Дүйсенбаев, </a:t>
            </a:r>
            <a:r>
              <a:rPr lang="ru-RU" sz="2000" dirty="0" smtClean="0">
                <a:latin typeface="Arial" pitchFamily="34" charset="0"/>
                <a:cs typeface="Arial" pitchFamily="34" charset="0"/>
              </a:rPr>
              <a:t>М.С. </a:t>
            </a:r>
            <a:r>
              <a:rPr lang="ru-RU" sz="2000" dirty="0" err="1" smtClean="0">
                <a:latin typeface="Arial" pitchFamily="34" charset="0"/>
                <a:cs typeface="Arial" pitchFamily="34" charset="0"/>
              </a:rPr>
              <a:t>Кургамбеков</a:t>
            </a:r>
            <a:r>
              <a:rPr lang="ru-RU" sz="2000" dirty="0" smtClean="0">
                <a:latin typeface="Arial" pitchFamily="34" charset="0"/>
                <a:cs typeface="Arial" pitchFamily="34" charset="0"/>
              </a:rPr>
              <a:t>. - </a:t>
            </a:r>
            <a:r>
              <a:rPr lang="ru-RU" sz="2000" dirty="0" err="1" smtClean="0">
                <a:latin typeface="Arial" pitchFamily="34" charset="0"/>
                <a:cs typeface="Arial" pitchFamily="34" charset="0"/>
              </a:rPr>
              <a:t>Алматы</a:t>
            </a:r>
            <a:r>
              <a:rPr lang="ru-RU" sz="2000" dirty="0" smtClean="0">
                <a:latin typeface="Arial" pitchFamily="34" charset="0"/>
                <a:cs typeface="Arial" pitchFamily="34" charset="0"/>
              </a:rPr>
              <a:t>: ССК , 2019. - 144 б.</a:t>
            </a:r>
            <a:endParaRPr lang="kk-KZ" sz="2000" b="1" dirty="0">
              <a:solidFill>
                <a:schemeClr val="tx2">
                  <a:lumMod val="75000"/>
                </a:schemeClr>
              </a:solidFill>
              <a:latin typeface="Arial" pitchFamily="34" charset="0"/>
              <a:cs typeface="Arial" pitchFamily="34" charset="0"/>
            </a:endParaRPr>
          </a:p>
        </p:txBody>
      </p:sp>
    </p:spTree>
    <p:extLst>
      <p:ext uri="{BB962C8B-B14F-4D97-AF65-F5344CB8AC3E}">
        <p14:creationId xmlns:p14="http://schemas.microsoft.com/office/powerpoint/2010/main" xmlns="" val="40248734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id="{B5875090-2FD6-4BAD-B887-8619A26AC934}"/>
              </a:ext>
            </a:extLst>
          </p:cNvPr>
          <p:cNvSpPr>
            <a:spLocks noGrp="1"/>
          </p:cNvSpPr>
          <p:nvPr>
            <p:ph idx="1"/>
          </p:nvPr>
        </p:nvSpPr>
        <p:spPr>
          <a:xfrm>
            <a:off x="849606" y="2380787"/>
            <a:ext cx="9438018" cy="1591445"/>
          </a:xfrm>
        </p:spPr>
        <p:txBody>
          <a:bodyPr>
            <a:noAutofit/>
          </a:bodyPr>
          <a:lstStyle/>
          <a:p>
            <a:pPr marL="0" indent="0" algn="ctr">
              <a:buNone/>
            </a:pPr>
            <a:r>
              <a:rPr lang="kk-KZ" sz="5400" dirty="0">
                <a:solidFill>
                  <a:schemeClr val="accent1">
                    <a:lumMod val="50000"/>
                  </a:schemeClr>
                </a:solidFill>
                <a:latin typeface="Arial" panose="020B0604020202020204" pitchFamily="34" charset="0"/>
                <a:cs typeface="Arial" panose="020B0604020202020204" pitchFamily="34" charset="0"/>
              </a:rPr>
              <a:t>Назар аударғаныңызға рахмет!</a:t>
            </a:r>
            <a:endParaRPr lang="ru-RU" sz="5400" dirty="0">
              <a:solidFill>
                <a:schemeClr val="accent1">
                  <a:lumMod val="50000"/>
                </a:schemeClr>
              </a:solidFill>
              <a:latin typeface="Arial" panose="020B0604020202020204" pitchFamily="34" charset="0"/>
              <a:cs typeface="Arial" panose="020B0604020202020204" pitchFamily="34" charset="0"/>
            </a:endParaRPr>
          </a:p>
        </p:txBody>
      </p:sp>
      <p:pic>
        <p:nvPicPr>
          <p:cNvPr id="5" name="Picture 2" descr="C:\Users\админ\Desktop\nov-logo-kaz.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79832" y="81851"/>
            <a:ext cx="2504374" cy="1152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4"/>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8981527" y="5099526"/>
            <a:ext cx="1800225" cy="1446213"/>
          </a:xfrm>
          <a:prstGeom prst="rect">
            <a:avLst/>
          </a:prstGeom>
          <a:noFill/>
          <a:ln>
            <a:noFill/>
          </a:ln>
          <a:effectLst/>
          <a:extLst>
            <a:ext uri="{909E8E84-426E-40DD-AFC4-6F175D3DCCD1}">
              <a14:hiddenFill xmlns:a14="http://schemas.microsoft.com/office/drawing/2010/main" xmlns="">
                <a:blipFill dpi="0" rotWithShape="0">
                  <a:blip/>
                  <a:srcRect/>
                  <a:stretch>
                    <a:fillRect/>
                  </a:stretch>
                </a:blipFill>
              </a14:hiddenFill>
            </a:ext>
            <a:ext uri="{91240B29-F687-4F45-9708-019B960494DF}">
              <a14:hiddenLine xmlns:a14="http://schemas.microsoft.com/office/drawing/2010/main" xmlns="" w="9525">
                <a:solidFill>
                  <a:srgbClr val="80808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spTree>
    <p:extLst>
      <p:ext uri="{BB962C8B-B14F-4D97-AF65-F5344CB8AC3E}">
        <p14:creationId xmlns:p14="http://schemas.microsoft.com/office/powerpoint/2010/main" xmlns="" val="364386761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Арка 22">
            <a:extLst>
              <a:ext uri="{FF2B5EF4-FFF2-40B4-BE49-F238E27FC236}">
                <a16:creationId xmlns:a16="http://schemas.microsoft.com/office/drawing/2014/main" xmlns="" id="{9C86FEF8-1354-C57F-CF5E-B7E9D51501B0}"/>
              </a:ext>
            </a:extLst>
          </p:cNvPr>
          <p:cNvSpPr/>
          <p:nvPr/>
        </p:nvSpPr>
        <p:spPr>
          <a:xfrm rot="16200000">
            <a:off x="135090" y="1802564"/>
            <a:ext cx="1385123" cy="830997"/>
          </a:xfrm>
          <a:prstGeom prst="blockArc">
            <a:avLst>
              <a:gd name="adj1" fmla="val 10497743"/>
              <a:gd name="adj2" fmla="val 508740"/>
              <a:gd name="adj3" fmla="val 10176"/>
            </a:avLst>
          </a:prstGeom>
          <a:solidFill>
            <a:schemeClr val="bg1"/>
          </a:solidFill>
          <a:ln w="19050">
            <a:solidFill>
              <a:srgbClr val="7030A0"/>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solidFill>
                <a:schemeClr val="lt1"/>
              </a:solidFill>
            </a:endParaRPr>
          </a:p>
        </p:txBody>
      </p:sp>
      <p:sp>
        <p:nvSpPr>
          <p:cNvPr id="24" name="Арка 23">
            <a:extLst>
              <a:ext uri="{FF2B5EF4-FFF2-40B4-BE49-F238E27FC236}">
                <a16:creationId xmlns:a16="http://schemas.microsoft.com/office/drawing/2014/main" xmlns="" id="{FE654FA4-E0AC-EF93-0C31-05EA1EDBCDE0}"/>
              </a:ext>
            </a:extLst>
          </p:cNvPr>
          <p:cNvSpPr/>
          <p:nvPr/>
        </p:nvSpPr>
        <p:spPr>
          <a:xfrm rot="16026053">
            <a:off x="151692" y="4696744"/>
            <a:ext cx="1385123" cy="830997"/>
          </a:xfrm>
          <a:prstGeom prst="blockArc">
            <a:avLst>
              <a:gd name="adj1" fmla="val 10497743"/>
              <a:gd name="adj2" fmla="val 508740"/>
              <a:gd name="adj3" fmla="val 10176"/>
            </a:avLst>
          </a:prstGeom>
          <a:solidFill>
            <a:schemeClr val="bg1"/>
          </a:solidFill>
          <a:ln w="19050">
            <a:solidFill>
              <a:srgbClr val="7030A0"/>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solidFill>
                <a:schemeClr val="lt1"/>
              </a:solidFill>
            </a:endParaRPr>
          </a:p>
        </p:txBody>
      </p:sp>
      <p:sp>
        <p:nvSpPr>
          <p:cNvPr id="7" name="Прямоугольник: скругленные углы 6">
            <a:extLst>
              <a:ext uri="{FF2B5EF4-FFF2-40B4-BE49-F238E27FC236}">
                <a16:creationId xmlns:a16="http://schemas.microsoft.com/office/drawing/2014/main" xmlns="" id="{1C438A4E-B644-ED9C-9E3E-16F9C286BF96}"/>
              </a:ext>
            </a:extLst>
          </p:cNvPr>
          <p:cNvSpPr/>
          <p:nvPr/>
        </p:nvSpPr>
        <p:spPr>
          <a:xfrm>
            <a:off x="869577" y="5133646"/>
            <a:ext cx="10685929" cy="1579569"/>
          </a:xfrm>
          <a:prstGeom prst="roundRect">
            <a:avLst/>
          </a:prstGeom>
          <a:solidFill>
            <a:schemeClr val="bg1"/>
          </a:solidFill>
          <a:ln w="19050">
            <a:solidFill>
              <a:srgbClr val="7030A0"/>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4" name="Прямоугольник: скругленные углы 3">
            <a:extLst>
              <a:ext uri="{FF2B5EF4-FFF2-40B4-BE49-F238E27FC236}">
                <a16:creationId xmlns:a16="http://schemas.microsoft.com/office/drawing/2014/main" xmlns="" id="{9F332C71-2CE9-D1B7-72BB-F85A8F4DCD71}"/>
              </a:ext>
            </a:extLst>
          </p:cNvPr>
          <p:cNvSpPr/>
          <p:nvPr/>
        </p:nvSpPr>
        <p:spPr>
          <a:xfrm>
            <a:off x="869577" y="2472005"/>
            <a:ext cx="10699387" cy="2353107"/>
          </a:xfrm>
          <a:prstGeom prst="roundRect">
            <a:avLst/>
          </a:prstGeom>
          <a:solidFill>
            <a:schemeClr val="bg1"/>
          </a:solidFill>
          <a:ln w="19050">
            <a:solidFill>
              <a:srgbClr val="7030A0"/>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6" name="Rectangle: Rounded Corners 7">
            <a:extLst>
              <a:ext uri="{FF2B5EF4-FFF2-40B4-BE49-F238E27FC236}">
                <a16:creationId xmlns:a16="http://schemas.microsoft.com/office/drawing/2014/main" xmlns="" id="{992B1A2C-8EF7-9EE8-8EF8-161FFC113807}"/>
              </a:ext>
            </a:extLst>
          </p:cNvPr>
          <p:cNvSpPr/>
          <p:nvPr/>
        </p:nvSpPr>
        <p:spPr>
          <a:xfrm>
            <a:off x="5029474" y="2560494"/>
            <a:ext cx="6194611" cy="2053246"/>
          </a:xfrm>
          <a:prstGeom prst="roundRect">
            <a:avLst/>
          </a:prstGeom>
          <a:solidFill>
            <a:srgbClr val="E4F5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50000"/>
                </a:schemeClr>
              </a:solidFill>
              <a:latin typeface="Arial Narrow" panose="020B0606020202030204" pitchFamily="34" charset="0"/>
            </a:endParaRPr>
          </a:p>
        </p:txBody>
      </p:sp>
      <p:sp>
        <p:nvSpPr>
          <p:cNvPr id="3" name="Прямоугольник: скругленные углы 2">
            <a:extLst>
              <a:ext uri="{FF2B5EF4-FFF2-40B4-BE49-F238E27FC236}">
                <a16:creationId xmlns:a16="http://schemas.microsoft.com/office/drawing/2014/main" xmlns="" id="{5BFB6BEF-5ABE-F424-0DF1-EEFA8C8160CB}"/>
              </a:ext>
            </a:extLst>
          </p:cNvPr>
          <p:cNvSpPr/>
          <p:nvPr/>
        </p:nvSpPr>
        <p:spPr>
          <a:xfrm>
            <a:off x="869577" y="968721"/>
            <a:ext cx="10685930" cy="1209870"/>
          </a:xfrm>
          <a:prstGeom prst="roundRect">
            <a:avLst/>
          </a:prstGeom>
          <a:solidFill>
            <a:schemeClr val="bg1"/>
          </a:solidFill>
          <a:ln w="19050">
            <a:solidFill>
              <a:srgbClr val="7030A0"/>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solidFill>
                <a:schemeClr val="accent5">
                  <a:lumMod val="75000"/>
                </a:schemeClr>
              </a:solidFill>
            </a:endParaRPr>
          </a:p>
        </p:txBody>
      </p:sp>
      <p:sp>
        <p:nvSpPr>
          <p:cNvPr id="5" name="Rectangle: Rounded Corners 7">
            <a:extLst>
              <a:ext uri="{FF2B5EF4-FFF2-40B4-BE49-F238E27FC236}">
                <a16:creationId xmlns:a16="http://schemas.microsoft.com/office/drawing/2014/main" xmlns="" id="{EDCD8CA7-AEEE-7EE2-4A03-B38132C80DEB}"/>
              </a:ext>
            </a:extLst>
          </p:cNvPr>
          <p:cNvSpPr/>
          <p:nvPr/>
        </p:nvSpPr>
        <p:spPr>
          <a:xfrm>
            <a:off x="3316406" y="968721"/>
            <a:ext cx="8185560" cy="1152102"/>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err="1">
                <a:solidFill>
                  <a:schemeClr val="tx1">
                    <a:lumMod val="50000"/>
                  </a:schemeClr>
                </a:solidFill>
                <a:latin typeface="Arial" panose="020B0604020202020204" pitchFamily="34" charset="0"/>
                <a:cs typeface="Arial" panose="020B0604020202020204" pitchFamily="34" charset="0"/>
              </a:rPr>
              <a:t>Педагогикалық</a:t>
            </a:r>
            <a:r>
              <a:rPr lang="ru-RU" dirty="0">
                <a:solidFill>
                  <a:schemeClr val="tx1">
                    <a:lumMod val="50000"/>
                  </a:schemeClr>
                </a:solidFill>
                <a:latin typeface="Arial" panose="020B0604020202020204" pitchFamily="34" charset="0"/>
                <a:cs typeface="Arial" panose="020B0604020202020204" pitchFamily="34" charset="0"/>
              </a:rPr>
              <a:t> </a:t>
            </a:r>
            <a:r>
              <a:rPr lang="ru-RU" dirty="0" err="1">
                <a:solidFill>
                  <a:schemeClr val="tx1">
                    <a:lumMod val="50000"/>
                  </a:schemeClr>
                </a:solidFill>
                <a:latin typeface="Arial" panose="020B0604020202020204" pitchFamily="34" charset="0"/>
                <a:cs typeface="Arial" panose="020B0604020202020204" pitchFamily="34" charset="0"/>
              </a:rPr>
              <a:t>оқулықтарда</a:t>
            </a:r>
            <a:r>
              <a:rPr lang="ru-RU" dirty="0">
                <a:solidFill>
                  <a:schemeClr val="tx1">
                    <a:lumMod val="50000"/>
                  </a:schemeClr>
                </a:solidFill>
                <a:latin typeface="Arial" panose="020B0604020202020204" pitchFamily="34" charset="0"/>
                <a:cs typeface="Arial" panose="020B0604020202020204" pitchFamily="34" charset="0"/>
              </a:rPr>
              <a:t> </a:t>
            </a:r>
            <a:r>
              <a:rPr lang="ru-RU" dirty="0" err="1">
                <a:solidFill>
                  <a:schemeClr val="tx1">
                    <a:lumMod val="50000"/>
                  </a:schemeClr>
                </a:solidFill>
                <a:latin typeface="Arial" panose="020B0604020202020204" pitchFamily="34" charset="0"/>
                <a:cs typeface="Arial" panose="020B0604020202020204" pitchFamily="34" charset="0"/>
              </a:rPr>
              <a:t>ақыл</a:t>
            </a:r>
            <a:r>
              <a:rPr lang="ru-RU" dirty="0">
                <a:solidFill>
                  <a:schemeClr val="tx1">
                    <a:lumMod val="50000"/>
                  </a:schemeClr>
                </a:solidFill>
                <a:latin typeface="Arial" panose="020B0604020202020204" pitchFamily="34" charset="0"/>
                <a:cs typeface="Arial" panose="020B0604020202020204" pitchFamily="34" charset="0"/>
              </a:rPr>
              <a:t>-ой </a:t>
            </a:r>
            <a:r>
              <a:rPr lang="ru-RU" dirty="0" err="1">
                <a:solidFill>
                  <a:schemeClr val="tx1">
                    <a:lumMod val="50000"/>
                  </a:schemeClr>
                </a:solidFill>
                <a:latin typeface="Arial" panose="020B0604020202020204" pitchFamily="34" charset="0"/>
                <a:cs typeface="Arial" panose="020B0604020202020204" pitchFamily="34" charset="0"/>
              </a:rPr>
              <a:t>тәрбиесі</a:t>
            </a:r>
            <a:r>
              <a:rPr lang="ru-RU" dirty="0">
                <a:solidFill>
                  <a:schemeClr val="tx1">
                    <a:lumMod val="50000"/>
                  </a:schemeClr>
                </a:solidFill>
                <a:latin typeface="Arial" panose="020B0604020202020204" pitchFamily="34" charset="0"/>
                <a:cs typeface="Arial" panose="020B0604020202020204" pitchFamily="34" charset="0"/>
              </a:rPr>
              <a:t> – </a:t>
            </a:r>
            <a:r>
              <a:rPr lang="ru-RU" dirty="0" err="1">
                <a:solidFill>
                  <a:schemeClr val="tx1">
                    <a:lumMod val="50000"/>
                  </a:schemeClr>
                </a:solidFill>
                <a:latin typeface="Arial" panose="020B0604020202020204" pitchFamily="34" charset="0"/>
                <a:cs typeface="Arial" panose="020B0604020202020204" pitchFamily="34" charset="0"/>
              </a:rPr>
              <a:t>адамның</a:t>
            </a:r>
            <a:r>
              <a:rPr lang="ru-RU" dirty="0">
                <a:solidFill>
                  <a:schemeClr val="tx1">
                    <a:lumMod val="50000"/>
                  </a:schemeClr>
                </a:solidFill>
                <a:latin typeface="Arial" panose="020B0604020202020204" pitchFamily="34" charset="0"/>
                <a:cs typeface="Arial" panose="020B0604020202020204" pitchFamily="34" charset="0"/>
              </a:rPr>
              <a:t> </a:t>
            </a:r>
            <a:r>
              <a:rPr lang="ru-RU" dirty="0" err="1">
                <a:solidFill>
                  <a:schemeClr val="tx1">
                    <a:lumMod val="50000"/>
                  </a:schemeClr>
                </a:solidFill>
                <a:latin typeface="Arial" panose="020B0604020202020204" pitchFamily="34" charset="0"/>
                <a:cs typeface="Arial" panose="020B0604020202020204" pitchFamily="34" charset="0"/>
              </a:rPr>
              <a:t>ақыл</a:t>
            </a:r>
            <a:r>
              <a:rPr lang="ru-RU" dirty="0">
                <a:solidFill>
                  <a:schemeClr val="tx1">
                    <a:lumMod val="50000"/>
                  </a:schemeClr>
                </a:solidFill>
                <a:latin typeface="Arial" panose="020B0604020202020204" pitchFamily="34" charset="0"/>
                <a:cs typeface="Arial" panose="020B0604020202020204" pitchFamily="34" charset="0"/>
              </a:rPr>
              <a:t> ой </a:t>
            </a:r>
            <a:r>
              <a:rPr lang="ru-RU" dirty="0" err="1">
                <a:solidFill>
                  <a:schemeClr val="tx1">
                    <a:lumMod val="50000"/>
                  </a:schemeClr>
                </a:solidFill>
                <a:latin typeface="Arial" panose="020B0604020202020204" pitchFamily="34" charset="0"/>
                <a:cs typeface="Arial" panose="020B0604020202020204" pitchFamily="34" charset="0"/>
              </a:rPr>
              <a:t>күштері</a:t>
            </a:r>
            <a:r>
              <a:rPr lang="ru-RU" dirty="0">
                <a:solidFill>
                  <a:schemeClr val="tx1">
                    <a:lumMod val="50000"/>
                  </a:schemeClr>
                </a:solidFill>
                <a:latin typeface="Arial" panose="020B0604020202020204" pitchFamily="34" charset="0"/>
                <a:cs typeface="Arial" panose="020B0604020202020204" pitchFamily="34" charset="0"/>
              </a:rPr>
              <a:t> мен </a:t>
            </a:r>
            <a:r>
              <a:rPr lang="ru-RU" dirty="0" err="1">
                <a:solidFill>
                  <a:schemeClr val="tx1">
                    <a:lumMod val="50000"/>
                  </a:schemeClr>
                </a:solidFill>
                <a:latin typeface="Arial" panose="020B0604020202020204" pitchFamily="34" charset="0"/>
                <a:cs typeface="Arial" panose="020B0604020202020204" pitchFamily="34" charset="0"/>
              </a:rPr>
              <a:t>қабілеттерін</a:t>
            </a:r>
            <a:r>
              <a:rPr lang="ru-RU" dirty="0">
                <a:solidFill>
                  <a:schemeClr val="tx1">
                    <a:lumMod val="50000"/>
                  </a:schemeClr>
                </a:solidFill>
                <a:latin typeface="Arial" panose="020B0604020202020204" pitchFamily="34" charset="0"/>
                <a:cs typeface="Arial" panose="020B0604020202020204" pitchFamily="34" charset="0"/>
              </a:rPr>
              <a:t> </a:t>
            </a:r>
            <a:r>
              <a:rPr lang="ru-RU" dirty="0" err="1">
                <a:solidFill>
                  <a:schemeClr val="tx1">
                    <a:lumMod val="50000"/>
                  </a:schemeClr>
                </a:solidFill>
                <a:latin typeface="Arial" panose="020B0604020202020204" pitchFamily="34" charset="0"/>
                <a:cs typeface="Arial" panose="020B0604020202020204" pitchFamily="34" charset="0"/>
              </a:rPr>
              <a:t>дамыту</a:t>
            </a:r>
            <a:r>
              <a:rPr lang="ru-RU" dirty="0">
                <a:solidFill>
                  <a:schemeClr val="tx1">
                    <a:lumMod val="50000"/>
                  </a:schemeClr>
                </a:solidFill>
                <a:latin typeface="Arial" panose="020B0604020202020204" pitchFamily="34" charset="0"/>
                <a:cs typeface="Arial" panose="020B0604020202020204" pitchFamily="34" charset="0"/>
              </a:rPr>
              <a:t>, ой </a:t>
            </a:r>
            <a:r>
              <a:rPr lang="ru-RU" dirty="0" err="1">
                <a:solidFill>
                  <a:schemeClr val="tx1">
                    <a:lumMod val="50000"/>
                  </a:schemeClr>
                </a:solidFill>
                <a:latin typeface="Arial" panose="020B0604020202020204" pitchFamily="34" charset="0"/>
                <a:cs typeface="Arial" panose="020B0604020202020204" pitchFamily="34" charset="0"/>
              </a:rPr>
              <a:t>еңбегін</a:t>
            </a:r>
            <a:r>
              <a:rPr lang="ru-RU" dirty="0">
                <a:solidFill>
                  <a:schemeClr val="tx1">
                    <a:lumMod val="50000"/>
                  </a:schemeClr>
                </a:solidFill>
                <a:latin typeface="Arial" panose="020B0604020202020204" pitchFamily="34" charset="0"/>
                <a:cs typeface="Arial" panose="020B0604020202020204" pitchFamily="34" charset="0"/>
              </a:rPr>
              <a:t> </a:t>
            </a:r>
            <a:r>
              <a:rPr lang="ru-RU" dirty="0" err="1">
                <a:solidFill>
                  <a:schemeClr val="tx1">
                    <a:lumMod val="50000"/>
                  </a:schemeClr>
                </a:solidFill>
                <a:latin typeface="Arial" panose="020B0604020202020204" pitchFamily="34" charset="0"/>
                <a:cs typeface="Arial" panose="020B0604020202020204" pitchFamily="34" charset="0"/>
              </a:rPr>
              <a:t>игеру</a:t>
            </a:r>
            <a:r>
              <a:rPr lang="ru-RU" dirty="0">
                <a:solidFill>
                  <a:schemeClr val="tx1">
                    <a:lumMod val="50000"/>
                  </a:schemeClr>
                </a:solidFill>
                <a:latin typeface="Arial" panose="020B0604020202020204" pitchFamily="34" charset="0"/>
                <a:cs typeface="Arial" panose="020B0604020202020204" pitchFamily="34" charset="0"/>
              </a:rPr>
              <a:t> </a:t>
            </a:r>
            <a:r>
              <a:rPr lang="ru-RU" dirty="0" err="1">
                <a:solidFill>
                  <a:schemeClr val="tx1">
                    <a:lumMod val="50000"/>
                  </a:schemeClr>
                </a:solidFill>
                <a:latin typeface="Arial" panose="020B0604020202020204" pitchFamily="34" charset="0"/>
                <a:cs typeface="Arial" panose="020B0604020202020204" pitchFamily="34" charset="0"/>
              </a:rPr>
              <a:t>арқылы</a:t>
            </a:r>
            <a:r>
              <a:rPr lang="ru-RU" dirty="0">
                <a:solidFill>
                  <a:schemeClr val="tx1">
                    <a:lumMod val="50000"/>
                  </a:schemeClr>
                </a:solidFill>
                <a:latin typeface="Arial" panose="020B0604020202020204" pitchFamily="34" charset="0"/>
                <a:cs typeface="Arial" panose="020B0604020202020204" pitchFamily="34" charset="0"/>
              </a:rPr>
              <a:t> </a:t>
            </a:r>
            <a:r>
              <a:rPr lang="ru-RU" dirty="0" err="1">
                <a:solidFill>
                  <a:schemeClr val="tx1">
                    <a:lumMod val="50000"/>
                  </a:schemeClr>
                </a:solidFill>
                <a:latin typeface="Arial" panose="020B0604020202020204" pitchFamily="34" charset="0"/>
                <a:cs typeface="Arial" panose="020B0604020202020204" pitchFamily="34" charset="0"/>
              </a:rPr>
              <a:t>қоғам</a:t>
            </a:r>
            <a:r>
              <a:rPr lang="ru-RU" dirty="0">
                <a:solidFill>
                  <a:schemeClr val="tx1">
                    <a:lumMod val="50000"/>
                  </a:schemeClr>
                </a:solidFill>
                <a:latin typeface="Arial" panose="020B0604020202020204" pitchFamily="34" charset="0"/>
                <a:cs typeface="Arial" panose="020B0604020202020204" pitchFamily="34" charset="0"/>
              </a:rPr>
              <a:t>, </a:t>
            </a:r>
            <a:r>
              <a:rPr lang="ru-RU" dirty="0" err="1">
                <a:solidFill>
                  <a:schemeClr val="tx1">
                    <a:lumMod val="50000"/>
                  </a:schemeClr>
                </a:solidFill>
                <a:latin typeface="Arial" panose="020B0604020202020204" pitchFamily="34" charset="0"/>
                <a:cs typeface="Arial" panose="020B0604020202020204" pitchFamily="34" charset="0"/>
              </a:rPr>
              <a:t>табиғат</a:t>
            </a:r>
            <a:r>
              <a:rPr lang="ru-RU" dirty="0">
                <a:solidFill>
                  <a:schemeClr val="tx1">
                    <a:lumMod val="50000"/>
                  </a:schemeClr>
                </a:solidFill>
                <a:latin typeface="Arial" panose="020B0604020202020204" pitchFamily="34" charset="0"/>
                <a:cs typeface="Arial" panose="020B0604020202020204" pitchFamily="34" charset="0"/>
              </a:rPr>
              <a:t>, </a:t>
            </a:r>
            <a:r>
              <a:rPr lang="ru-RU" dirty="0" err="1">
                <a:solidFill>
                  <a:schemeClr val="tx1">
                    <a:lumMod val="50000"/>
                  </a:schemeClr>
                </a:solidFill>
                <a:latin typeface="Arial" panose="020B0604020202020204" pitchFamily="34" charset="0"/>
                <a:cs typeface="Arial" panose="020B0604020202020204" pitchFamily="34" charset="0"/>
              </a:rPr>
              <a:t>адам</a:t>
            </a:r>
            <a:r>
              <a:rPr lang="ru-RU" dirty="0">
                <a:solidFill>
                  <a:schemeClr val="tx1">
                    <a:lumMod val="50000"/>
                  </a:schemeClr>
                </a:solidFill>
                <a:latin typeface="Arial" panose="020B0604020202020204" pitchFamily="34" charset="0"/>
                <a:cs typeface="Arial" panose="020B0604020202020204" pitchFamily="34" charset="0"/>
              </a:rPr>
              <a:t> </a:t>
            </a:r>
            <a:r>
              <a:rPr lang="ru-RU" dirty="0" err="1">
                <a:solidFill>
                  <a:schemeClr val="tx1">
                    <a:lumMod val="50000"/>
                  </a:schemeClr>
                </a:solidFill>
                <a:latin typeface="Arial" panose="020B0604020202020204" pitchFamily="34" charset="0"/>
                <a:cs typeface="Arial" panose="020B0604020202020204" pitchFamily="34" charset="0"/>
              </a:rPr>
              <a:t>туралы</a:t>
            </a:r>
            <a:r>
              <a:rPr lang="ru-RU" dirty="0">
                <a:solidFill>
                  <a:schemeClr val="tx1">
                    <a:lumMod val="50000"/>
                  </a:schemeClr>
                </a:solidFill>
                <a:latin typeface="Arial" panose="020B0604020202020204" pitchFamily="34" charset="0"/>
                <a:cs typeface="Arial" panose="020B0604020202020204" pitchFamily="34" charset="0"/>
              </a:rPr>
              <a:t> </a:t>
            </a:r>
            <a:r>
              <a:rPr lang="ru-RU" dirty="0" err="1">
                <a:solidFill>
                  <a:schemeClr val="tx1">
                    <a:lumMod val="50000"/>
                  </a:schemeClr>
                </a:solidFill>
                <a:latin typeface="Arial" panose="020B0604020202020204" pitchFamily="34" charset="0"/>
                <a:cs typeface="Arial" panose="020B0604020202020204" pitchFamily="34" charset="0"/>
              </a:rPr>
              <a:t>ғылымдар</a:t>
            </a:r>
            <a:r>
              <a:rPr lang="ru-RU" dirty="0">
                <a:solidFill>
                  <a:schemeClr val="tx1">
                    <a:lumMod val="50000"/>
                  </a:schemeClr>
                </a:solidFill>
                <a:latin typeface="Arial" panose="020B0604020202020204" pitchFamily="34" charset="0"/>
                <a:cs typeface="Arial" panose="020B0604020202020204" pitchFamily="34" charset="0"/>
              </a:rPr>
              <a:t> </a:t>
            </a:r>
            <a:r>
              <a:rPr lang="ru-RU" dirty="0" err="1">
                <a:solidFill>
                  <a:schemeClr val="tx1">
                    <a:lumMod val="50000"/>
                  </a:schemeClr>
                </a:solidFill>
                <a:latin typeface="Arial" panose="020B0604020202020204" pitchFamily="34" charset="0"/>
                <a:cs typeface="Arial" panose="020B0604020202020204" pitchFamily="34" charset="0"/>
              </a:rPr>
              <a:t>жүйесін</a:t>
            </a:r>
            <a:r>
              <a:rPr lang="ru-RU" dirty="0">
                <a:solidFill>
                  <a:schemeClr val="tx1">
                    <a:lumMod val="50000"/>
                  </a:schemeClr>
                </a:solidFill>
                <a:latin typeface="Arial" panose="020B0604020202020204" pitchFamily="34" charset="0"/>
                <a:cs typeface="Arial" panose="020B0604020202020204" pitchFamily="34" charset="0"/>
              </a:rPr>
              <a:t> </a:t>
            </a:r>
            <a:r>
              <a:rPr lang="ru-RU" dirty="0" err="1">
                <a:solidFill>
                  <a:schemeClr val="tx1">
                    <a:lumMod val="50000"/>
                  </a:schemeClr>
                </a:solidFill>
                <a:latin typeface="Arial" panose="020B0604020202020204" pitchFamily="34" charset="0"/>
                <a:cs typeface="Arial" panose="020B0604020202020204" pitchFamily="34" charset="0"/>
              </a:rPr>
              <a:t>меңгеру</a:t>
            </a:r>
            <a:r>
              <a:rPr lang="ru-RU" dirty="0">
                <a:solidFill>
                  <a:schemeClr val="tx1">
                    <a:lumMod val="50000"/>
                  </a:schemeClr>
                </a:solidFill>
                <a:latin typeface="Arial" panose="020B0604020202020204" pitchFamily="34" charset="0"/>
                <a:cs typeface="Arial" panose="020B0604020202020204" pitchFamily="34" charset="0"/>
              </a:rPr>
              <a:t> </a:t>
            </a:r>
            <a:r>
              <a:rPr lang="ru-RU" dirty="0" err="1">
                <a:solidFill>
                  <a:schemeClr val="tx1">
                    <a:lumMod val="50000"/>
                  </a:schemeClr>
                </a:solidFill>
                <a:latin typeface="Arial" panose="020B0604020202020204" pitchFamily="34" charset="0"/>
                <a:cs typeface="Arial" panose="020B0604020202020204" pitchFamily="34" charset="0"/>
              </a:rPr>
              <a:t>процесіне</a:t>
            </a:r>
            <a:r>
              <a:rPr lang="ru-RU" dirty="0">
                <a:solidFill>
                  <a:schemeClr val="tx1">
                    <a:lumMod val="50000"/>
                  </a:schemeClr>
                </a:solidFill>
                <a:latin typeface="Arial" panose="020B0604020202020204" pitchFamily="34" charset="0"/>
                <a:cs typeface="Arial" panose="020B0604020202020204" pitchFamily="34" charset="0"/>
              </a:rPr>
              <a:t> </a:t>
            </a:r>
            <a:r>
              <a:rPr lang="ru-RU" dirty="0" err="1">
                <a:solidFill>
                  <a:schemeClr val="tx1">
                    <a:lumMod val="50000"/>
                  </a:schemeClr>
                </a:solidFill>
                <a:latin typeface="Arial" panose="020B0604020202020204" pitchFamily="34" charset="0"/>
                <a:cs typeface="Arial" panose="020B0604020202020204" pitchFamily="34" charset="0"/>
              </a:rPr>
              <a:t>мақсатты</a:t>
            </a:r>
            <a:r>
              <a:rPr lang="ru-RU" dirty="0">
                <a:solidFill>
                  <a:schemeClr val="tx1">
                    <a:lumMod val="50000"/>
                  </a:schemeClr>
                </a:solidFill>
                <a:latin typeface="Arial" panose="020B0604020202020204" pitchFamily="34" charset="0"/>
                <a:cs typeface="Arial" panose="020B0604020202020204" pitchFamily="34" charset="0"/>
              </a:rPr>
              <a:t> </a:t>
            </a:r>
            <a:r>
              <a:rPr lang="ru-RU" dirty="0" err="1">
                <a:solidFill>
                  <a:schemeClr val="tx1">
                    <a:lumMod val="50000"/>
                  </a:schemeClr>
                </a:solidFill>
                <a:latin typeface="Arial" panose="020B0604020202020204" pitchFamily="34" charset="0"/>
                <a:cs typeface="Arial" panose="020B0604020202020204" pitchFamily="34" charset="0"/>
              </a:rPr>
              <a:t>және</a:t>
            </a:r>
            <a:r>
              <a:rPr lang="ru-RU" dirty="0">
                <a:solidFill>
                  <a:schemeClr val="tx1">
                    <a:lumMod val="50000"/>
                  </a:schemeClr>
                </a:solidFill>
                <a:latin typeface="Arial" panose="020B0604020202020204" pitchFamily="34" charset="0"/>
                <a:cs typeface="Arial" panose="020B0604020202020204" pitchFamily="34" charset="0"/>
              </a:rPr>
              <a:t> </a:t>
            </a:r>
            <a:r>
              <a:rPr lang="ru-RU" dirty="0" err="1">
                <a:solidFill>
                  <a:schemeClr val="tx1">
                    <a:lumMod val="50000"/>
                  </a:schemeClr>
                </a:solidFill>
                <a:latin typeface="Arial" panose="020B0604020202020204" pitchFamily="34" charset="0"/>
                <a:cs typeface="Arial" panose="020B0604020202020204" pitchFamily="34" charset="0"/>
              </a:rPr>
              <a:t>жоспарлы</a:t>
            </a:r>
            <a:r>
              <a:rPr lang="ru-RU" dirty="0">
                <a:solidFill>
                  <a:schemeClr val="tx1">
                    <a:lumMod val="50000"/>
                  </a:schemeClr>
                </a:solidFill>
                <a:latin typeface="Arial" panose="020B0604020202020204" pitchFamily="34" charset="0"/>
                <a:cs typeface="Arial" panose="020B0604020202020204" pitchFamily="34" charset="0"/>
              </a:rPr>
              <a:t> </a:t>
            </a:r>
            <a:r>
              <a:rPr lang="ru-RU" dirty="0" err="1">
                <a:solidFill>
                  <a:schemeClr val="tx1">
                    <a:lumMod val="50000"/>
                  </a:schemeClr>
                </a:solidFill>
                <a:latin typeface="Arial" panose="020B0604020202020204" pitchFamily="34" charset="0"/>
                <a:cs typeface="Arial" panose="020B0604020202020204" pitchFamily="34" charset="0"/>
              </a:rPr>
              <a:t>түрде</a:t>
            </a:r>
            <a:r>
              <a:rPr lang="ru-RU" dirty="0">
                <a:solidFill>
                  <a:schemeClr val="tx1">
                    <a:lumMod val="50000"/>
                  </a:schemeClr>
                </a:solidFill>
                <a:latin typeface="Arial" panose="020B0604020202020204" pitchFamily="34" charset="0"/>
                <a:cs typeface="Arial" panose="020B0604020202020204" pitchFamily="34" charset="0"/>
              </a:rPr>
              <a:t> </a:t>
            </a:r>
            <a:r>
              <a:rPr lang="ru-RU" dirty="0" err="1">
                <a:solidFill>
                  <a:schemeClr val="tx1">
                    <a:lumMod val="50000"/>
                  </a:schemeClr>
                </a:solidFill>
                <a:latin typeface="Arial" panose="020B0604020202020204" pitchFamily="34" charset="0"/>
                <a:cs typeface="Arial" panose="020B0604020202020204" pitchFamily="34" charset="0"/>
              </a:rPr>
              <a:t>ықпал</a:t>
            </a:r>
            <a:r>
              <a:rPr lang="ru-RU" dirty="0">
                <a:solidFill>
                  <a:schemeClr val="tx1">
                    <a:lumMod val="50000"/>
                  </a:schemeClr>
                </a:solidFill>
                <a:latin typeface="Arial" panose="020B0604020202020204" pitchFamily="34" charset="0"/>
                <a:cs typeface="Arial" panose="020B0604020202020204" pitchFamily="34" charset="0"/>
              </a:rPr>
              <a:t> </a:t>
            </a:r>
            <a:r>
              <a:rPr lang="ru-RU" dirty="0" err="1">
                <a:solidFill>
                  <a:schemeClr val="tx1">
                    <a:lumMod val="50000"/>
                  </a:schemeClr>
                </a:solidFill>
                <a:latin typeface="Arial" panose="020B0604020202020204" pitchFamily="34" charset="0"/>
                <a:cs typeface="Arial" panose="020B0604020202020204" pitchFamily="34" charset="0"/>
              </a:rPr>
              <a:t>ету</a:t>
            </a:r>
            <a:r>
              <a:rPr lang="ru-RU" dirty="0">
                <a:solidFill>
                  <a:schemeClr val="tx1">
                    <a:lumMod val="50000"/>
                  </a:schemeClr>
                </a:solidFill>
                <a:latin typeface="Arial" panose="020B0604020202020204" pitchFamily="34" charset="0"/>
                <a:cs typeface="Arial" panose="020B0604020202020204" pitchFamily="34" charset="0"/>
              </a:rPr>
              <a:t> </a:t>
            </a:r>
            <a:r>
              <a:rPr lang="ru-RU" dirty="0" err="1">
                <a:solidFill>
                  <a:schemeClr val="tx1">
                    <a:lumMod val="50000"/>
                  </a:schemeClr>
                </a:solidFill>
                <a:latin typeface="Arial" panose="020B0604020202020204" pitchFamily="34" charset="0"/>
                <a:cs typeface="Arial" panose="020B0604020202020204" pitchFamily="34" charset="0"/>
              </a:rPr>
              <a:t>ретінде</a:t>
            </a:r>
            <a:r>
              <a:rPr lang="ru-RU" dirty="0">
                <a:solidFill>
                  <a:schemeClr val="tx1">
                    <a:lumMod val="50000"/>
                  </a:schemeClr>
                </a:solidFill>
                <a:latin typeface="Arial" panose="020B0604020202020204" pitchFamily="34" charset="0"/>
                <a:cs typeface="Arial" panose="020B0604020202020204" pitchFamily="34" charset="0"/>
              </a:rPr>
              <a:t> </a:t>
            </a:r>
            <a:r>
              <a:rPr lang="ru-RU" dirty="0" err="1">
                <a:solidFill>
                  <a:schemeClr val="tx1">
                    <a:lumMod val="50000"/>
                  </a:schemeClr>
                </a:solidFill>
                <a:latin typeface="Arial" panose="020B0604020202020204" pitchFamily="34" charset="0"/>
                <a:cs typeface="Arial" panose="020B0604020202020204" pitchFamily="34" charset="0"/>
              </a:rPr>
              <a:t>қарастырылады</a:t>
            </a:r>
            <a:endParaRPr lang="en-US" dirty="0">
              <a:solidFill>
                <a:schemeClr val="tx1">
                  <a:lumMod val="50000"/>
                </a:schemeClr>
              </a:solidFill>
              <a:latin typeface="Arial" panose="020B0604020202020204" pitchFamily="34" charset="0"/>
              <a:cs typeface="Arial" panose="020B0604020202020204" pitchFamily="34" charset="0"/>
            </a:endParaRPr>
          </a:p>
        </p:txBody>
      </p:sp>
      <p:sp>
        <p:nvSpPr>
          <p:cNvPr id="29" name="TextBox 28">
            <a:extLst>
              <a:ext uri="{FF2B5EF4-FFF2-40B4-BE49-F238E27FC236}">
                <a16:creationId xmlns:a16="http://schemas.microsoft.com/office/drawing/2014/main" xmlns="" id="{39CAF4BC-FE82-E28A-2061-F21DB645ED1F}"/>
              </a:ext>
            </a:extLst>
          </p:cNvPr>
          <p:cNvSpPr txBox="1"/>
          <p:nvPr/>
        </p:nvSpPr>
        <p:spPr>
          <a:xfrm>
            <a:off x="1007911" y="5213277"/>
            <a:ext cx="4791903" cy="1200329"/>
          </a:xfrm>
          <a:prstGeom prst="rect">
            <a:avLst/>
          </a:prstGeom>
          <a:noFill/>
          <a:ln>
            <a:solidFill>
              <a:srgbClr val="7030A0"/>
            </a:solidFill>
          </a:ln>
        </p:spPr>
        <p:txBody>
          <a:bodyPr wrap="square" rtlCol="0">
            <a:spAutoFit/>
          </a:bodyPr>
          <a:lstStyle/>
          <a:p>
            <a:pPr algn="ctr"/>
            <a:r>
              <a:rPr lang="kk-KZ" sz="1800" dirty="0">
                <a:effectLst/>
                <a:latin typeface="Arial" panose="020B0604020202020204" pitchFamily="34" charset="0"/>
                <a:ea typeface="Times New Roman" panose="02020603050405020304" pitchFamily="18" charset="0"/>
              </a:rPr>
              <a:t>Адамның</a:t>
            </a:r>
            <a:r>
              <a:rPr lang="kk-KZ" sz="1800" spc="5" dirty="0">
                <a:effectLst/>
                <a:latin typeface="Arial" panose="020B0604020202020204" pitchFamily="34" charset="0"/>
                <a:ea typeface="Times New Roman" panose="02020603050405020304" pitchFamily="18" charset="0"/>
              </a:rPr>
              <a:t> </a:t>
            </a:r>
            <a:r>
              <a:rPr lang="kk-KZ" sz="1800" dirty="0">
                <a:effectLst/>
                <a:latin typeface="Arial" panose="020B0604020202020204" pitchFamily="34" charset="0"/>
                <a:ea typeface="Times New Roman" panose="02020603050405020304" pitchFamily="18" charset="0"/>
              </a:rPr>
              <a:t>ой</a:t>
            </a:r>
            <a:r>
              <a:rPr lang="kk-KZ" sz="1800" spc="5" dirty="0">
                <a:effectLst/>
                <a:latin typeface="Arial" panose="020B0604020202020204" pitchFamily="34" charset="0"/>
                <a:ea typeface="Times New Roman" panose="02020603050405020304" pitchFamily="18" charset="0"/>
              </a:rPr>
              <a:t> </a:t>
            </a:r>
            <a:r>
              <a:rPr lang="kk-KZ" sz="1800" dirty="0">
                <a:effectLst/>
                <a:latin typeface="Arial" panose="020B0604020202020204" pitchFamily="34" charset="0"/>
                <a:ea typeface="Times New Roman" panose="02020603050405020304" pitchFamily="18" charset="0"/>
              </a:rPr>
              <a:t>еңбегі</a:t>
            </a:r>
            <a:r>
              <a:rPr lang="kk-KZ" sz="1800" spc="5" dirty="0">
                <a:effectLst/>
                <a:latin typeface="Arial" panose="020B0604020202020204" pitchFamily="34" charset="0"/>
                <a:ea typeface="Times New Roman" panose="02020603050405020304" pitchFamily="18" charset="0"/>
              </a:rPr>
              <a:t> </a:t>
            </a:r>
            <a:r>
              <a:rPr lang="kk-KZ" sz="1800" dirty="0">
                <a:effectLst/>
                <a:latin typeface="Arial" panose="020B0604020202020204" pitchFamily="34" charset="0"/>
                <a:ea typeface="Times New Roman" panose="02020603050405020304" pitchFamily="18" charset="0"/>
              </a:rPr>
              <a:t>оның</a:t>
            </a:r>
            <a:r>
              <a:rPr lang="kk-KZ" sz="1800" spc="5" dirty="0">
                <a:effectLst/>
                <a:latin typeface="Arial" panose="020B0604020202020204" pitchFamily="34" charset="0"/>
                <a:ea typeface="Times New Roman" panose="02020603050405020304" pitchFamily="18" charset="0"/>
              </a:rPr>
              <a:t> </a:t>
            </a:r>
            <a:r>
              <a:rPr lang="kk-KZ" sz="1800" dirty="0">
                <a:effectLst/>
                <a:latin typeface="Arial" panose="020B0604020202020204" pitchFamily="34" charset="0"/>
                <a:ea typeface="Times New Roman" panose="02020603050405020304" pitchFamily="18" charset="0"/>
              </a:rPr>
              <a:t>логикалық</a:t>
            </a:r>
            <a:r>
              <a:rPr lang="kk-KZ" sz="1800" spc="355" dirty="0">
                <a:effectLst/>
                <a:latin typeface="Arial" panose="020B0604020202020204" pitchFamily="34" charset="0"/>
                <a:ea typeface="Times New Roman" panose="02020603050405020304" pitchFamily="18" charset="0"/>
              </a:rPr>
              <a:t> </a:t>
            </a:r>
            <a:r>
              <a:rPr lang="kk-KZ" sz="1800" dirty="0">
                <a:effectLst/>
                <a:latin typeface="Arial" panose="020B0604020202020204" pitchFamily="34" charset="0"/>
                <a:ea typeface="Times New Roman" panose="02020603050405020304" pitchFamily="18" charset="0"/>
              </a:rPr>
              <a:t>ойлау</a:t>
            </a:r>
            <a:r>
              <a:rPr lang="kk-KZ" sz="1800" spc="5" dirty="0">
                <a:effectLst/>
                <a:latin typeface="Arial" panose="020B0604020202020204" pitchFamily="34" charset="0"/>
                <a:ea typeface="Times New Roman" panose="02020603050405020304" pitchFamily="18" charset="0"/>
              </a:rPr>
              <a:t> </a:t>
            </a:r>
            <a:r>
              <a:rPr lang="kk-KZ" sz="1800" dirty="0">
                <a:effectLst/>
                <a:latin typeface="Arial" panose="020B0604020202020204" pitchFamily="34" charset="0"/>
                <a:ea typeface="Times New Roman" panose="02020603050405020304" pitchFamily="18" charset="0"/>
              </a:rPr>
              <a:t>қабілетіне,</a:t>
            </a:r>
            <a:r>
              <a:rPr lang="kk-KZ" sz="1800" spc="5" dirty="0">
                <a:effectLst/>
                <a:latin typeface="Arial" panose="020B0604020202020204" pitchFamily="34" charset="0"/>
                <a:ea typeface="Times New Roman" panose="02020603050405020304" pitchFamily="18" charset="0"/>
              </a:rPr>
              <a:t> </a:t>
            </a:r>
            <a:r>
              <a:rPr lang="kk-KZ" sz="1800" dirty="0">
                <a:effectLst/>
                <a:latin typeface="Arial" panose="020B0604020202020204" pitchFamily="34" charset="0"/>
                <a:ea typeface="Times New Roman" panose="02020603050405020304" pitchFamily="18" charset="0"/>
              </a:rPr>
              <a:t>есте</a:t>
            </a:r>
            <a:r>
              <a:rPr lang="kk-KZ" sz="1800" spc="5" dirty="0">
                <a:effectLst/>
                <a:latin typeface="Arial" panose="020B0604020202020204" pitchFamily="34" charset="0"/>
                <a:ea typeface="Times New Roman" panose="02020603050405020304" pitchFamily="18" charset="0"/>
              </a:rPr>
              <a:t> </a:t>
            </a:r>
            <a:r>
              <a:rPr lang="kk-KZ" sz="1800" dirty="0">
                <a:effectLst/>
                <a:latin typeface="Arial" panose="020B0604020202020204" pitchFamily="34" charset="0"/>
                <a:ea typeface="Times New Roman" panose="02020603050405020304" pitchFamily="18" charset="0"/>
              </a:rPr>
              <a:t>сақтау,</a:t>
            </a:r>
            <a:r>
              <a:rPr lang="kk-KZ" sz="1800" spc="5" dirty="0">
                <a:effectLst/>
                <a:latin typeface="Arial" panose="020B0604020202020204" pitchFamily="34" charset="0"/>
                <a:ea typeface="Times New Roman" panose="02020603050405020304" pitchFamily="18" charset="0"/>
              </a:rPr>
              <a:t> </a:t>
            </a:r>
            <a:r>
              <a:rPr lang="kk-KZ" sz="1800" dirty="0">
                <a:effectLst/>
                <a:latin typeface="Arial" panose="020B0604020202020204" pitchFamily="34" charset="0"/>
                <a:ea typeface="Times New Roman" panose="02020603050405020304" pitchFamily="18" charset="0"/>
              </a:rPr>
              <a:t>зейін</a:t>
            </a:r>
            <a:r>
              <a:rPr lang="kk-KZ" sz="1800" spc="5" dirty="0">
                <a:effectLst/>
                <a:latin typeface="Arial" panose="020B0604020202020204" pitchFamily="34" charset="0"/>
                <a:ea typeface="Times New Roman" panose="02020603050405020304" pitchFamily="18" charset="0"/>
              </a:rPr>
              <a:t> </a:t>
            </a:r>
            <a:r>
              <a:rPr lang="kk-KZ" sz="1800" dirty="0">
                <a:effectLst/>
                <a:latin typeface="Arial" panose="020B0604020202020204" pitchFamily="34" charset="0"/>
                <a:ea typeface="Times New Roman" panose="02020603050405020304" pitchFamily="18" charset="0"/>
              </a:rPr>
              <a:t>қою,</a:t>
            </a:r>
            <a:r>
              <a:rPr lang="kk-KZ" sz="1800" spc="5" dirty="0">
                <a:effectLst/>
                <a:latin typeface="Arial" panose="020B0604020202020204" pitchFamily="34" charset="0"/>
                <a:ea typeface="Times New Roman" panose="02020603050405020304" pitchFamily="18" charset="0"/>
              </a:rPr>
              <a:t> </a:t>
            </a:r>
            <a:r>
              <a:rPr lang="kk-KZ" sz="1800" dirty="0">
                <a:effectLst/>
                <a:latin typeface="Arial" panose="020B0604020202020204" pitchFamily="34" charset="0"/>
                <a:ea typeface="Times New Roman" panose="02020603050405020304" pitchFamily="18" charset="0"/>
              </a:rPr>
              <a:t>елестету,</a:t>
            </a:r>
            <a:r>
              <a:rPr lang="kk-KZ" sz="1800" spc="5" dirty="0">
                <a:effectLst/>
                <a:latin typeface="Arial" panose="020B0604020202020204" pitchFamily="34" charset="0"/>
                <a:ea typeface="Times New Roman" panose="02020603050405020304" pitchFamily="18" charset="0"/>
              </a:rPr>
              <a:t> </a:t>
            </a:r>
            <a:r>
              <a:rPr lang="kk-KZ" sz="1800" dirty="0">
                <a:effectLst/>
                <a:latin typeface="Arial" panose="020B0604020202020204" pitchFamily="34" charset="0"/>
                <a:ea typeface="Times New Roman" panose="02020603050405020304" pitchFamily="18" charset="0"/>
              </a:rPr>
              <a:t>қиял,</a:t>
            </a:r>
            <a:r>
              <a:rPr lang="kk-KZ" sz="1800" spc="5" dirty="0">
                <a:effectLst/>
                <a:latin typeface="Arial" panose="020B0604020202020204" pitchFamily="34" charset="0"/>
                <a:ea typeface="Times New Roman" panose="02020603050405020304" pitchFamily="18" charset="0"/>
              </a:rPr>
              <a:t> </a:t>
            </a:r>
            <a:r>
              <a:rPr lang="kk-KZ" sz="1800" dirty="0">
                <a:effectLst/>
                <a:latin typeface="Arial" panose="020B0604020202020204" pitchFamily="34" charset="0"/>
                <a:ea typeface="Times New Roman" panose="02020603050405020304" pitchFamily="18" charset="0"/>
              </a:rPr>
              <a:t>қызығушылық</a:t>
            </a:r>
            <a:r>
              <a:rPr lang="kk-KZ" sz="1800" spc="5" dirty="0">
                <a:effectLst/>
                <a:latin typeface="Arial" panose="020B0604020202020204" pitchFamily="34" charset="0"/>
                <a:ea typeface="Times New Roman" panose="02020603050405020304" pitchFamily="18" charset="0"/>
              </a:rPr>
              <a:t> </a:t>
            </a:r>
            <a:r>
              <a:rPr lang="kk-KZ" sz="1800" dirty="0">
                <a:effectLst/>
                <a:latin typeface="Arial" panose="020B0604020202020204" pitchFamily="34" charset="0"/>
                <a:ea typeface="Times New Roman" panose="02020603050405020304" pitchFamily="18" charset="0"/>
              </a:rPr>
              <a:t>қабілеттеріне</a:t>
            </a:r>
            <a:r>
              <a:rPr lang="kk-KZ" sz="1800" spc="-5" dirty="0">
                <a:effectLst/>
                <a:latin typeface="Arial" panose="020B0604020202020204" pitchFamily="34" charset="0"/>
                <a:ea typeface="Times New Roman" panose="02020603050405020304" pitchFamily="18" charset="0"/>
              </a:rPr>
              <a:t> </a:t>
            </a:r>
            <a:r>
              <a:rPr lang="kk-KZ" sz="1800" dirty="0">
                <a:effectLst/>
                <a:latin typeface="Arial" panose="020B0604020202020204" pitchFamily="34" charset="0"/>
                <a:ea typeface="Times New Roman" panose="02020603050405020304" pitchFamily="18" charset="0"/>
              </a:rPr>
              <a:t>негізделеді</a:t>
            </a:r>
            <a:endParaRPr lang="ru-RU" sz="1400" dirty="0">
              <a:latin typeface="Arial" panose="020B0604020202020204" pitchFamily="34" charset="0"/>
              <a:cs typeface="Arial" panose="020B0604020202020204" pitchFamily="34" charset="0"/>
            </a:endParaRPr>
          </a:p>
        </p:txBody>
      </p:sp>
      <p:sp>
        <p:nvSpPr>
          <p:cNvPr id="30" name="TextBox 29">
            <a:extLst>
              <a:ext uri="{FF2B5EF4-FFF2-40B4-BE49-F238E27FC236}">
                <a16:creationId xmlns:a16="http://schemas.microsoft.com/office/drawing/2014/main" xmlns="" id="{F8332AC0-267D-CE50-6A82-FF761BEC5F28}"/>
              </a:ext>
            </a:extLst>
          </p:cNvPr>
          <p:cNvSpPr txBox="1"/>
          <p:nvPr/>
        </p:nvSpPr>
        <p:spPr>
          <a:xfrm>
            <a:off x="6037474" y="5239857"/>
            <a:ext cx="5319131" cy="1323439"/>
          </a:xfrm>
          <a:prstGeom prst="rect">
            <a:avLst/>
          </a:prstGeom>
          <a:noFill/>
        </p:spPr>
        <p:txBody>
          <a:bodyPr wrap="square" rtlCol="0">
            <a:spAutoFit/>
          </a:bodyPr>
          <a:lstStyle/>
          <a:p>
            <a:pPr algn="ctr"/>
            <a:r>
              <a:rPr lang="ru-RU" sz="1600" b="1" dirty="0">
                <a:latin typeface="Arial" panose="020B0604020202020204" pitchFamily="34" charset="0"/>
                <a:cs typeface="Arial" panose="020B0604020202020204" pitchFamily="34" charset="0"/>
              </a:rPr>
              <a:t> </a:t>
            </a:r>
            <a:r>
              <a:rPr lang="ru-RU" sz="1600" b="1" dirty="0" err="1">
                <a:latin typeface="Arial" panose="020B0604020202020204" pitchFamily="34" charset="0"/>
                <a:cs typeface="Arial" panose="020B0604020202020204" pitchFamily="34" charset="0"/>
              </a:rPr>
              <a:t>Педагогикалық</a:t>
            </a:r>
            <a:r>
              <a:rPr lang="ru-RU" sz="1600" b="1" dirty="0">
                <a:latin typeface="Arial" panose="020B0604020202020204" pitchFamily="34" charset="0"/>
                <a:cs typeface="Arial" panose="020B0604020202020204" pitchFamily="34" charset="0"/>
              </a:rPr>
              <a:t> </a:t>
            </a:r>
            <a:r>
              <a:rPr lang="ru-RU" sz="1600" b="1" dirty="0" err="1">
                <a:latin typeface="Arial" panose="020B0604020202020204" pitchFamily="34" charset="0"/>
                <a:cs typeface="Arial" panose="020B0604020202020204" pitchFamily="34" charset="0"/>
              </a:rPr>
              <a:t>жоғары</a:t>
            </a:r>
            <a:r>
              <a:rPr lang="ru-RU" sz="1600" b="1" dirty="0">
                <a:latin typeface="Arial" panose="020B0604020202020204" pitchFamily="34" charset="0"/>
                <a:cs typeface="Arial" panose="020B0604020202020204" pitchFamily="34" charset="0"/>
              </a:rPr>
              <a:t> </a:t>
            </a:r>
            <a:r>
              <a:rPr lang="ru-RU" sz="1600" b="1" dirty="0" err="1">
                <a:latin typeface="Arial" panose="020B0604020202020204" pitchFamily="34" charset="0"/>
                <a:cs typeface="Arial" panose="020B0604020202020204" pitchFamily="34" charset="0"/>
              </a:rPr>
              <a:t>жоғары</a:t>
            </a:r>
            <a:r>
              <a:rPr lang="ru-RU" sz="1600" b="1" dirty="0">
                <a:latin typeface="Arial" panose="020B0604020202020204" pitchFamily="34" charset="0"/>
                <a:cs typeface="Arial" panose="020B0604020202020204" pitchFamily="34" charset="0"/>
              </a:rPr>
              <a:t> </a:t>
            </a:r>
            <a:r>
              <a:rPr lang="ru-RU" sz="1600" b="1" dirty="0" err="1">
                <a:latin typeface="Arial" panose="020B0604020202020204" pitchFamily="34" charset="0"/>
                <a:cs typeface="Arial" panose="020B0604020202020204" pitchFamily="34" charset="0"/>
              </a:rPr>
              <a:t>оқу</a:t>
            </a:r>
            <a:r>
              <a:rPr lang="ru-RU" sz="1600" b="1" dirty="0">
                <a:latin typeface="Arial" panose="020B0604020202020204" pitchFamily="34" charset="0"/>
                <a:cs typeface="Arial" panose="020B0604020202020204" pitchFamily="34" charset="0"/>
              </a:rPr>
              <a:t> </a:t>
            </a:r>
            <a:r>
              <a:rPr lang="ru-RU" sz="1600" b="1" dirty="0" err="1">
                <a:latin typeface="Arial" panose="020B0604020202020204" pitchFamily="34" charset="0"/>
                <a:cs typeface="Arial" panose="020B0604020202020204" pitchFamily="34" charset="0"/>
              </a:rPr>
              <a:t>орнындағы</a:t>
            </a:r>
            <a:r>
              <a:rPr lang="ru-RU" sz="1600" b="1" dirty="0">
                <a:latin typeface="Arial" panose="020B0604020202020204" pitchFamily="34" charset="0"/>
                <a:cs typeface="Arial" panose="020B0604020202020204" pitchFamily="34" charset="0"/>
              </a:rPr>
              <a:t> </a:t>
            </a:r>
            <a:r>
              <a:rPr lang="ru-RU" sz="1600" b="1" dirty="0" err="1">
                <a:latin typeface="Arial" panose="020B0604020202020204" pitchFamily="34" charset="0"/>
                <a:cs typeface="Arial" panose="020B0604020202020204" pitchFamily="34" charset="0"/>
              </a:rPr>
              <a:t>студенттерде</a:t>
            </a:r>
            <a:r>
              <a:rPr lang="ru-RU" sz="1600" b="1" dirty="0">
                <a:latin typeface="Arial" panose="020B0604020202020204" pitchFamily="34" charset="0"/>
                <a:cs typeface="Arial" panose="020B0604020202020204" pitchFamily="34" charset="0"/>
              </a:rPr>
              <a:t> ой </a:t>
            </a:r>
            <a:r>
              <a:rPr lang="ru-RU" sz="1600" b="1" dirty="0" err="1">
                <a:latin typeface="Arial" panose="020B0604020202020204" pitchFamily="34" charset="0"/>
                <a:cs typeface="Arial" panose="020B0604020202020204" pitchFamily="34" charset="0"/>
              </a:rPr>
              <a:t>еңбегінің</a:t>
            </a:r>
            <a:r>
              <a:rPr lang="ru-RU" sz="1600" b="1" dirty="0">
                <a:latin typeface="Arial" panose="020B0604020202020204" pitchFamily="34" charset="0"/>
                <a:cs typeface="Arial" panose="020B0604020202020204" pitchFamily="34" charset="0"/>
              </a:rPr>
              <a:t> </a:t>
            </a:r>
            <a:r>
              <a:rPr lang="ru-RU" sz="1600" b="1" dirty="0" err="1">
                <a:latin typeface="Arial" panose="020B0604020202020204" pitchFamily="34" charset="0"/>
                <a:cs typeface="Arial" panose="020B0604020202020204" pitchFamily="34" charset="0"/>
              </a:rPr>
              <a:t>мәдениетін</a:t>
            </a:r>
            <a:r>
              <a:rPr lang="ru-RU" sz="1600" b="1" dirty="0">
                <a:latin typeface="Arial" panose="020B0604020202020204" pitchFamily="34" charset="0"/>
                <a:cs typeface="Arial" panose="020B0604020202020204" pitchFamily="34" charset="0"/>
              </a:rPr>
              <a:t> </a:t>
            </a:r>
            <a:r>
              <a:rPr lang="ru-RU" sz="1600" b="1" dirty="0" err="1">
                <a:latin typeface="Arial" panose="020B0604020202020204" pitchFamily="34" charset="0"/>
                <a:cs typeface="Arial" panose="020B0604020202020204" pitchFamily="34" charset="0"/>
              </a:rPr>
              <a:t>қалыптастыру</a:t>
            </a:r>
            <a:r>
              <a:rPr lang="ru-RU" sz="1600" b="1" dirty="0">
                <a:latin typeface="Arial" panose="020B0604020202020204" pitchFamily="34" charset="0"/>
                <a:cs typeface="Arial" panose="020B0604020202020204" pitchFamily="34" charset="0"/>
              </a:rPr>
              <a:t> </a:t>
            </a:r>
            <a:r>
              <a:rPr lang="ru-RU" sz="1600" b="1" dirty="0" err="1">
                <a:latin typeface="Arial" panose="020B0604020202020204" pitchFamily="34" charset="0"/>
                <a:cs typeface="Arial" panose="020B0604020202020204" pitchFamily="34" charset="0"/>
              </a:rPr>
              <a:t>олардың</a:t>
            </a:r>
            <a:r>
              <a:rPr lang="ru-RU" sz="1600" b="1" dirty="0">
                <a:latin typeface="Arial" panose="020B0604020202020204" pitchFamily="34" charset="0"/>
                <a:cs typeface="Arial" panose="020B0604020202020204" pitchFamily="34" charset="0"/>
              </a:rPr>
              <a:t> </a:t>
            </a:r>
            <a:r>
              <a:rPr lang="ru-RU" sz="1600" b="1" dirty="0" err="1">
                <a:latin typeface="Arial" panose="020B0604020202020204" pitchFamily="34" charset="0"/>
                <a:cs typeface="Arial" panose="020B0604020202020204" pitchFamily="34" charset="0"/>
              </a:rPr>
              <a:t>педагогикалық</a:t>
            </a:r>
            <a:r>
              <a:rPr lang="ru-RU" sz="1600" b="1" dirty="0">
                <a:latin typeface="Arial" panose="020B0604020202020204" pitchFamily="34" charset="0"/>
                <a:cs typeface="Arial" panose="020B0604020202020204" pitchFamily="34" charset="0"/>
              </a:rPr>
              <a:t> </a:t>
            </a:r>
            <a:r>
              <a:rPr lang="ru-RU" sz="1600" b="1" dirty="0" err="1">
                <a:latin typeface="Arial" panose="020B0604020202020204" pitchFamily="34" charset="0"/>
                <a:cs typeface="Arial" panose="020B0604020202020204" pitchFamily="34" charset="0"/>
              </a:rPr>
              <a:t>процестегі</a:t>
            </a:r>
            <a:r>
              <a:rPr lang="ru-RU" sz="1600" b="1" dirty="0">
                <a:latin typeface="Arial" panose="020B0604020202020204" pitchFamily="34" charset="0"/>
                <a:cs typeface="Arial" panose="020B0604020202020204" pitchFamily="34" charset="0"/>
              </a:rPr>
              <a:t> </a:t>
            </a:r>
            <a:r>
              <a:rPr lang="ru-RU" sz="1600" b="1" dirty="0" err="1">
                <a:latin typeface="Arial" panose="020B0604020202020204" pitchFamily="34" charset="0"/>
                <a:cs typeface="Arial" panose="020B0604020202020204" pitchFamily="34" charset="0"/>
              </a:rPr>
              <a:t>мәдениетін</a:t>
            </a:r>
            <a:r>
              <a:rPr lang="ru-RU" sz="1600" b="1" dirty="0">
                <a:latin typeface="Arial" panose="020B0604020202020204" pitchFamily="34" charset="0"/>
                <a:cs typeface="Arial" panose="020B0604020202020204" pitchFamily="34" charset="0"/>
              </a:rPr>
              <a:t> </a:t>
            </a:r>
            <a:r>
              <a:rPr lang="ru-RU" sz="1600" b="1" dirty="0" err="1">
                <a:latin typeface="Arial" panose="020B0604020202020204" pitchFamily="34" charset="0"/>
                <a:cs typeface="Arial" panose="020B0604020202020204" pitchFamily="34" charset="0"/>
              </a:rPr>
              <a:t>қалыптастыру</a:t>
            </a:r>
            <a:r>
              <a:rPr lang="ru-RU" sz="1600" b="1" dirty="0">
                <a:latin typeface="Arial" panose="020B0604020202020204" pitchFamily="34" charset="0"/>
                <a:cs typeface="Arial" panose="020B0604020202020204" pitchFamily="34" charset="0"/>
              </a:rPr>
              <a:t> </a:t>
            </a:r>
            <a:r>
              <a:rPr lang="ru-RU" sz="1600" b="1" dirty="0" err="1">
                <a:latin typeface="Arial" panose="020B0604020202020204" pitchFamily="34" charset="0"/>
                <a:cs typeface="Arial" panose="020B0604020202020204" pitchFamily="34" charset="0"/>
              </a:rPr>
              <a:t>олардың</a:t>
            </a:r>
            <a:r>
              <a:rPr lang="ru-RU" sz="1600" b="1" dirty="0">
                <a:latin typeface="Arial" panose="020B0604020202020204" pitchFamily="34" charset="0"/>
                <a:cs typeface="Arial" panose="020B0604020202020204" pitchFamily="34" charset="0"/>
              </a:rPr>
              <a:t>  </a:t>
            </a:r>
            <a:r>
              <a:rPr lang="ru-RU" sz="1600" b="1" dirty="0" err="1">
                <a:latin typeface="Arial" panose="020B0604020202020204" pitchFamily="34" charset="0"/>
                <a:cs typeface="Arial" panose="020B0604020202020204" pitchFamily="34" charset="0"/>
              </a:rPr>
              <a:t>педагогикалық</a:t>
            </a:r>
            <a:r>
              <a:rPr lang="ru-RU" sz="1600" b="1" dirty="0">
                <a:latin typeface="Arial" panose="020B0604020202020204" pitchFamily="34" charset="0"/>
                <a:cs typeface="Arial" panose="020B0604020202020204" pitchFamily="34" charset="0"/>
              </a:rPr>
              <a:t> </a:t>
            </a:r>
            <a:r>
              <a:rPr lang="ru-RU" sz="1600" b="1" dirty="0" err="1">
                <a:latin typeface="Arial" panose="020B0604020202020204" pitchFamily="34" charset="0"/>
                <a:cs typeface="Arial" panose="020B0604020202020204" pitchFamily="34" charset="0"/>
              </a:rPr>
              <a:t>процестегі</a:t>
            </a:r>
            <a:r>
              <a:rPr lang="ru-RU" sz="1600" b="1" dirty="0">
                <a:latin typeface="Arial" panose="020B0604020202020204" pitchFamily="34" charset="0"/>
                <a:cs typeface="Arial" panose="020B0604020202020204" pitchFamily="34" charset="0"/>
              </a:rPr>
              <a:t> </a:t>
            </a:r>
            <a:r>
              <a:rPr lang="ru-RU" sz="1600" b="1" dirty="0" err="1">
                <a:latin typeface="Arial" panose="020B0604020202020204" pitchFamily="34" charset="0"/>
                <a:cs typeface="Arial" panose="020B0604020202020204" pitchFamily="34" charset="0"/>
              </a:rPr>
              <a:t>рөлдері</a:t>
            </a:r>
            <a:r>
              <a:rPr lang="ru-RU" sz="1600" b="1" dirty="0">
                <a:latin typeface="Arial" panose="020B0604020202020204" pitchFamily="34" charset="0"/>
                <a:cs typeface="Arial" panose="020B0604020202020204" pitchFamily="34" charset="0"/>
              </a:rPr>
              <a:t>  </a:t>
            </a:r>
            <a:r>
              <a:rPr lang="ru-RU" sz="1600" b="1" dirty="0" err="1">
                <a:latin typeface="Arial" panose="020B0604020202020204" pitchFamily="34" charset="0"/>
                <a:cs typeface="Arial" panose="020B0604020202020204" pitchFamily="34" charset="0"/>
              </a:rPr>
              <a:t>маңызды</a:t>
            </a:r>
            <a:endParaRPr lang="ru-RU" sz="1400" dirty="0">
              <a:latin typeface="Arial" panose="020B0604020202020204" pitchFamily="34" charset="0"/>
              <a:cs typeface="Arial" panose="020B0604020202020204" pitchFamily="34" charset="0"/>
            </a:endParaRPr>
          </a:p>
        </p:txBody>
      </p:sp>
      <p:graphicFrame>
        <p:nvGraphicFramePr>
          <p:cNvPr id="32" name="Схема 31">
            <a:extLst>
              <a:ext uri="{FF2B5EF4-FFF2-40B4-BE49-F238E27FC236}">
                <a16:creationId xmlns:a16="http://schemas.microsoft.com/office/drawing/2014/main" xmlns="" id="{838922EF-1BC8-14E2-D5E4-D9F6D8242903}"/>
              </a:ext>
            </a:extLst>
          </p:cNvPr>
          <p:cNvGraphicFramePr/>
          <p:nvPr>
            <p:extLst>
              <p:ext uri="{D42A27DB-BD31-4B8C-83A1-F6EECF244321}">
                <p14:modId xmlns:p14="http://schemas.microsoft.com/office/powerpoint/2010/main" xmlns="" val="3785163390"/>
              </p:ext>
            </p:extLst>
          </p:nvPr>
        </p:nvGraphicFramePr>
        <p:xfrm>
          <a:off x="3316406" y="2455408"/>
          <a:ext cx="8185560" cy="23697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extBox 7">
            <a:extLst>
              <a:ext uri="{FF2B5EF4-FFF2-40B4-BE49-F238E27FC236}">
                <a16:creationId xmlns:a16="http://schemas.microsoft.com/office/drawing/2014/main" xmlns="" id="{3E3F9006-E07D-E6FE-04C3-80BFC9B15FE5}"/>
              </a:ext>
            </a:extLst>
          </p:cNvPr>
          <p:cNvSpPr txBox="1"/>
          <p:nvPr/>
        </p:nvSpPr>
        <p:spPr>
          <a:xfrm>
            <a:off x="690034" y="1325446"/>
            <a:ext cx="2852737" cy="400110"/>
          </a:xfrm>
          <a:prstGeom prst="rect">
            <a:avLst/>
          </a:prstGeom>
          <a:noFill/>
        </p:spPr>
        <p:txBody>
          <a:bodyPr wrap="square">
            <a:spAutoFit/>
          </a:bodyPr>
          <a:lstStyle/>
          <a:p>
            <a:pPr algn="ctr"/>
            <a:r>
              <a:rPr lang="ru-RU" sz="2000" b="1" dirty="0" err="1">
                <a:solidFill>
                  <a:srgbClr val="002060"/>
                </a:solidFill>
                <a:latin typeface="Arial" panose="020B0604020202020204" pitchFamily="34" charset="0"/>
                <a:cs typeface="Arial" panose="020B0604020202020204" pitchFamily="34" charset="0"/>
              </a:rPr>
              <a:t>Ақыл</a:t>
            </a:r>
            <a:r>
              <a:rPr lang="ru-RU" sz="2000" b="1" dirty="0">
                <a:solidFill>
                  <a:srgbClr val="002060"/>
                </a:solidFill>
                <a:latin typeface="Arial" panose="020B0604020202020204" pitchFamily="34" charset="0"/>
                <a:cs typeface="Arial" panose="020B0604020202020204" pitchFamily="34" charset="0"/>
              </a:rPr>
              <a:t> ой </a:t>
            </a:r>
            <a:r>
              <a:rPr lang="ru-RU" sz="2000" b="1" dirty="0" err="1">
                <a:solidFill>
                  <a:srgbClr val="002060"/>
                </a:solidFill>
                <a:latin typeface="Arial" panose="020B0604020202020204" pitchFamily="34" charset="0"/>
                <a:cs typeface="Arial" panose="020B0604020202020204" pitchFamily="34" charset="0"/>
              </a:rPr>
              <a:t>тәрбиесі</a:t>
            </a:r>
            <a:endParaRPr lang="x-none" sz="2000" dirty="0">
              <a:solidFill>
                <a:srgbClr val="002060"/>
              </a:solidFill>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xmlns="" id="{052ED773-5DCD-34E1-BCD6-1CC5FF77E243}"/>
              </a:ext>
            </a:extLst>
          </p:cNvPr>
          <p:cNvSpPr txBox="1"/>
          <p:nvPr/>
        </p:nvSpPr>
        <p:spPr>
          <a:xfrm>
            <a:off x="809758" y="3340484"/>
            <a:ext cx="2852737" cy="707886"/>
          </a:xfrm>
          <a:prstGeom prst="rect">
            <a:avLst/>
          </a:prstGeom>
          <a:noFill/>
        </p:spPr>
        <p:txBody>
          <a:bodyPr wrap="square">
            <a:spAutoFit/>
          </a:bodyPr>
          <a:lstStyle/>
          <a:p>
            <a:pPr algn="ctr"/>
            <a:r>
              <a:rPr lang="ru-RU" sz="2000" b="1" dirty="0">
                <a:solidFill>
                  <a:srgbClr val="002060"/>
                </a:solidFill>
                <a:latin typeface="Arial" panose="020B0604020202020204" pitchFamily="34" charset="0"/>
                <a:cs typeface="Arial" panose="020B0604020202020204" pitchFamily="34" charset="0"/>
              </a:rPr>
              <a:t>Ой </a:t>
            </a:r>
            <a:r>
              <a:rPr lang="ru-RU" sz="2000" b="1" dirty="0" err="1">
                <a:solidFill>
                  <a:srgbClr val="002060"/>
                </a:solidFill>
                <a:latin typeface="Arial" panose="020B0604020202020204" pitchFamily="34" charset="0"/>
                <a:cs typeface="Arial" panose="020B0604020202020204" pitchFamily="34" charset="0"/>
              </a:rPr>
              <a:t>еңбегінің</a:t>
            </a:r>
            <a:r>
              <a:rPr lang="ru-RU" sz="2000" b="1" dirty="0">
                <a:solidFill>
                  <a:srgbClr val="002060"/>
                </a:solidFill>
                <a:latin typeface="Arial" panose="020B0604020202020204" pitchFamily="34" charset="0"/>
                <a:cs typeface="Arial" panose="020B0604020202020204" pitchFamily="34" charset="0"/>
              </a:rPr>
              <a:t> </a:t>
            </a:r>
            <a:r>
              <a:rPr lang="ru-RU" sz="2000" b="1" dirty="0" err="1">
                <a:solidFill>
                  <a:srgbClr val="002060"/>
                </a:solidFill>
                <a:latin typeface="Arial" panose="020B0604020202020204" pitchFamily="34" charset="0"/>
                <a:cs typeface="Arial" panose="020B0604020202020204" pitchFamily="34" charset="0"/>
              </a:rPr>
              <a:t>мәдениеті</a:t>
            </a:r>
            <a:r>
              <a:rPr lang="ru-RU" sz="2000" b="1" dirty="0">
                <a:solidFill>
                  <a:srgbClr val="002060"/>
                </a:solidFill>
                <a:latin typeface="Arial" panose="020B0604020202020204" pitchFamily="34" charset="0"/>
                <a:cs typeface="Arial" panose="020B0604020202020204" pitchFamily="34" charset="0"/>
              </a:rPr>
              <a:t> </a:t>
            </a:r>
          </a:p>
        </p:txBody>
      </p:sp>
      <p:sp>
        <p:nvSpPr>
          <p:cNvPr id="9" name="Стрелка: вниз 8">
            <a:extLst>
              <a:ext uri="{FF2B5EF4-FFF2-40B4-BE49-F238E27FC236}">
                <a16:creationId xmlns:a16="http://schemas.microsoft.com/office/drawing/2014/main" xmlns="" id="{DB1BDF43-97D5-7DFF-8C6E-23DC80BE6864}"/>
              </a:ext>
            </a:extLst>
          </p:cNvPr>
          <p:cNvSpPr/>
          <p:nvPr/>
        </p:nvSpPr>
        <p:spPr>
          <a:xfrm>
            <a:off x="5375142" y="4849270"/>
            <a:ext cx="899991" cy="558472"/>
          </a:xfrm>
          <a:prstGeom prst="downArrow">
            <a:avLst/>
          </a:prstGeom>
          <a:solidFill>
            <a:schemeClr val="bg1"/>
          </a:solidFill>
          <a:ln w="19050">
            <a:solidFill>
              <a:srgbClr val="7030A0"/>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10" name="TextBox 9">
            <a:extLst>
              <a:ext uri="{FF2B5EF4-FFF2-40B4-BE49-F238E27FC236}">
                <a16:creationId xmlns:a16="http://schemas.microsoft.com/office/drawing/2014/main" xmlns="" id="{7A1552FE-AD50-883C-8C30-F9CDD8027AE8}"/>
              </a:ext>
            </a:extLst>
          </p:cNvPr>
          <p:cNvSpPr txBox="1"/>
          <p:nvPr/>
        </p:nvSpPr>
        <p:spPr>
          <a:xfrm>
            <a:off x="2296236" y="217943"/>
            <a:ext cx="7339084" cy="523220"/>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tab pos="6092825" algn="r"/>
              </a:tabLst>
            </a:pPr>
            <a:r>
              <a:rPr kumimoji="0" lang="ru-RU" altLang="ru-RU" sz="2800" b="1" i="0" u="none" strike="noStrike" cap="none" normalizeH="0" baseline="0" dirty="0">
                <a:ln>
                  <a:noFill/>
                </a:ln>
                <a:solidFill>
                  <a:schemeClr val="tx2">
                    <a:lumMod val="75000"/>
                  </a:schemeClr>
                </a:solidFill>
                <a:effectLst/>
                <a:latin typeface="Arial" panose="020B0604020202020204" pitchFamily="34" charset="0"/>
                <a:cs typeface="Arial" panose="020B0604020202020204" pitchFamily="34" charset="0"/>
              </a:rPr>
              <a:t>1.  Ой </a:t>
            </a:r>
            <a:r>
              <a:rPr kumimoji="0" lang="ru-RU" altLang="ru-RU" sz="2800" b="1" i="0" u="none" strike="noStrike" cap="none" normalizeH="0" baseline="0" dirty="0" err="1">
                <a:ln>
                  <a:noFill/>
                </a:ln>
                <a:solidFill>
                  <a:schemeClr val="tx2">
                    <a:lumMod val="75000"/>
                  </a:schemeClr>
                </a:solidFill>
                <a:effectLst/>
                <a:latin typeface="Arial" panose="020B0604020202020204" pitchFamily="34" charset="0"/>
                <a:cs typeface="Arial" panose="020B0604020202020204" pitchFamily="34" charset="0"/>
              </a:rPr>
              <a:t>еңбегі</a:t>
            </a:r>
            <a:r>
              <a:rPr kumimoji="0" lang="ru-RU" altLang="ru-RU" sz="2800" b="1" i="0" u="none" strike="noStrike" cap="none" normalizeH="0" baseline="0" dirty="0">
                <a:ln>
                  <a:noFill/>
                </a:ln>
                <a:solidFill>
                  <a:schemeClr val="tx2">
                    <a:lumMod val="75000"/>
                  </a:schemeClr>
                </a:solidFill>
                <a:effectLst/>
                <a:latin typeface="Arial" panose="020B0604020202020204" pitchFamily="34" charset="0"/>
                <a:cs typeface="Arial" panose="020B0604020202020204" pitchFamily="34" charset="0"/>
              </a:rPr>
              <a:t> </a:t>
            </a:r>
            <a:r>
              <a:rPr kumimoji="0" lang="ru-RU" altLang="ru-RU" sz="2800" b="1" i="0" u="none" strike="noStrike" cap="none" normalizeH="0" baseline="0" dirty="0" err="1">
                <a:ln>
                  <a:noFill/>
                </a:ln>
                <a:solidFill>
                  <a:schemeClr val="tx2">
                    <a:lumMod val="75000"/>
                  </a:schemeClr>
                </a:solidFill>
                <a:effectLst/>
                <a:latin typeface="Arial" panose="020B0604020202020204" pitchFamily="34" charset="0"/>
                <a:cs typeface="Arial" panose="020B0604020202020204" pitchFamily="34" charset="0"/>
              </a:rPr>
              <a:t>мәдениеті</a:t>
            </a:r>
            <a:r>
              <a:rPr kumimoji="0" lang="ru-RU" altLang="ru-RU" sz="2800" b="1" i="0" u="none" strike="noStrike" cap="none" normalizeH="0" baseline="0" dirty="0">
                <a:ln>
                  <a:noFill/>
                </a:ln>
                <a:solidFill>
                  <a:schemeClr val="tx2">
                    <a:lumMod val="75000"/>
                  </a:schemeClr>
                </a:solidFill>
                <a:effectLst/>
                <a:latin typeface="Arial" panose="020B0604020202020204" pitchFamily="34" charset="0"/>
                <a:cs typeface="Arial" panose="020B0604020202020204" pitchFamily="34" charset="0"/>
              </a:rPr>
              <a:t> </a:t>
            </a:r>
            <a:r>
              <a:rPr kumimoji="0" lang="ru-RU" altLang="ru-RU" sz="2800" b="1" i="0" u="none" strike="noStrike" cap="none" normalizeH="0" baseline="0" dirty="0" err="1">
                <a:ln>
                  <a:noFill/>
                </a:ln>
                <a:solidFill>
                  <a:schemeClr val="tx2">
                    <a:lumMod val="75000"/>
                  </a:schemeClr>
                </a:solidFill>
                <a:effectLst/>
                <a:latin typeface="Arial" panose="020B0604020202020204" pitchFamily="34" charset="0"/>
                <a:cs typeface="Arial" panose="020B0604020202020204" pitchFamily="34" charset="0"/>
              </a:rPr>
              <a:t>туралы</a:t>
            </a:r>
            <a:r>
              <a:rPr kumimoji="0" lang="ru-RU" altLang="ru-RU" sz="2800" b="1" i="0" u="none" strike="noStrike" cap="none" normalizeH="0" baseline="0" dirty="0">
                <a:ln>
                  <a:noFill/>
                </a:ln>
                <a:solidFill>
                  <a:schemeClr val="tx2">
                    <a:lumMod val="75000"/>
                  </a:schemeClr>
                </a:solidFill>
                <a:effectLst/>
                <a:latin typeface="Arial" panose="020B0604020202020204" pitchFamily="34" charset="0"/>
                <a:cs typeface="Arial" panose="020B0604020202020204" pitchFamily="34" charset="0"/>
              </a:rPr>
              <a:t> </a:t>
            </a:r>
            <a:r>
              <a:rPr kumimoji="0" lang="ru-RU" altLang="ru-RU" sz="2800" b="1" i="0" u="none" strike="noStrike" cap="none" normalizeH="0" baseline="0" dirty="0" err="1">
                <a:ln>
                  <a:noFill/>
                </a:ln>
                <a:solidFill>
                  <a:schemeClr val="tx2">
                    <a:lumMod val="75000"/>
                  </a:schemeClr>
                </a:solidFill>
                <a:effectLst/>
                <a:latin typeface="Arial" panose="020B0604020202020204" pitchFamily="34" charset="0"/>
                <a:cs typeface="Arial" panose="020B0604020202020204" pitchFamily="34" charset="0"/>
              </a:rPr>
              <a:t>түсінік</a:t>
            </a:r>
            <a:r>
              <a:rPr kumimoji="0" lang="ru-RU" altLang="ru-RU" sz="2800" b="1" i="0" u="none" strike="noStrike" cap="none" normalizeH="0" baseline="0" dirty="0">
                <a:ln>
                  <a:noFill/>
                </a:ln>
                <a:solidFill>
                  <a:schemeClr val="tx2">
                    <a:lumMod val="75000"/>
                  </a:schemeClr>
                </a:solidFill>
                <a:effectLst/>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xmlns="" val="2033566480"/>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Группа 4">
            <a:extLst>
              <a:ext uri="{FF2B5EF4-FFF2-40B4-BE49-F238E27FC236}">
                <a16:creationId xmlns:a16="http://schemas.microsoft.com/office/drawing/2014/main" xmlns="" id="{2121C6AB-FC2A-F02B-632C-9BB50C58FCA1}"/>
              </a:ext>
            </a:extLst>
          </p:cNvPr>
          <p:cNvGrpSpPr/>
          <p:nvPr/>
        </p:nvGrpSpPr>
        <p:grpSpPr>
          <a:xfrm>
            <a:off x="109416" y="194177"/>
            <a:ext cx="12082584" cy="1579569"/>
            <a:chOff x="869577" y="5133646"/>
            <a:chExt cx="10685929" cy="1579569"/>
          </a:xfrm>
        </p:grpSpPr>
        <p:sp>
          <p:nvSpPr>
            <p:cNvPr id="2" name="Прямоугольник: скругленные углы 1">
              <a:extLst>
                <a:ext uri="{FF2B5EF4-FFF2-40B4-BE49-F238E27FC236}">
                  <a16:creationId xmlns:a16="http://schemas.microsoft.com/office/drawing/2014/main" xmlns="" id="{5B07C18E-2EE0-C122-2F7C-E6927E508E21}"/>
                </a:ext>
              </a:extLst>
            </p:cNvPr>
            <p:cNvSpPr/>
            <p:nvPr/>
          </p:nvSpPr>
          <p:spPr>
            <a:xfrm>
              <a:off x="869577" y="5133646"/>
              <a:ext cx="10685929" cy="1579569"/>
            </a:xfrm>
            <a:prstGeom prst="roundRect">
              <a:avLst/>
            </a:prstGeom>
            <a:solidFill>
              <a:schemeClr val="bg1"/>
            </a:solidFill>
            <a:ln w="19050">
              <a:solidFill>
                <a:srgbClr val="7030A0"/>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3" name="TextBox 2">
              <a:extLst>
                <a:ext uri="{FF2B5EF4-FFF2-40B4-BE49-F238E27FC236}">
                  <a16:creationId xmlns:a16="http://schemas.microsoft.com/office/drawing/2014/main" xmlns="" id="{21F97F73-98E0-FCAA-DBE8-73C1CD1EAC47}"/>
                </a:ext>
              </a:extLst>
            </p:cNvPr>
            <p:cNvSpPr txBox="1"/>
            <p:nvPr/>
          </p:nvSpPr>
          <p:spPr>
            <a:xfrm>
              <a:off x="1007911" y="5213277"/>
              <a:ext cx="4791903" cy="1200329"/>
            </a:xfrm>
            <a:prstGeom prst="rect">
              <a:avLst/>
            </a:prstGeom>
            <a:noFill/>
            <a:ln>
              <a:solidFill>
                <a:srgbClr val="7030A0"/>
              </a:solidFill>
            </a:ln>
          </p:spPr>
          <p:txBody>
            <a:bodyPr wrap="square" rtlCol="0">
              <a:spAutoFit/>
            </a:bodyPr>
            <a:lstStyle/>
            <a:p>
              <a:pPr algn="ctr"/>
              <a:r>
                <a:rPr lang="ru-RU" b="1" dirty="0">
                  <a:latin typeface="Arial" panose="020B0604020202020204" pitchFamily="34" charset="0"/>
                  <a:cs typeface="Arial" panose="020B0604020202020204" pitchFamily="34" charset="0"/>
                </a:rPr>
                <a:t>Ой </a:t>
              </a:r>
              <a:r>
                <a:rPr lang="ru-RU" b="1" dirty="0" err="1">
                  <a:latin typeface="Arial" panose="020B0604020202020204" pitchFamily="34" charset="0"/>
                  <a:cs typeface="Arial" panose="020B0604020202020204" pitchFamily="34" charset="0"/>
                </a:rPr>
                <a:t>еңбегінің</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мәдениеті</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студенттердің</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құндылық</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бағдарларын</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өмірге</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болашағына</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өзіне</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деген</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көзқарастар</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жүйесін</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ашуға</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мүмкіндік</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береді</a:t>
              </a:r>
              <a:endParaRPr lang="ru-RU"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xmlns="" id="{6F5BF38C-8579-FCDF-576C-52FC773CDF5E}"/>
                </a:ext>
              </a:extLst>
            </p:cNvPr>
            <p:cNvSpPr txBox="1"/>
            <p:nvPr/>
          </p:nvSpPr>
          <p:spPr>
            <a:xfrm>
              <a:off x="6037474" y="5239857"/>
              <a:ext cx="5319131" cy="1200329"/>
            </a:xfrm>
            <a:prstGeom prst="rect">
              <a:avLst/>
            </a:prstGeom>
            <a:noFill/>
            <a:ln>
              <a:solidFill>
                <a:srgbClr val="7030A0"/>
              </a:solidFill>
            </a:ln>
          </p:spPr>
          <p:txBody>
            <a:bodyPr wrap="square" rtlCol="0">
              <a:spAutoFit/>
            </a:bodyPr>
            <a:lstStyle/>
            <a:p>
              <a:pPr algn="ctr"/>
              <a:r>
                <a:rPr lang="ru-RU" b="1" dirty="0">
                  <a:latin typeface="Arial" panose="020B0604020202020204" pitchFamily="34" charset="0"/>
                  <a:cs typeface="Arial" panose="020B0604020202020204" pitchFamily="34" charset="0"/>
                </a:rPr>
                <a:t>Ой </a:t>
              </a:r>
              <a:r>
                <a:rPr lang="ru-RU" b="1" dirty="0" err="1">
                  <a:latin typeface="Arial" panose="020B0604020202020204" pitchFamily="34" charset="0"/>
                  <a:cs typeface="Arial" panose="020B0604020202020204" pitchFamily="34" charset="0"/>
                </a:rPr>
                <a:t>еңбегінің</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мәдениетін</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дұрыс</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меңгерген</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адам</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ғана</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қазіргі</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ағымы</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жылдам</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ауқымды</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ғылыми</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әлеуметтік-экономикалық</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мәдени</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ақпараттар</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ағысында</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өзін</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еркін</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сезіне</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алады</a:t>
              </a:r>
              <a:endParaRPr lang="ru-RU" dirty="0">
                <a:latin typeface="Arial" panose="020B0604020202020204" pitchFamily="34" charset="0"/>
                <a:cs typeface="Arial" panose="020B0604020202020204" pitchFamily="34" charset="0"/>
              </a:endParaRPr>
            </a:p>
          </p:txBody>
        </p:sp>
      </p:grpSp>
      <p:sp>
        <p:nvSpPr>
          <p:cNvPr id="6" name="Стрелка: вниз 5">
            <a:extLst>
              <a:ext uri="{FF2B5EF4-FFF2-40B4-BE49-F238E27FC236}">
                <a16:creationId xmlns:a16="http://schemas.microsoft.com/office/drawing/2014/main" xmlns="" id="{0F7311B9-6782-D058-A373-EBFDB90BCD99}"/>
              </a:ext>
            </a:extLst>
          </p:cNvPr>
          <p:cNvSpPr/>
          <p:nvPr/>
        </p:nvSpPr>
        <p:spPr>
          <a:xfrm>
            <a:off x="5267058" y="1928210"/>
            <a:ext cx="1657884" cy="453635"/>
          </a:xfrm>
          <a:prstGeom prst="downArrow">
            <a:avLst>
              <a:gd name="adj1" fmla="val 36598"/>
              <a:gd name="adj2" fmla="val 66910"/>
            </a:avLst>
          </a:prstGeom>
          <a:solidFill>
            <a:schemeClr val="bg1"/>
          </a:solidFill>
          <a:ln w="19050">
            <a:solidFill>
              <a:srgbClr val="7030A0"/>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7" name="TextBox 6">
            <a:extLst>
              <a:ext uri="{FF2B5EF4-FFF2-40B4-BE49-F238E27FC236}">
                <a16:creationId xmlns:a16="http://schemas.microsoft.com/office/drawing/2014/main" xmlns="" id="{36505523-B7F1-4CDD-FB7F-E0D46D83F4F7}"/>
              </a:ext>
            </a:extLst>
          </p:cNvPr>
          <p:cNvSpPr txBox="1"/>
          <p:nvPr/>
        </p:nvSpPr>
        <p:spPr>
          <a:xfrm>
            <a:off x="909698" y="5566114"/>
            <a:ext cx="4243656" cy="646331"/>
          </a:xfrm>
          <a:prstGeom prst="rect">
            <a:avLst/>
          </a:prstGeom>
          <a:noFill/>
        </p:spPr>
        <p:txBody>
          <a:bodyPr wrap="square" rtlCol="0">
            <a:spAutoFit/>
          </a:bodyPr>
          <a:lstStyle/>
          <a:p>
            <a:pPr algn="ctr"/>
            <a:r>
              <a:rPr lang="kk-KZ" dirty="0">
                <a:latin typeface="Arial" panose="020B0604020202020204" pitchFamily="34" charset="0"/>
                <a:cs typeface="Arial" panose="020B0604020202020204" pitchFamily="34" charset="0"/>
              </a:rPr>
              <a:t>Адамның ой еңбегі дене еңбегімен тығыз байланысты</a:t>
            </a:r>
          </a:p>
        </p:txBody>
      </p:sp>
      <p:sp>
        <p:nvSpPr>
          <p:cNvPr id="9" name="Прямоугольник 8">
            <a:extLst>
              <a:ext uri="{FF2B5EF4-FFF2-40B4-BE49-F238E27FC236}">
                <a16:creationId xmlns:a16="http://schemas.microsoft.com/office/drawing/2014/main" xmlns="" id="{B547BD69-7377-AC5C-E0A9-69D8A4E1DC1E}"/>
              </a:ext>
            </a:extLst>
          </p:cNvPr>
          <p:cNvSpPr/>
          <p:nvPr/>
        </p:nvSpPr>
        <p:spPr>
          <a:xfrm>
            <a:off x="247828" y="3302391"/>
            <a:ext cx="2709017" cy="1432903"/>
          </a:xfrm>
          <a:prstGeom prst="rect">
            <a:avLst/>
          </a:prstGeom>
          <a:solidFill>
            <a:schemeClr val="bg1"/>
          </a:solidFill>
          <a:ln w="9525">
            <a:solidFill>
              <a:srgbClr val="7030A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solidFill>
                  <a:schemeClr val="tx1"/>
                </a:solidFill>
                <a:latin typeface="Arial" panose="020B0604020202020204" pitchFamily="34" charset="0"/>
                <a:cs typeface="Arial" panose="020B0604020202020204" pitchFamily="34" charset="0"/>
              </a:rPr>
              <a:t>«</a:t>
            </a:r>
            <a:r>
              <a:rPr lang="ru-RU" dirty="0" err="1">
                <a:solidFill>
                  <a:schemeClr val="tx1"/>
                </a:solidFill>
                <a:latin typeface="Arial" panose="020B0604020202020204" pitchFamily="34" charset="0"/>
                <a:cs typeface="Arial" panose="020B0604020202020204" pitchFamily="34" charset="0"/>
              </a:rPr>
              <a:t>қосымша</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білім</a:t>
            </a:r>
            <a:r>
              <a:rPr lang="ru-RU" dirty="0">
                <a:solidFill>
                  <a:schemeClr val="tx1"/>
                </a:solidFill>
                <a:latin typeface="Arial" panose="020B0604020202020204" pitchFamily="34" charset="0"/>
                <a:cs typeface="Arial" panose="020B0604020202020204" pitchFamily="34" charset="0"/>
              </a:rPr>
              <a:t> беру», «</a:t>
            </a:r>
            <a:r>
              <a:rPr lang="ru-RU" dirty="0" err="1">
                <a:solidFill>
                  <a:schemeClr val="tx1"/>
                </a:solidFill>
                <a:latin typeface="Arial" panose="020B0604020202020204" pitchFamily="34" charset="0"/>
                <a:cs typeface="Arial" panose="020B0604020202020204" pitchFamily="34" charset="0"/>
              </a:rPr>
              <a:t>үздіксіз</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білім</a:t>
            </a:r>
            <a:r>
              <a:rPr lang="ru-RU" dirty="0">
                <a:solidFill>
                  <a:schemeClr val="tx1"/>
                </a:solidFill>
                <a:latin typeface="Arial" panose="020B0604020202020204" pitchFamily="34" charset="0"/>
                <a:cs typeface="Arial" panose="020B0604020202020204" pitchFamily="34" charset="0"/>
              </a:rPr>
              <a:t> беру»</a:t>
            </a:r>
            <a:endParaRPr lang="x-none" sz="1400" dirty="0">
              <a:solidFill>
                <a:schemeClr val="tx1"/>
              </a:solidFill>
              <a:latin typeface="Arial" panose="020B0604020202020204" pitchFamily="34" charset="0"/>
              <a:cs typeface="Arial" panose="020B0604020202020204" pitchFamily="34" charset="0"/>
            </a:endParaRPr>
          </a:p>
        </p:txBody>
      </p:sp>
      <p:sp>
        <p:nvSpPr>
          <p:cNvPr id="11" name="Прямоугольник 10">
            <a:extLst>
              <a:ext uri="{FF2B5EF4-FFF2-40B4-BE49-F238E27FC236}">
                <a16:creationId xmlns:a16="http://schemas.microsoft.com/office/drawing/2014/main" xmlns="" id="{119669D3-5829-CE8E-28F4-179AE0D641C8}"/>
              </a:ext>
            </a:extLst>
          </p:cNvPr>
          <p:cNvSpPr/>
          <p:nvPr/>
        </p:nvSpPr>
        <p:spPr>
          <a:xfrm>
            <a:off x="3151975" y="3302391"/>
            <a:ext cx="2709017" cy="1432903"/>
          </a:xfrm>
          <a:prstGeom prst="rect">
            <a:avLst/>
          </a:prstGeom>
          <a:solidFill>
            <a:schemeClr val="bg1"/>
          </a:solidFill>
          <a:ln w="9525">
            <a:solidFill>
              <a:srgbClr val="7030A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solidFill>
                  <a:schemeClr val="tx1"/>
                </a:solidFill>
                <a:latin typeface="Arial" panose="020B0604020202020204" pitchFamily="34" charset="0"/>
                <a:cs typeface="Arial" panose="020B0604020202020204" pitchFamily="34" charset="0"/>
              </a:rPr>
              <a:t>«</a:t>
            </a:r>
            <a:r>
              <a:rPr lang="ru-RU" dirty="0" err="1">
                <a:solidFill>
                  <a:schemeClr val="tx1"/>
                </a:solidFill>
                <a:latin typeface="Arial" panose="020B0604020202020204" pitchFamily="34" charset="0"/>
                <a:cs typeface="Arial" panose="020B0604020202020204" pitchFamily="34" charset="0"/>
              </a:rPr>
              <a:t>маманның</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кәсіби</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біліктілігін</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жетілдіру</a:t>
            </a:r>
            <a:r>
              <a:rPr lang="ru-RU" dirty="0">
                <a:solidFill>
                  <a:schemeClr val="tx1"/>
                </a:solidFill>
                <a:latin typeface="Arial" panose="020B0604020202020204" pitchFamily="34" charset="0"/>
                <a:cs typeface="Arial" panose="020B0604020202020204" pitchFamily="34" charset="0"/>
              </a:rPr>
              <a:t>»</a:t>
            </a:r>
            <a:endParaRPr lang="x-none" dirty="0">
              <a:solidFill>
                <a:schemeClr val="tx1"/>
              </a:solidFill>
              <a:latin typeface="Arial" panose="020B0604020202020204" pitchFamily="34" charset="0"/>
              <a:cs typeface="Arial" panose="020B0604020202020204" pitchFamily="34" charset="0"/>
            </a:endParaRPr>
          </a:p>
        </p:txBody>
      </p:sp>
      <p:sp>
        <p:nvSpPr>
          <p:cNvPr id="12" name="Прямоугольник 11">
            <a:extLst>
              <a:ext uri="{FF2B5EF4-FFF2-40B4-BE49-F238E27FC236}">
                <a16:creationId xmlns:a16="http://schemas.microsoft.com/office/drawing/2014/main" xmlns="" id="{5D32242A-1A7F-0A47-2A91-8BBB26437CBB}"/>
              </a:ext>
            </a:extLst>
          </p:cNvPr>
          <p:cNvSpPr/>
          <p:nvPr/>
        </p:nvSpPr>
        <p:spPr>
          <a:xfrm>
            <a:off x="6331008" y="3302390"/>
            <a:ext cx="2709017" cy="1432903"/>
          </a:xfrm>
          <a:prstGeom prst="rect">
            <a:avLst/>
          </a:prstGeom>
          <a:solidFill>
            <a:schemeClr val="bg1"/>
          </a:solidFill>
          <a:ln w="9525">
            <a:solidFill>
              <a:srgbClr val="7030A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solidFill>
                  <a:schemeClr val="tx1"/>
                </a:solidFill>
                <a:latin typeface="Arial" panose="020B0604020202020204" pitchFamily="34" charset="0"/>
                <a:cs typeface="Arial" panose="020B0604020202020204" pitchFamily="34" charset="0"/>
              </a:rPr>
              <a:t>«</a:t>
            </a:r>
            <a:r>
              <a:rPr lang="ru-RU" dirty="0" err="1">
                <a:solidFill>
                  <a:schemeClr val="tx1"/>
                </a:solidFill>
                <a:latin typeface="Arial" panose="020B0604020202020204" pitchFamily="34" charset="0"/>
                <a:cs typeface="Arial" panose="020B0604020202020204" pitchFamily="34" charset="0"/>
              </a:rPr>
              <a:t>өздігінен</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білім</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алу</a:t>
            </a:r>
            <a:r>
              <a:rPr lang="ru-RU" dirty="0">
                <a:solidFill>
                  <a:schemeClr val="tx1"/>
                </a:solidFill>
                <a:latin typeface="Arial" panose="020B0604020202020204" pitchFamily="34" charset="0"/>
                <a:cs typeface="Arial" panose="020B0604020202020204" pitchFamily="34" charset="0"/>
              </a:rPr>
              <a:t>»</a:t>
            </a:r>
            <a:endParaRPr lang="x-none" dirty="0">
              <a:solidFill>
                <a:schemeClr val="tx1"/>
              </a:solidFill>
              <a:latin typeface="Arial" panose="020B0604020202020204" pitchFamily="34" charset="0"/>
              <a:cs typeface="Arial" panose="020B0604020202020204" pitchFamily="34" charset="0"/>
            </a:endParaRPr>
          </a:p>
        </p:txBody>
      </p:sp>
      <p:sp>
        <p:nvSpPr>
          <p:cNvPr id="13" name="Прямоугольник 12">
            <a:extLst>
              <a:ext uri="{FF2B5EF4-FFF2-40B4-BE49-F238E27FC236}">
                <a16:creationId xmlns:a16="http://schemas.microsoft.com/office/drawing/2014/main" xmlns="" id="{CE2662DC-7B98-A789-86F7-8741DFA5CD08}"/>
              </a:ext>
            </a:extLst>
          </p:cNvPr>
          <p:cNvSpPr/>
          <p:nvPr/>
        </p:nvSpPr>
        <p:spPr>
          <a:xfrm>
            <a:off x="9235155" y="3314650"/>
            <a:ext cx="2709017" cy="1432903"/>
          </a:xfrm>
          <a:prstGeom prst="rect">
            <a:avLst/>
          </a:prstGeom>
          <a:solidFill>
            <a:schemeClr val="bg1"/>
          </a:solidFill>
          <a:ln w="9525">
            <a:solidFill>
              <a:srgbClr val="7030A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solidFill>
                  <a:schemeClr val="tx1"/>
                </a:solidFill>
                <a:latin typeface="Arial" panose="020B0604020202020204" pitchFamily="34" charset="0"/>
                <a:cs typeface="Arial" panose="020B0604020202020204" pitchFamily="34" charset="0"/>
              </a:rPr>
              <a:t>«</a:t>
            </a:r>
            <a:r>
              <a:rPr lang="ru-RU" dirty="0" err="1">
                <a:solidFill>
                  <a:schemeClr val="tx1"/>
                </a:solidFill>
                <a:latin typeface="Arial" panose="020B0604020202020204" pitchFamily="34" charset="0"/>
                <a:cs typeface="Arial" panose="020B0604020202020204" pitchFamily="34" charset="0"/>
              </a:rPr>
              <a:t>қашықтықтан</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білім</a:t>
            </a:r>
            <a:r>
              <a:rPr lang="ru-RU" dirty="0">
                <a:solidFill>
                  <a:schemeClr val="tx1"/>
                </a:solidFill>
                <a:latin typeface="Arial" panose="020B0604020202020204" pitchFamily="34" charset="0"/>
                <a:cs typeface="Arial" panose="020B0604020202020204" pitchFamily="34" charset="0"/>
              </a:rPr>
              <a:t> беру»</a:t>
            </a:r>
            <a:r>
              <a:rPr lang="ru-RU" sz="1400" dirty="0">
                <a:solidFill>
                  <a:schemeClr val="tx1"/>
                </a:solidFill>
                <a:latin typeface="Arial" panose="020B0604020202020204" pitchFamily="34" charset="0"/>
                <a:cs typeface="Arial" panose="020B0604020202020204" pitchFamily="34" charset="0"/>
              </a:rPr>
              <a:t>)</a:t>
            </a:r>
            <a:endParaRPr lang="x-none" dirty="0">
              <a:solidFill>
                <a:schemeClr val="tx1"/>
              </a:solidFill>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xmlns="" id="{D4A3F5AF-3F57-EAC7-371D-4D6AF16C9019}"/>
              </a:ext>
            </a:extLst>
          </p:cNvPr>
          <p:cNvSpPr txBox="1"/>
          <p:nvPr/>
        </p:nvSpPr>
        <p:spPr>
          <a:xfrm>
            <a:off x="709684" y="2567696"/>
            <a:ext cx="10549719" cy="646331"/>
          </a:xfrm>
          <a:prstGeom prst="rect">
            <a:avLst/>
          </a:prstGeom>
          <a:noFill/>
        </p:spPr>
        <p:txBody>
          <a:bodyPr wrap="square" rtlCol="0">
            <a:spAutoFit/>
          </a:bodyPr>
          <a:lstStyle/>
          <a:p>
            <a:pPr algn="ctr"/>
            <a:r>
              <a:rPr lang="ru-RU" b="1" dirty="0" err="1">
                <a:solidFill>
                  <a:srgbClr val="002060"/>
                </a:solidFill>
                <a:latin typeface="Arial" panose="020B0604020202020204" pitchFamily="34" charset="0"/>
                <a:cs typeface="Arial" panose="020B0604020202020204" pitchFamily="34" charset="0"/>
              </a:rPr>
              <a:t>Неғұрлым</a:t>
            </a:r>
            <a:r>
              <a:rPr lang="ru-RU" b="1" dirty="0">
                <a:solidFill>
                  <a:srgbClr val="002060"/>
                </a:solidFill>
                <a:latin typeface="Arial" panose="020B0604020202020204" pitchFamily="34" charset="0"/>
                <a:cs typeface="Arial" panose="020B0604020202020204" pitchFamily="34" charset="0"/>
              </a:rPr>
              <a:t> </a:t>
            </a:r>
            <a:r>
              <a:rPr lang="ru-RU" b="1" dirty="0" err="1">
                <a:solidFill>
                  <a:srgbClr val="002060"/>
                </a:solidFill>
                <a:latin typeface="Arial" panose="020B0604020202020204" pitchFamily="34" charset="0"/>
                <a:cs typeface="Arial" panose="020B0604020202020204" pitchFamily="34" charset="0"/>
              </a:rPr>
              <a:t>білім</a:t>
            </a:r>
            <a:r>
              <a:rPr lang="ru-RU" b="1" dirty="0">
                <a:solidFill>
                  <a:srgbClr val="002060"/>
                </a:solidFill>
                <a:latin typeface="Arial" panose="020B0604020202020204" pitchFamily="34" charset="0"/>
                <a:cs typeface="Arial" panose="020B0604020202020204" pitchFamily="34" charset="0"/>
              </a:rPr>
              <a:t> </a:t>
            </a:r>
            <a:r>
              <a:rPr lang="ru-RU" b="1" dirty="0" err="1">
                <a:solidFill>
                  <a:srgbClr val="002060"/>
                </a:solidFill>
                <a:latin typeface="Arial" panose="020B0604020202020204" pitchFamily="34" charset="0"/>
                <a:cs typeface="Arial" panose="020B0604020202020204" pitchFamily="34" charset="0"/>
              </a:rPr>
              <a:t>сапалы</a:t>
            </a:r>
            <a:r>
              <a:rPr lang="ru-RU" b="1" dirty="0">
                <a:solidFill>
                  <a:srgbClr val="002060"/>
                </a:solidFill>
                <a:latin typeface="Arial" panose="020B0604020202020204" pitchFamily="34" charset="0"/>
                <a:cs typeface="Arial" panose="020B0604020202020204" pitchFamily="34" charset="0"/>
              </a:rPr>
              <a:t>, </a:t>
            </a:r>
            <a:r>
              <a:rPr lang="ru-RU" b="1" dirty="0" err="1">
                <a:solidFill>
                  <a:srgbClr val="002060"/>
                </a:solidFill>
                <a:latin typeface="Arial" panose="020B0604020202020204" pitchFamily="34" charset="0"/>
                <a:cs typeface="Arial" panose="020B0604020202020204" pitchFamily="34" charset="0"/>
              </a:rPr>
              <a:t>терең</a:t>
            </a:r>
            <a:r>
              <a:rPr lang="ru-RU" b="1" dirty="0">
                <a:solidFill>
                  <a:srgbClr val="002060"/>
                </a:solidFill>
                <a:latin typeface="Arial" panose="020B0604020202020204" pitchFamily="34" charset="0"/>
                <a:cs typeface="Arial" panose="020B0604020202020204" pitchFamily="34" charset="0"/>
              </a:rPr>
              <a:t> </a:t>
            </a:r>
            <a:r>
              <a:rPr lang="ru-RU" b="1" dirty="0" err="1">
                <a:solidFill>
                  <a:srgbClr val="002060"/>
                </a:solidFill>
                <a:latin typeface="Arial" panose="020B0604020202020204" pitchFamily="34" charset="0"/>
                <a:cs typeface="Arial" panose="020B0604020202020204" pitchFamily="34" charset="0"/>
              </a:rPr>
              <a:t>болса</a:t>
            </a:r>
            <a:r>
              <a:rPr lang="ru-RU" b="1" dirty="0">
                <a:solidFill>
                  <a:srgbClr val="002060"/>
                </a:solidFill>
                <a:latin typeface="Arial" panose="020B0604020202020204" pitchFamily="34" charset="0"/>
                <a:cs typeface="Arial" panose="020B0604020202020204" pitchFamily="34" charset="0"/>
              </a:rPr>
              <a:t>, </a:t>
            </a:r>
            <a:r>
              <a:rPr lang="ru-RU" b="1" dirty="0" err="1">
                <a:solidFill>
                  <a:srgbClr val="002060"/>
                </a:solidFill>
                <a:latin typeface="Arial" panose="020B0604020202020204" pitchFamily="34" charset="0"/>
                <a:cs typeface="Arial" panose="020B0604020202020204" pitchFamily="34" charset="0"/>
              </a:rPr>
              <a:t>адам</a:t>
            </a:r>
            <a:r>
              <a:rPr lang="ru-RU" b="1" dirty="0">
                <a:solidFill>
                  <a:srgbClr val="002060"/>
                </a:solidFill>
                <a:latin typeface="Arial" panose="020B0604020202020204" pitchFamily="34" charset="0"/>
                <a:cs typeface="Arial" panose="020B0604020202020204" pitchFamily="34" charset="0"/>
              </a:rPr>
              <a:t> </a:t>
            </a:r>
            <a:r>
              <a:rPr lang="ru-RU" b="1" dirty="0" err="1">
                <a:solidFill>
                  <a:srgbClr val="002060"/>
                </a:solidFill>
                <a:latin typeface="Arial" panose="020B0604020202020204" pitchFamily="34" charset="0"/>
                <a:cs typeface="Arial" panose="020B0604020202020204" pitchFamily="34" charset="0"/>
              </a:rPr>
              <a:t>соғұрлым</a:t>
            </a:r>
            <a:r>
              <a:rPr lang="ru-RU" b="1" dirty="0">
                <a:solidFill>
                  <a:srgbClr val="002060"/>
                </a:solidFill>
                <a:latin typeface="Arial" panose="020B0604020202020204" pitchFamily="34" charset="0"/>
                <a:cs typeface="Arial" panose="020B0604020202020204" pitchFamily="34" charset="0"/>
              </a:rPr>
              <a:t> </a:t>
            </a:r>
            <a:r>
              <a:rPr lang="ru-RU" b="1" dirty="0" err="1">
                <a:solidFill>
                  <a:srgbClr val="002060"/>
                </a:solidFill>
                <a:latin typeface="Arial" panose="020B0604020202020204" pitchFamily="34" charset="0"/>
                <a:cs typeface="Arial" panose="020B0604020202020204" pitchFamily="34" charset="0"/>
              </a:rPr>
              <a:t>сол</a:t>
            </a:r>
            <a:r>
              <a:rPr lang="ru-RU" b="1" dirty="0">
                <a:solidFill>
                  <a:srgbClr val="002060"/>
                </a:solidFill>
                <a:latin typeface="Arial" panose="020B0604020202020204" pitchFamily="34" charset="0"/>
                <a:cs typeface="Arial" panose="020B0604020202020204" pitchFamily="34" charset="0"/>
              </a:rPr>
              <a:t> </a:t>
            </a:r>
            <a:r>
              <a:rPr lang="ru-RU" b="1" dirty="0" err="1">
                <a:solidFill>
                  <a:srgbClr val="002060"/>
                </a:solidFill>
                <a:latin typeface="Arial" panose="020B0604020202020204" pitchFamily="34" charset="0"/>
                <a:cs typeface="Arial" panose="020B0604020202020204" pitchFamily="34" charset="0"/>
              </a:rPr>
              <a:t>білімнің</a:t>
            </a:r>
            <a:r>
              <a:rPr lang="ru-RU" b="1" dirty="0">
                <a:solidFill>
                  <a:srgbClr val="002060"/>
                </a:solidFill>
                <a:latin typeface="Arial" panose="020B0604020202020204" pitchFamily="34" charset="0"/>
                <a:cs typeface="Arial" panose="020B0604020202020204" pitchFamily="34" charset="0"/>
              </a:rPr>
              <a:t> </a:t>
            </a:r>
            <a:r>
              <a:rPr lang="ru-RU" b="1" dirty="0" err="1">
                <a:solidFill>
                  <a:srgbClr val="002060"/>
                </a:solidFill>
                <a:latin typeface="Arial" panose="020B0604020202020204" pitchFamily="34" charset="0"/>
                <a:cs typeface="Arial" panose="020B0604020202020204" pitchFamily="34" charset="0"/>
              </a:rPr>
              <a:t>пайдалылығын</a:t>
            </a:r>
            <a:r>
              <a:rPr lang="ru-RU" b="1" dirty="0">
                <a:solidFill>
                  <a:srgbClr val="002060"/>
                </a:solidFill>
                <a:latin typeface="Arial" panose="020B0604020202020204" pitchFamily="34" charset="0"/>
                <a:cs typeface="Arial" panose="020B0604020202020204" pitchFamily="34" charset="0"/>
              </a:rPr>
              <a:t> </a:t>
            </a:r>
            <a:r>
              <a:rPr lang="ru-RU" b="1" dirty="0" err="1">
                <a:solidFill>
                  <a:srgbClr val="002060"/>
                </a:solidFill>
                <a:latin typeface="Arial" panose="020B0604020202020204" pitchFamily="34" charset="0"/>
                <a:cs typeface="Arial" panose="020B0604020202020204" pitchFamily="34" charset="0"/>
              </a:rPr>
              <a:t>бағалап</a:t>
            </a:r>
            <a:r>
              <a:rPr lang="ru-RU" b="1" dirty="0">
                <a:solidFill>
                  <a:srgbClr val="002060"/>
                </a:solidFill>
                <a:latin typeface="Arial" panose="020B0604020202020204" pitchFamily="34" charset="0"/>
                <a:cs typeface="Arial" panose="020B0604020202020204" pitchFamily="34" charset="0"/>
              </a:rPr>
              <a:t>, </a:t>
            </a:r>
            <a:r>
              <a:rPr lang="ru-RU" b="1" dirty="0" err="1">
                <a:solidFill>
                  <a:srgbClr val="002060"/>
                </a:solidFill>
                <a:latin typeface="Arial" panose="020B0604020202020204" pitchFamily="34" charset="0"/>
                <a:cs typeface="Arial" panose="020B0604020202020204" pitchFamily="34" charset="0"/>
              </a:rPr>
              <a:t>өзін</a:t>
            </a:r>
            <a:r>
              <a:rPr lang="ru-RU" b="1" dirty="0">
                <a:solidFill>
                  <a:srgbClr val="002060"/>
                </a:solidFill>
                <a:latin typeface="Arial" panose="020B0604020202020204" pitchFamily="34" charset="0"/>
                <a:cs typeface="Arial" panose="020B0604020202020204" pitchFamily="34" charset="0"/>
              </a:rPr>
              <a:t> </a:t>
            </a:r>
            <a:r>
              <a:rPr lang="ru-RU" b="1" dirty="0" err="1">
                <a:solidFill>
                  <a:srgbClr val="002060"/>
                </a:solidFill>
                <a:latin typeface="Arial" panose="020B0604020202020204" pitchFamily="34" charset="0"/>
                <a:cs typeface="Arial" panose="020B0604020202020204" pitchFamily="34" charset="0"/>
              </a:rPr>
              <a:t>еркін</a:t>
            </a:r>
            <a:r>
              <a:rPr lang="ru-RU" b="1" dirty="0">
                <a:solidFill>
                  <a:srgbClr val="002060"/>
                </a:solidFill>
                <a:latin typeface="Arial" panose="020B0604020202020204" pitchFamily="34" charset="0"/>
                <a:cs typeface="Arial" panose="020B0604020202020204" pitchFamily="34" charset="0"/>
              </a:rPr>
              <a:t> </a:t>
            </a:r>
            <a:r>
              <a:rPr lang="ru-RU" b="1" dirty="0" err="1">
                <a:solidFill>
                  <a:srgbClr val="002060"/>
                </a:solidFill>
                <a:latin typeface="Arial" panose="020B0604020202020204" pitchFamily="34" charset="0"/>
                <a:cs typeface="Arial" panose="020B0604020202020204" pitchFamily="34" charset="0"/>
              </a:rPr>
              <a:t>сезініп</a:t>
            </a:r>
            <a:r>
              <a:rPr lang="ru-RU" b="1" dirty="0">
                <a:solidFill>
                  <a:srgbClr val="002060"/>
                </a:solidFill>
                <a:latin typeface="Arial" panose="020B0604020202020204" pitchFamily="34" charset="0"/>
                <a:cs typeface="Arial" panose="020B0604020202020204" pitchFamily="34" charset="0"/>
              </a:rPr>
              <a:t>, </a:t>
            </a:r>
            <a:r>
              <a:rPr lang="ru-RU" b="1" dirty="0" err="1">
                <a:solidFill>
                  <a:srgbClr val="002060"/>
                </a:solidFill>
                <a:latin typeface="Arial" panose="020B0604020202020204" pitchFamily="34" charset="0"/>
                <a:cs typeface="Arial" panose="020B0604020202020204" pitchFamily="34" charset="0"/>
              </a:rPr>
              <a:t>болашаққа</a:t>
            </a:r>
            <a:r>
              <a:rPr lang="ru-RU" b="1" dirty="0">
                <a:solidFill>
                  <a:srgbClr val="002060"/>
                </a:solidFill>
                <a:latin typeface="Arial" panose="020B0604020202020204" pitchFamily="34" charset="0"/>
                <a:cs typeface="Arial" panose="020B0604020202020204" pitchFamily="34" charset="0"/>
              </a:rPr>
              <a:t> </a:t>
            </a:r>
            <a:r>
              <a:rPr lang="ru-RU" b="1" dirty="0" err="1">
                <a:solidFill>
                  <a:srgbClr val="002060"/>
                </a:solidFill>
                <a:latin typeface="Arial" panose="020B0604020202020204" pitchFamily="34" charset="0"/>
                <a:cs typeface="Arial" panose="020B0604020202020204" pitchFamily="34" charset="0"/>
              </a:rPr>
              <a:t>сенімді</a:t>
            </a:r>
            <a:r>
              <a:rPr lang="ru-RU" b="1" dirty="0">
                <a:solidFill>
                  <a:srgbClr val="002060"/>
                </a:solidFill>
                <a:latin typeface="Arial" panose="020B0604020202020204" pitchFamily="34" charset="0"/>
                <a:cs typeface="Arial" panose="020B0604020202020204" pitchFamily="34" charset="0"/>
              </a:rPr>
              <a:t> </a:t>
            </a:r>
            <a:r>
              <a:rPr lang="ru-RU" b="1" dirty="0" err="1">
                <a:solidFill>
                  <a:srgbClr val="002060"/>
                </a:solidFill>
                <a:latin typeface="Arial" panose="020B0604020202020204" pitchFamily="34" charset="0"/>
                <a:cs typeface="Arial" panose="020B0604020202020204" pitchFamily="34" charset="0"/>
              </a:rPr>
              <a:t>қадам</a:t>
            </a:r>
            <a:r>
              <a:rPr lang="ru-RU" b="1" dirty="0">
                <a:solidFill>
                  <a:srgbClr val="002060"/>
                </a:solidFill>
                <a:latin typeface="Arial" panose="020B0604020202020204" pitchFamily="34" charset="0"/>
                <a:cs typeface="Arial" panose="020B0604020202020204" pitchFamily="34" charset="0"/>
              </a:rPr>
              <a:t> </a:t>
            </a:r>
            <a:r>
              <a:rPr lang="ru-RU" b="1" dirty="0" err="1">
                <a:solidFill>
                  <a:srgbClr val="002060"/>
                </a:solidFill>
                <a:latin typeface="Arial" panose="020B0604020202020204" pitchFamily="34" charset="0"/>
                <a:cs typeface="Arial" panose="020B0604020202020204" pitchFamily="34" charset="0"/>
              </a:rPr>
              <a:t>жасай</a:t>
            </a:r>
            <a:r>
              <a:rPr lang="ru-RU" b="1" dirty="0">
                <a:solidFill>
                  <a:srgbClr val="002060"/>
                </a:solidFill>
                <a:latin typeface="Arial" panose="020B0604020202020204" pitchFamily="34" charset="0"/>
                <a:cs typeface="Arial" panose="020B0604020202020204" pitchFamily="34" charset="0"/>
              </a:rPr>
              <a:t> </a:t>
            </a:r>
            <a:r>
              <a:rPr lang="ru-RU" b="1" dirty="0" err="1">
                <a:solidFill>
                  <a:srgbClr val="002060"/>
                </a:solidFill>
                <a:latin typeface="Arial" panose="020B0604020202020204" pitchFamily="34" charset="0"/>
                <a:cs typeface="Arial" panose="020B0604020202020204" pitchFamily="34" charset="0"/>
              </a:rPr>
              <a:t>алады</a:t>
            </a:r>
            <a:endParaRPr lang="x-none" b="1" dirty="0">
              <a:solidFill>
                <a:srgbClr val="002060"/>
              </a:solidFill>
              <a:latin typeface="Arial" panose="020B0604020202020204" pitchFamily="34" charset="0"/>
              <a:cs typeface="Arial" panose="020B0604020202020204" pitchFamily="34" charset="0"/>
            </a:endParaRPr>
          </a:p>
        </p:txBody>
      </p:sp>
      <p:sp>
        <p:nvSpPr>
          <p:cNvPr id="16" name="Правая фигурная скобка 15">
            <a:extLst>
              <a:ext uri="{FF2B5EF4-FFF2-40B4-BE49-F238E27FC236}">
                <a16:creationId xmlns:a16="http://schemas.microsoft.com/office/drawing/2014/main" xmlns="" id="{403F2AA1-EBE5-5629-99F1-80639CDE7556}"/>
              </a:ext>
            </a:extLst>
          </p:cNvPr>
          <p:cNvSpPr/>
          <p:nvPr/>
        </p:nvSpPr>
        <p:spPr>
          <a:xfrm rot="5400000">
            <a:off x="2846861" y="2142651"/>
            <a:ext cx="369331" cy="5844220"/>
          </a:xfrm>
          <a:prstGeom prst="rightBrace">
            <a:avLst>
              <a:gd name="adj1" fmla="val 37424"/>
              <a:gd name="adj2" fmla="val 50000"/>
            </a:avLst>
          </a:prstGeom>
          <a:ln>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x-none"/>
          </a:p>
        </p:txBody>
      </p:sp>
      <p:sp>
        <p:nvSpPr>
          <p:cNvPr id="17" name="Правая фигурная скобка 16">
            <a:extLst>
              <a:ext uri="{FF2B5EF4-FFF2-40B4-BE49-F238E27FC236}">
                <a16:creationId xmlns:a16="http://schemas.microsoft.com/office/drawing/2014/main" xmlns="" id="{83B321C5-41B8-DC23-111E-63A31E20F932}"/>
              </a:ext>
            </a:extLst>
          </p:cNvPr>
          <p:cNvSpPr/>
          <p:nvPr/>
        </p:nvSpPr>
        <p:spPr>
          <a:xfrm rot="5400000">
            <a:off x="8975807" y="2134988"/>
            <a:ext cx="369331" cy="5844221"/>
          </a:xfrm>
          <a:prstGeom prst="rightBrace">
            <a:avLst>
              <a:gd name="adj1" fmla="val 37424"/>
              <a:gd name="adj2" fmla="val 50000"/>
            </a:avLst>
          </a:prstGeom>
          <a:ln>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x-none"/>
          </a:p>
        </p:txBody>
      </p:sp>
      <p:sp>
        <p:nvSpPr>
          <p:cNvPr id="18" name="TextBox 17">
            <a:extLst>
              <a:ext uri="{FF2B5EF4-FFF2-40B4-BE49-F238E27FC236}">
                <a16:creationId xmlns:a16="http://schemas.microsoft.com/office/drawing/2014/main" xmlns="" id="{9A9C3DD1-EC16-B626-84EB-BB82BBE23170}"/>
              </a:ext>
            </a:extLst>
          </p:cNvPr>
          <p:cNvSpPr txBox="1"/>
          <p:nvPr/>
        </p:nvSpPr>
        <p:spPr>
          <a:xfrm>
            <a:off x="6485218" y="5241764"/>
            <a:ext cx="4949423" cy="1200329"/>
          </a:xfrm>
          <a:prstGeom prst="rect">
            <a:avLst/>
          </a:prstGeom>
          <a:noFill/>
        </p:spPr>
        <p:txBody>
          <a:bodyPr wrap="square" rtlCol="0">
            <a:spAutoFit/>
          </a:bodyPr>
          <a:lstStyle/>
          <a:p>
            <a:pPr algn="ctr"/>
            <a:r>
              <a:rPr lang="kk-KZ" dirty="0">
                <a:latin typeface="Arial" panose="020B0604020202020204" pitchFamily="34" charset="0"/>
                <a:cs typeface="Arial" panose="020B0604020202020204" pitchFamily="34" charset="0"/>
              </a:rPr>
              <a:t>Дене еңбегімен айналысуда адам белсенді қимыл қозғалысына күш жұмсайтын болса, ой еңбегінде көбінесе адамның ішкі психологиялық тетіктері қатысады</a:t>
            </a:r>
            <a:endParaRPr lang="x-none"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89021308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B3C59481-03F6-BC6F-6C5E-46F4F8C0A159}"/>
              </a:ext>
            </a:extLst>
          </p:cNvPr>
          <p:cNvSpPr txBox="1"/>
          <p:nvPr/>
        </p:nvSpPr>
        <p:spPr>
          <a:xfrm>
            <a:off x="687526" y="236848"/>
            <a:ext cx="8297838" cy="523220"/>
          </a:xfrm>
          <a:prstGeom prst="rect">
            <a:avLst/>
          </a:prstGeom>
          <a:noFill/>
        </p:spPr>
        <p:txBody>
          <a:bodyPr wrap="square">
            <a:spAutoFit/>
          </a:bodyPr>
          <a:lstStyle/>
          <a:p>
            <a:pPr lvl="0" algn="ctr"/>
            <a:r>
              <a:rPr lang="kk-KZ" sz="2800" b="1" dirty="0">
                <a:solidFill>
                  <a:schemeClr val="tx2">
                    <a:lumMod val="75000"/>
                  </a:schemeClr>
                </a:solidFill>
                <a:latin typeface="Arial" panose="020B0604020202020204" pitchFamily="34" charset="0"/>
                <a:cs typeface="Arial" panose="020B0604020202020204" pitchFamily="34" charset="0"/>
              </a:rPr>
              <a:t>Шолу сұрақтары</a:t>
            </a:r>
          </a:p>
        </p:txBody>
      </p:sp>
      <p:pic>
        <p:nvPicPr>
          <p:cNvPr id="5" name="Picture 6" descr="Белый восклицательный знак внутри красного речевого пузыря с иллюстрацией  3d-эффектов полностью редактируемый | Премиум векторы">
            <a:extLst>
              <a:ext uri="{FF2B5EF4-FFF2-40B4-BE49-F238E27FC236}">
                <a16:creationId xmlns:a16="http://schemas.microsoft.com/office/drawing/2014/main" xmlns="" id="{18F7D276-1328-9240-3F6B-A770FEA19F88}"/>
              </a:ext>
            </a:extLst>
          </p:cNvPr>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13429" t="11290" r="7291" b="13516"/>
          <a:stretch/>
        </p:blipFill>
        <p:spPr bwMode="auto">
          <a:xfrm>
            <a:off x="9335422" y="4376309"/>
            <a:ext cx="2021485" cy="1917290"/>
          </a:xfrm>
          <a:prstGeom prst="rect">
            <a:avLst/>
          </a:prstGeom>
          <a:noFill/>
          <a:extLst>
            <a:ext uri="{909E8E84-426E-40DD-AFC4-6F175D3DCCD1}">
              <a14:hiddenFill xmlns:a14="http://schemas.microsoft.com/office/drawing/2010/main" xmlns="">
                <a:solidFill>
                  <a:srgbClr val="FFFFFF"/>
                </a:solidFill>
              </a14:hiddenFill>
            </a:ext>
          </a:extLst>
        </p:spPr>
      </p:pic>
      <p:sp>
        <p:nvSpPr>
          <p:cNvPr id="3" name="TextBox 2">
            <a:extLst>
              <a:ext uri="{FF2B5EF4-FFF2-40B4-BE49-F238E27FC236}">
                <a16:creationId xmlns:a16="http://schemas.microsoft.com/office/drawing/2014/main" xmlns="" id="{2A3E3A88-0486-80D5-8206-8B6E9EE4C097}"/>
              </a:ext>
            </a:extLst>
          </p:cNvPr>
          <p:cNvSpPr txBox="1"/>
          <p:nvPr/>
        </p:nvSpPr>
        <p:spPr>
          <a:xfrm>
            <a:off x="580103" y="1308989"/>
            <a:ext cx="9497962" cy="461665"/>
          </a:xfrm>
          <a:prstGeom prst="rect">
            <a:avLst/>
          </a:prstGeom>
          <a:noFill/>
        </p:spPr>
        <p:txBody>
          <a:bodyPr wrap="square">
            <a:spAutoFit/>
          </a:bodyPr>
          <a:lstStyle/>
          <a:p>
            <a:pPr algn="just"/>
            <a:r>
              <a:rPr lang="kk-KZ" sz="2400" b="1" i="1" dirty="0">
                <a:solidFill>
                  <a:srgbClr val="000000"/>
                </a:solidFill>
                <a:effectLst/>
                <a:latin typeface="Arial" panose="020B0604020202020204" pitchFamily="34" charset="0"/>
                <a:ea typeface="Times New Roman" panose="02020603050405020304" pitchFamily="18" charset="0"/>
              </a:rPr>
              <a:t>1.  Ой еңбегінің мәдениеті дегенді қалай түсінесіз?</a:t>
            </a:r>
            <a:endParaRPr lang="x-none" sz="2400" dirty="0">
              <a:effectLst/>
              <a:latin typeface="Times New Roman" panose="02020603050405020304" pitchFamily="18" charset="0"/>
              <a:ea typeface="Times New Roman" panose="02020603050405020304" pitchFamily="18" charset="0"/>
            </a:endParaRPr>
          </a:p>
        </p:txBody>
      </p:sp>
      <p:sp>
        <p:nvSpPr>
          <p:cNvPr id="7" name="TextBox 6">
            <a:extLst>
              <a:ext uri="{FF2B5EF4-FFF2-40B4-BE49-F238E27FC236}">
                <a16:creationId xmlns:a16="http://schemas.microsoft.com/office/drawing/2014/main" xmlns="" id="{2BE305C2-5816-0AEA-0B55-D61E6A2816C1}"/>
              </a:ext>
            </a:extLst>
          </p:cNvPr>
          <p:cNvSpPr txBox="1"/>
          <p:nvPr/>
        </p:nvSpPr>
        <p:spPr>
          <a:xfrm>
            <a:off x="687526" y="1996409"/>
            <a:ext cx="11042358" cy="830997"/>
          </a:xfrm>
          <a:prstGeom prst="rect">
            <a:avLst/>
          </a:prstGeom>
          <a:noFill/>
        </p:spPr>
        <p:txBody>
          <a:bodyPr wrap="square">
            <a:spAutoFit/>
          </a:bodyPr>
          <a:lstStyle/>
          <a:p>
            <a:pPr algn="just"/>
            <a:r>
              <a:rPr lang="kk-KZ" sz="2400" b="1" i="1" dirty="0">
                <a:solidFill>
                  <a:srgbClr val="000000"/>
                </a:solidFill>
                <a:effectLst/>
                <a:latin typeface="Arial" panose="020B0604020202020204" pitchFamily="34" charset="0"/>
                <a:ea typeface="Times New Roman" panose="02020603050405020304" pitchFamily="18" charset="0"/>
              </a:rPr>
              <a:t>2. Ой еңбегінің мәдениетін меңгеру болашақ мамандарға не үшін қажет?</a:t>
            </a:r>
            <a:endParaRPr lang="x-none"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xmlns="" val="188964251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Группа 2">
            <a:extLst>
              <a:ext uri="{FF2B5EF4-FFF2-40B4-BE49-F238E27FC236}">
                <a16:creationId xmlns:a16="http://schemas.microsoft.com/office/drawing/2014/main" xmlns="" id="{D5901939-1AD3-7595-C074-7262F84A0C19}"/>
              </a:ext>
            </a:extLst>
          </p:cNvPr>
          <p:cNvGrpSpPr/>
          <p:nvPr/>
        </p:nvGrpSpPr>
        <p:grpSpPr>
          <a:xfrm>
            <a:off x="327815" y="1240128"/>
            <a:ext cx="11385620" cy="1933142"/>
            <a:chOff x="199290" y="1472090"/>
            <a:chExt cx="11365478" cy="1933142"/>
          </a:xfrm>
        </p:grpSpPr>
        <p:sp>
          <p:nvSpPr>
            <p:cNvPr id="4" name="Стрелка: шеврон 3">
              <a:extLst>
                <a:ext uri="{FF2B5EF4-FFF2-40B4-BE49-F238E27FC236}">
                  <a16:creationId xmlns:a16="http://schemas.microsoft.com/office/drawing/2014/main" xmlns="" id="{0EC49AB4-B6CB-F8D7-0F6A-E80697061359}"/>
                </a:ext>
              </a:extLst>
            </p:cNvPr>
            <p:cNvSpPr/>
            <p:nvPr/>
          </p:nvSpPr>
          <p:spPr>
            <a:xfrm>
              <a:off x="3479994" y="1973951"/>
              <a:ext cx="872197" cy="742071"/>
            </a:xfrm>
            <a:prstGeom prst="chevron">
              <a:avLst/>
            </a:prstGeom>
            <a:solidFill>
              <a:schemeClr val="accent2">
                <a:lumMod val="60000"/>
                <a:lumOff val="4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2000">
                <a:solidFill>
                  <a:schemeClr val="tx1"/>
                </a:solidFill>
                <a:latin typeface="Arial" panose="020B0604020202020204" pitchFamily="34" charset="0"/>
                <a:cs typeface="Arial" panose="020B0604020202020204" pitchFamily="34" charset="0"/>
              </a:endParaRPr>
            </a:p>
          </p:txBody>
        </p:sp>
        <p:sp>
          <p:nvSpPr>
            <p:cNvPr id="5" name="Прямоугольник: скругленные углы 4">
              <a:extLst>
                <a:ext uri="{FF2B5EF4-FFF2-40B4-BE49-F238E27FC236}">
                  <a16:creationId xmlns:a16="http://schemas.microsoft.com/office/drawing/2014/main" xmlns="" id="{A990D444-819B-3E17-B0FB-4296653C1F4C}"/>
                </a:ext>
              </a:extLst>
            </p:cNvPr>
            <p:cNvSpPr/>
            <p:nvPr/>
          </p:nvSpPr>
          <p:spPr>
            <a:xfrm>
              <a:off x="199290" y="1479823"/>
              <a:ext cx="3073791" cy="1925409"/>
            </a:xfrm>
            <a:prstGeom prst="roundRect">
              <a:avLst/>
            </a:prstGeom>
            <a:solidFill>
              <a:schemeClr val="bg1"/>
            </a:solidFill>
            <a:ln w="2857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2800" b="1" dirty="0">
                <a:solidFill>
                  <a:schemeClr val="tx1"/>
                </a:solidFill>
                <a:latin typeface="Arial" panose="020B0604020202020204" pitchFamily="34" charset="0"/>
                <a:cs typeface="Arial" panose="020B0604020202020204" pitchFamily="34" charset="0"/>
              </a:endParaRPr>
            </a:p>
          </p:txBody>
        </p:sp>
        <p:sp>
          <p:nvSpPr>
            <p:cNvPr id="8" name="Прямоугольник: скругленные углы 7">
              <a:extLst>
                <a:ext uri="{FF2B5EF4-FFF2-40B4-BE49-F238E27FC236}">
                  <a16:creationId xmlns:a16="http://schemas.microsoft.com/office/drawing/2014/main" xmlns="" id="{73BDB441-43F2-0A54-1C7F-5E7B508BD3CD}"/>
                </a:ext>
              </a:extLst>
            </p:cNvPr>
            <p:cNvSpPr/>
            <p:nvPr/>
          </p:nvSpPr>
          <p:spPr>
            <a:xfrm>
              <a:off x="4819264" y="1472090"/>
              <a:ext cx="6745504" cy="1925409"/>
            </a:xfrm>
            <a:prstGeom prst="roundRect">
              <a:avLst/>
            </a:prstGeom>
            <a:solidFill>
              <a:schemeClr val="accent2">
                <a:lumMod val="60000"/>
                <a:lumOff val="40000"/>
              </a:schemeClr>
            </a:solidFill>
            <a:ln w="28575">
              <a:solidFill>
                <a:srgbClr val="7030A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dirty="0" err="1">
                  <a:solidFill>
                    <a:schemeClr val="tx1"/>
                  </a:solidFill>
                  <a:latin typeface="Arial" panose="020B0604020202020204" pitchFamily="34" charset="0"/>
                  <a:cs typeface="Arial" panose="020B0604020202020204" pitchFamily="34" charset="0"/>
                </a:rPr>
                <a:t>Үш</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айлық</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кезінен</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бастап-ақ</a:t>
              </a:r>
              <a:r>
                <a:rPr lang="ru-RU" dirty="0">
                  <a:solidFill>
                    <a:schemeClr val="tx1"/>
                  </a:solidFill>
                  <a:latin typeface="Arial" panose="020B0604020202020204" pitchFamily="34" charset="0"/>
                  <a:cs typeface="Arial" panose="020B0604020202020204" pitchFamily="34" charset="0"/>
                </a:rPr>
                <a:t>, бала </a:t>
              </a:r>
              <a:r>
                <a:rPr lang="ru-RU" dirty="0" err="1">
                  <a:solidFill>
                    <a:schemeClr val="tx1"/>
                  </a:solidFill>
                  <a:latin typeface="Arial" panose="020B0604020202020204" pitchFamily="34" charset="0"/>
                  <a:cs typeface="Arial" panose="020B0604020202020204" pitchFamily="34" charset="0"/>
                </a:rPr>
                <a:t>түстерді</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ажырату</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адамдарды</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түріне</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қарап</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тану</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ойыншықтарын</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таңдау</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сияқты</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іс-әрекеттерімен</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өзінің</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ойлау</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қабілетінің</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ерекшеліктерін</a:t>
              </a:r>
              <a:r>
                <a:rPr lang="ru-RU" dirty="0">
                  <a:solidFill>
                    <a:schemeClr val="tx1"/>
                  </a:solidFill>
                  <a:latin typeface="Arial" panose="020B0604020202020204" pitchFamily="34" charset="0"/>
                  <a:cs typeface="Arial" panose="020B0604020202020204" pitchFamily="34" charset="0"/>
                </a:rPr>
                <a:t> байқатады.11-12 </a:t>
              </a:r>
              <a:r>
                <a:rPr lang="ru-RU" dirty="0" err="1">
                  <a:solidFill>
                    <a:schemeClr val="tx1"/>
                  </a:solidFill>
                  <a:latin typeface="Arial" panose="020B0604020202020204" pitchFamily="34" charset="0"/>
                  <a:cs typeface="Arial" panose="020B0604020202020204" pitchFamily="34" charset="0"/>
                </a:rPr>
                <a:t>айлығында</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сөйлеу</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қабілеттері</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анықталып</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өз</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бетінше</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жүріп</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үйренуге</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талпынады</a:t>
              </a:r>
              <a:endParaRPr lang="x-none" dirty="0">
                <a:solidFill>
                  <a:schemeClr val="tx1"/>
                </a:solidFill>
                <a:latin typeface="Arial" panose="020B0604020202020204" pitchFamily="34" charset="0"/>
                <a:cs typeface="Arial" panose="020B0604020202020204" pitchFamily="34" charset="0"/>
              </a:endParaRPr>
            </a:p>
          </p:txBody>
        </p:sp>
      </p:grpSp>
      <p:grpSp>
        <p:nvGrpSpPr>
          <p:cNvPr id="9" name="Группа 8">
            <a:extLst>
              <a:ext uri="{FF2B5EF4-FFF2-40B4-BE49-F238E27FC236}">
                <a16:creationId xmlns:a16="http://schemas.microsoft.com/office/drawing/2014/main" xmlns="" id="{4EB8D0C8-4662-50BC-3383-0BFAF127F3FF}"/>
              </a:ext>
            </a:extLst>
          </p:cNvPr>
          <p:cNvGrpSpPr/>
          <p:nvPr/>
        </p:nvGrpSpPr>
        <p:grpSpPr>
          <a:xfrm>
            <a:off x="327815" y="3950920"/>
            <a:ext cx="11385620" cy="2156941"/>
            <a:chOff x="172328" y="4592487"/>
            <a:chExt cx="11380119" cy="2156941"/>
          </a:xfrm>
        </p:grpSpPr>
        <p:sp>
          <p:nvSpPr>
            <p:cNvPr id="10" name="Стрелка: шеврон 9">
              <a:extLst>
                <a:ext uri="{FF2B5EF4-FFF2-40B4-BE49-F238E27FC236}">
                  <a16:creationId xmlns:a16="http://schemas.microsoft.com/office/drawing/2014/main" xmlns="" id="{952D585C-1755-FFE9-1E24-6E7A100B1E4F}"/>
                </a:ext>
              </a:extLst>
            </p:cNvPr>
            <p:cNvSpPr/>
            <p:nvPr/>
          </p:nvSpPr>
          <p:spPr>
            <a:xfrm>
              <a:off x="3479994" y="5211772"/>
              <a:ext cx="872197" cy="742071"/>
            </a:xfrm>
            <a:prstGeom prst="chevron">
              <a:avLst/>
            </a:prstGeom>
            <a:solidFill>
              <a:schemeClr val="accent2">
                <a:lumMod val="60000"/>
                <a:lumOff val="4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2000">
                <a:solidFill>
                  <a:schemeClr val="tx1"/>
                </a:solidFill>
                <a:latin typeface="Arial" panose="020B0604020202020204" pitchFamily="34" charset="0"/>
                <a:cs typeface="Arial" panose="020B0604020202020204" pitchFamily="34" charset="0"/>
              </a:endParaRPr>
            </a:p>
          </p:txBody>
        </p:sp>
        <p:sp>
          <p:nvSpPr>
            <p:cNvPr id="11" name="Прямоугольник: скругленные углы 10">
              <a:extLst>
                <a:ext uri="{FF2B5EF4-FFF2-40B4-BE49-F238E27FC236}">
                  <a16:creationId xmlns:a16="http://schemas.microsoft.com/office/drawing/2014/main" xmlns="" id="{AC2EA201-6E3D-197A-F848-8A04AADE1357}"/>
                </a:ext>
              </a:extLst>
            </p:cNvPr>
            <p:cNvSpPr/>
            <p:nvPr/>
          </p:nvSpPr>
          <p:spPr>
            <a:xfrm>
              <a:off x="172328" y="4592487"/>
              <a:ext cx="3049763" cy="2156940"/>
            </a:xfrm>
            <a:prstGeom prst="roundRect">
              <a:avLst/>
            </a:prstGeom>
            <a:solidFill>
              <a:schemeClr val="bg1"/>
            </a:solidFill>
            <a:ln w="2857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3200" b="1" dirty="0">
                <a:solidFill>
                  <a:schemeClr val="tx1"/>
                </a:solidFill>
                <a:latin typeface="Arial" panose="020B0604020202020204" pitchFamily="34" charset="0"/>
                <a:cs typeface="Arial" panose="020B0604020202020204" pitchFamily="34" charset="0"/>
              </a:endParaRPr>
            </a:p>
          </p:txBody>
        </p:sp>
        <p:sp>
          <p:nvSpPr>
            <p:cNvPr id="13" name="Прямоугольник: скругленные углы 12">
              <a:extLst>
                <a:ext uri="{FF2B5EF4-FFF2-40B4-BE49-F238E27FC236}">
                  <a16:creationId xmlns:a16="http://schemas.microsoft.com/office/drawing/2014/main" xmlns="" id="{CD42063E-E63A-513C-6EE7-D912757E40FF}"/>
                </a:ext>
              </a:extLst>
            </p:cNvPr>
            <p:cNvSpPr/>
            <p:nvPr/>
          </p:nvSpPr>
          <p:spPr>
            <a:xfrm>
              <a:off x="4798253" y="4592487"/>
              <a:ext cx="6754194" cy="2156941"/>
            </a:xfrm>
            <a:prstGeom prst="roundRect">
              <a:avLst/>
            </a:prstGeom>
            <a:solidFill>
              <a:schemeClr val="accent2">
                <a:lumMod val="60000"/>
                <a:lumOff val="40000"/>
              </a:schemeClr>
            </a:solidFill>
            <a:ln w="28575">
              <a:solidFill>
                <a:srgbClr val="7030A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dirty="0" err="1">
                  <a:solidFill>
                    <a:schemeClr val="tx1"/>
                  </a:solidFill>
                  <a:latin typeface="Arial" panose="020B0604020202020204" pitchFamily="34" charset="0"/>
                  <a:cs typeface="Arial" panose="020B0604020202020204" pitchFamily="34" charset="0"/>
                </a:rPr>
                <a:t>Белгілі</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ғалымдар</a:t>
              </a:r>
              <a:r>
                <a:rPr lang="ru-RU" dirty="0">
                  <a:solidFill>
                    <a:schemeClr val="tx1"/>
                  </a:solidFill>
                  <a:latin typeface="Arial" panose="020B0604020202020204" pitchFamily="34" charset="0"/>
                  <a:cs typeface="Arial" panose="020B0604020202020204" pitchFamily="34" charset="0"/>
                </a:rPr>
                <a:t> Паскаль, Лейбниц, Гаусс бала </a:t>
              </a:r>
              <a:r>
                <a:rPr lang="ru-RU" dirty="0" err="1">
                  <a:solidFill>
                    <a:schemeClr val="tx1"/>
                  </a:solidFill>
                  <a:latin typeface="Arial" panose="020B0604020202020204" pitchFamily="34" charset="0"/>
                  <a:cs typeface="Arial" panose="020B0604020202020204" pitchFamily="34" charset="0"/>
                </a:rPr>
                <a:t>кездерінен</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бастап</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математикалық</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қабілеттерімен</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танымал</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болған</a:t>
              </a:r>
              <a:r>
                <a:rPr lang="ru-RU" dirty="0">
                  <a:solidFill>
                    <a:schemeClr val="tx1"/>
                  </a:solidFill>
                  <a:latin typeface="Arial" panose="020B0604020202020204" pitchFamily="34" charset="0"/>
                  <a:cs typeface="Arial" panose="020B0604020202020204" pitchFamily="34" charset="0"/>
                </a:rPr>
                <a:t>. Моцарт 3 </a:t>
              </a:r>
              <a:r>
                <a:rPr lang="ru-RU" dirty="0" err="1">
                  <a:solidFill>
                    <a:schemeClr val="tx1"/>
                  </a:solidFill>
                  <a:latin typeface="Arial" panose="020B0604020202020204" pitchFamily="34" charset="0"/>
                  <a:cs typeface="Arial" panose="020B0604020202020204" pitchFamily="34" charset="0"/>
                </a:rPr>
                <a:t>жасында</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музыкалық</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қабілетімен</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танымал</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болған</a:t>
              </a:r>
              <a:r>
                <a:rPr lang="ru-RU" dirty="0">
                  <a:solidFill>
                    <a:schemeClr val="tx1"/>
                  </a:solidFill>
                  <a:latin typeface="Arial" panose="020B0604020202020204" pitchFamily="34" charset="0"/>
                  <a:cs typeface="Arial" panose="020B0604020202020204" pitchFamily="34" charset="0"/>
                </a:rPr>
                <a:t>. Ньютон 25 </a:t>
              </a:r>
              <a:r>
                <a:rPr lang="ru-RU" dirty="0" err="1">
                  <a:solidFill>
                    <a:schemeClr val="tx1"/>
                  </a:solidFill>
                  <a:latin typeface="Arial" panose="020B0604020202020204" pitchFamily="34" charset="0"/>
                  <a:cs typeface="Arial" panose="020B0604020202020204" pitchFamily="34" charset="0"/>
                </a:rPr>
                <a:t>жасқа</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толмай</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жатып</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тартылыс</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күшін</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анықтаған</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дүние</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жүзіне</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аттары</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әйгілі</a:t>
              </a:r>
              <a:r>
                <a:rPr lang="ru-RU" dirty="0">
                  <a:solidFill>
                    <a:schemeClr val="tx1"/>
                  </a:solidFill>
                  <a:latin typeface="Arial" panose="020B0604020202020204" pitchFamily="34" charset="0"/>
                  <a:cs typeface="Arial" panose="020B0604020202020204" pitchFamily="34" charset="0"/>
                </a:rPr>
                <a:t> Демокрит, Тициан, Микеланджело 80 </a:t>
              </a:r>
              <a:r>
                <a:rPr lang="ru-RU" dirty="0" err="1">
                  <a:solidFill>
                    <a:schemeClr val="tx1"/>
                  </a:solidFill>
                  <a:latin typeface="Arial" panose="020B0604020202020204" pitchFamily="34" charset="0"/>
                  <a:cs typeface="Arial" panose="020B0604020202020204" pitchFamily="34" charset="0"/>
                </a:rPr>
                <a:t>жастан</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асқанда</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өздерінің</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шығармашылық</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белсенділіктерін</a:t>
              </a:r>
              <a:r>
                <a:rPr lang="ru-RU" dirty="0">
                  <a:solidFill>
                    <a:schemeClr val="tx1"/>
                  </a:solidFill>
                  <a:latin typeface="Arial" panose="020B0604020202020204" pitchFamily="34" charset="0"/>
                  <a:cs typeface="Arial" panose="020B0604020202020204" pitchFamily="34" charset="0"/>
                </a:rPr>
                <a:t> </a:t>
              </a:r>
              <a:r>
                <a:rPr lang="ru-RU" dirty="0" err="1">
                  <a:solidFill>
                    <a:schemeClr val="tx1"/>
                  </a:solidFill>
                  <a:latin typeface="Arial" panose="020B0604020202020204" pitchFamily="34" charset="0"/>
                  <a:cs typeface="Arial" panose="020B0604020202020204" pitchFamily="34" charset="0"/>
                </a:rPr>
                <a:t>танытқан</a:t>
              </a:r>
              <a:r>
                <a:rPr lang="ru-RU" dirty="0">
                  <a:solidFill>
                    <a:schemeClr val="tx1"/>
                  </a:solidFill>
                  <a:latin typeface="Arial" panose="020B0604020202020204" pitchFamily="34" charset="0"/>
                  <a:cs typeface="Arial" panose="020B0604020202020204" pitchFamily="34" charset="0"/>
                </a:rPr>
                <a:t>.</a:t>
              </a:r>
            </a:p>
          </p:txBody>
        </p:sp>
      </p:grpSp>
      <p:sp>
        <p:nvSpPr>
          <p:cNvPr id="7" name="TextBox 6">
            <a:extLst>
              <a:ext uri="{FF2B5EF4-FFF2-40B4-BE49-F238E27FC236}">
                <a16:creationId xmlns:a16="http://schemas.microsoft.com/office/drawing/2014/main" xmlns="" id="{35163278-8FC1-668A-7054-08BEA82183F9}"/>
              </a:ext>
            </a:extLst>
          </p:cNvPr>
          <p:cNvSpPr txBox="1"/>
          <p:nvPr/>
        </p:nvSpPr>
        <p:spPr>
          <a:xfrm>
            <a:off x="955344" y="257436"/>
            <a:ext cx="10358650" cy="523220"/>
          </a:xfrm>
          <a:prstGeom prst="rect">
            <a:avLst/>
          </a:prstGeom>
          <a:noFill/>
        </p:spPr>
        <p:txBody>
          <a:bodyPr wrap="square">
            <a:spAutoFit/>
          </a:bodyPr>
          <a:lstStyle/>
          <a:p>
            <a:pPr algn="ctr"/>
            <a:r>
              <a:rPr kumimoji="0" lang="ru-RU" altLang="ru-RU" sz="2800" b="1" i="0" u="none" strike="noStrike" cap="none" normalizeH="0" baseline="0" dirty="0">
                <a:ln>
                  <a:noFill/>
                </a:ln>
                <a:solidFill>
                  <a:schemeClr val="tx2">
                    <a:lumMod val="75000"/>
                  </a:schemeClr>
                </a:solidFill>
                <a:effectLst/>
                <a:latin typeface="Arial" panose="020B0604020202020204" pitchFamily="34" charset="0"/>
                <a:cs typeface="Arial" panose="020B0604020202020204" pitchFamily="34" charset="0"/>
              </a:rPr>
              <a:t>2.</a:t>
            </a:r>
            <a:r>
              <a:rPr lang="ru-RU" altLang="ru-RU" sz="2800" b="1" dirty="0">
                <a:solidFill>
                  <a:schemeClr val="tx2">
                    <a:lumMod val="75000"/>
                  </a:schemeClr>
                </a:solidFill>
                <a:latin typeface="Arial" panose="020B0604020202020204" pitchFamily="34" charset="0"/>
                <a:cs typeface="Arial" panose="020B0604020202020204" pitchFamily="34" charset="0"/>
              </a:rPr>
              <a:t> </a:t>
            </a:r>
            <a:r>
              <a:rPr kumimoji="0" lang="ru-RU" altLang="ru-RU" sz="2800" b="1" i="0" u="none" strike="noStrike" cap="none" normalizeH="0" baseline="0" dirty="0" err="1">
                <a:ln>
                  <a:noFill/>
                </a:ln>
                <a:solidFill>
                  <a:schemeClr val="tx2">
                    <a:lumMod val="75000"/>
                  </a:schemeClr>
                </a:solidFill>
                <a:effectLst/>
                <a:latin typeface="Arial" panose="020B0604020202020204" pitchFamily="34" charset="0"/>
                <a:cs typeface="Arial" panose="020B0604020202020204" pitchFamily="34" charset="0"/>
              </a:rPr>
              <a:t>Адамның</a:t>
            </a:r>
            <a:r>
              <a:rPr kumimoji="0" lang="ru-RU" altLang="ru-RU" sz="2800" b="1" i="0" u="none" strike="noStrike" cap="none" normalizeH="0" baseline="0" dirty="0">
                <a:ln>
                  <a:noFill/>
                </a:ln>
                <a:solidFill>
                  <a:schemeClr val="tx2">
                    <a:lumMod val="75000"/>
                  </a:schemeClr>
                </a:solidFill>
                <a:effectLst/>
                <a:latin typeface="Arial" panose="020B0604020202020204" pitchFamily="34" charset="0"/>
                <a:cs typeface="Arial" panose="020B0604020202020204" pitchFamily="34" charset="0"/>
              </a:rPr>
              <a:t> ой </a:t>
            </a:r>
            <a:r>
              <a:rPr kumimoji="0" lang="ru-RU" altLang="ru-RU" sz="2800" b="1" i="0" u="none" strike="noStrike" cap="none" normalizeH="0" baseline="0" dirty="0" err="1">
                <a:ln>
                  <a:noFill/>
                </a:ln>
                <a:solidFill>
                  <a:schemeClr val="tx2">
                    <a:lumMod val="75000"/>
                  </a:schemeClr>
                </a:solidFill>
                <a:effectLst/>
                <a:latin typeface="Arial" panose="020B0604020202020204" pitchFamily="34" charset="0"/>
                <a:cs typeface="Arial" panose="020B0604020202020204" pitchFamily="34" charset="0"/>
              </a:rPr>
              <a:t>еңбегіне</a:t>
            </a:r>
            <a:r>
              <a:rPr kumimoji="0" lang="ru-RU" altLang="ru-RU" sz="2800" b="1" i="0" u="none" strike="noStrike" cap="none" normalizeH="0" baseline="0" dirty="0">
                <a:ln>
                  <a:noFill/>
                </a:ln>
                <a:solidFill>
                  <a:schemeClr val="tx2">
                    <a:lumMod val="75000"/>
                  </a:schemeClr>
                </a:solidFill>
                <a:effectLst/>
                <a:latin typeface="Arial" panose="020B0604020202020204" pitchFamily="34" charset="0"/>
                <a:cs typeface="Arial" panose="020B0604020202020204" pitchFamily="34" charset="0"/>
              </a:rPr>
              <a:t> </a:t>
            </a:r>
            <a:r>
              <a:rPr kumimoji="0" lang="ru-RU" altLang="ru-RU" sz="2800" b="1" i="0" u="none" strike="noStrike" cap="none" normalizeH="0" baseline="0" dirty="0" err="1">
                <a:ln>
                  <a:noFill/>
                </a:ln>
                <a:solidFill>
                  <a:schemeClr val="tx2">
                    <a:lumMod val="75000"/>
                  </a:schemeClr>
                </a:solidFill>
                <a:effectLst/>
                <a:latin typeface="Arial" panose="020B0604020202020204" pitchFamily="34" charset="0"/>
                <a:cs typeface="Arial" panose="020B0604020202020204" pitchFamily="34" charset="0"/>
              </a:rPr>
              <a:t>ықпал</a:t>
            </a:r>
            <a:r>
              <a:rPr kumimoji="0" lang="ru-RU" altLang="ru-RU" sz="2800" b="1" i="0" u="none" strike="noStrike" cap="none" normalizeH="0" baseline="0" dirty="0">
                <a:ln>
                  <a:noFill/>
                </a:ln>
                <a:solidFill>
                  <a:schemeClr val="tx2">
                    <a:lumMod val="75000"/>
                  </a:schemeClr>
                </a:solidFill>
                <a:effectLst/>
                <a:latin typeface="Arial" panose="020B0604020202020204" pitchFamily="34" charset="0"/>
                <a:cs typeface="Arial" panose="020B0604020202020204" pitchFamily="34" charset="0"/>
              </a:rPr>
              <a:t> </a:t>
            </a:r>
            <a:r>
              <a:rPr kumimoji="0" lang="ru-RU" altLang="ru-RU" sz="2800" b="1" i="0" u="none" strike="noStrike" cap="none" normalizeH="0" baseline="0" dirty="0" err="1">
                <a:ln>
                  <a:noFill/>
                </a:ln>
                <a:solidFill>
                  <a:schemeClr val="tx2">
                    <a:lumMod val="75000"/>
                  </a:schemeClr>
                </a:solidFill>
                <a:effectLst/>
                <a:latin typeface="Arial" panose="020B0604020202020204" pitchFamily="34" charset="0"/>
                <a:cs typeface="Arial" panose="020B0604020202020204" pitchFamily="34" charset="0"/>
              </a:rPr>
              <a:t>ететін</a:t>
            </a:r>
            <a:r>
              <a:rPr kumimoji="0" lang="ru-RU" altLang="ru-RU" sz="2800" b="1" i="0" u="none" strike="noStrike" cap="none" normalizeH="0" baseline="0" dirty="0">
                <a:ln>
                  <a:noFill/>
                </a:ln>
                <a:solidFill>
                  <a:schemeClr val="tx2">
                    <a:lumMod val="75000"/>
                  </a:schemeClr>
                </a:solidFill>
                <a:effectLst/>
                <a:latin typeface="Arial" panose="020B0604020202020204" pitchFamily="34" charset="0"/>
                <a:cs typeface="Arial" panose="020B0604020202020204" pitchFamily="34" charset="0"/>
              </a:rPr>
              <a:t> </a:t>
            </a:r>
            <a:r>
              <a:rPr kumimoji="0" lang="ru-RU" altLang="ru-RU" sz="2800" b="1" i="0" u="none" strike="noStrike" cap="none" normalizeH="0" baseline="0" dirty="0" err="1">
                <a:ln>
                  <a:noFill/>
                </a:ln>
                <a:solidFill>
                  <a:schemeClr val="tx2">
                    <a:lumMod val="75000"/>
                  </a:schemeClr>
                </a:solidFill>
                <a:effectLst/>
                <a:latin typeface="Arial" panose="020B0604020202020204" pitchFamily="34" charset="0"/>
                <a:cs typeface="Arial" panose="020B0604020202020204" pitchFamily="34" charset="0"/>
              </a:rPr>
              <a:t>жағдайлар</a:t>
            </a:r>
            <a:endParaRPr lang="x-none" sz="2800" dirty="0">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xmlns="" id="{709C00F7-D04C-CEC3-DED9-1B8A657AFEDB}"/>
              </a:ext>
            </a:extLst>
          </p:cNvPr>
          <p:cNvSpPr txBox="1"/>
          <p:nvPr/>
        </p:nvSpPr>
        <p:spPr>
          <a:xfrm>
            <a:off x="299814" y="4336892"/>
            <a:ext cx="3079238" cy="1384995"/>
          </a:xfrm>
          <a:prstGeom prst="rect">
            <a:avLst/>
          </a:prstGeom>
          <a:noFill/>
        </p:spPr>
        <p:txBody>
          <a:bodyPr wrap="square">
            <a:spAutoFit/>
          </a:bodyPr>
          <a:lstStyle/>
          <a:p>
            <a:pPr algn="ctr"/>
            <a:r>
              <a:rPr lang="ru-RU" sz="2800" b="1" dirty="0" err="1">
                <a:solidFill>
                  <a:schemeClr val="tx1"/>
                </a:solidFill>
                <a:latin typeface="Arial" panose="020B0604020202020204" pitchFamily="34" charset="0"/>
                <a:cs typeface="Arial" panose="020B0604020202020204" pitchFamily="34" charset="0"/>
              </a:rPr>
              <a:t>Адамның</a:t>
            </a:r>
            <a:r>
              <a:rPr lang="ru-RU" sz="2800" b="1" dirty="0">
                <a:solidFill>
                  <a:schemeClr val="tx1"/>
                </a:solidFill>
                <a:latin typeface="Arial" panose="020B0604020202020204" pitchFamily="34" charset="0"/>
                <a:cs typeface="Arial" panose="020B0604020202020204" pitchFamily="34" charset="0"/>
              </a:rPr>
              <a:t> </a:t>
            </a:r>
            <a:r>
              <a:rPr lang="ru-RU" sz="2800" b="1" dirty="0" err="1">
                <a:solidFill>
                  <a:schemeClr val="tx1"/>
                </a:solidFill>
                <a:latin typeface="Arial" panose="020B0604020202020204" pitchFamily="34" charset="0"/>
                <a:cs typeface="Arial" panose="020B0604020202020204" pitchFamily="34" charset="0"/>
              </a:rPr>
              <a:t>жас</a:t>
            </a:r>
            <a:r>
              <a:rPr lang="ru-RU" sz="2800" b="1" dirty="0">
                <a:solidFill>
                  <a:schemeClr val="tx1"/>
                </a:solidFill>
                <a:latin typeface="Arial" panose="020B0604020202020204" pitchFamily="34" charset="0"/>
                <a:cs typeface="Arial" panose="020B0604020202020204" pitchFamily="34" charset="0"/>
              </a:rPr>
              <a:t> </a:t>
            </a:r>
            <a:r>
              <a:rPr lang="ru-RU" sz="2800" b="1" dirty="0" err="1">
                <a:solidFill>
                  <a:schemeClr val="tx1"/>
                </a:solidFill>
                <a:latin typeface="Arial" panose="020B0604020202020204" pitchFamily="34" charset="0"/>
                <a:cs typeface="Arial" panose="020B0604020202020204" pitchFamily="34" charset="0"/>
              </a:rPr>
              <a:t>және</a:t>
            </a:r>
            <a:r>
              <a:rPr lang="ru-RU" sz="2800" b="1" dirty="0">
                <a:solidFill>
                  <a:schemeClr val="tx1"/>
                </a:solidFill>
                <a:latin typeface="Arial" panose="020B0604020202020204" pitchFamily="34" charset="0"/>
                <a:cs typeface="Arial" panose="020B0604020202020204" pitchFamily="34" charset="0"/>
              </a:rPr>
              <a:t> </a:t>
            </a:r>
            <a:r>
              <a:rPr lang="ru-RU" sz="2800" b="1" dirty="0" err="1">
                <a:solidFill>
                  <a:schemeClr val="tx1"/>
                </a:solidFill>
                <a:latin typeface="Arial" panose="020B0604020202020204" pitchFamily="34" charset="0"/>
                <a:cs typeface="Arial" panose="020B0604020202020204" pitchFamily="34" charset="0"/>
              </a:rPr>
              <a:t>дербес</a:t>
            </a:r>
            <a:r>
              <a:rPr lang="ru-RU" sz="2800" b="1" dirty="0">
                <a:solidFill>
                  <a:schemeClr val="tx1"/>
                </a:solidFill>
                <a:latin typeface="Arial" panose="020B0604020202020204" pitchFamily="34" charset="0"/>
                <a:cs typeface="Arial" panose="020B0604020202020204" pitchFamily="34" charset="0"/>
              </a:rPr>
              <a:t> </a:t>
            </a:r>
            <a:r>
              <a:rPr lang="ru-RU" sz="2800" b="1" dirty="0" err="1">
                <a:solidFill>
                  <a:schemeClr val="tx1"/>
                </a:solidFill>
                <a:latin typeface="Arial" panose="020B0604020202020204" pitchFamily="34" charset="0"/>
                <a:cs typeface="Arial" panose="020B0604020202020204" pitchFamily="34" charset="0"/>
              </a:rPr>
              <a:t>ерекшеліктері</a:t>
            </a:r>
            <a:r>
              <a:rPr lang="ru-RU" sz="2800" b="1" dirty="0">
                <a:solidFill>
                  <a:schemeClr val="tx1"/>
                </a:solidFill>
                <a:latin typeface="Arial" panose="020B0604020202020204" pitchFamily="34" charset="0"/>
                <a:cs typeface="Arial" panose="020B0604020202020204" pitchFamily="34" charset="0"/>
              </a:rPr>
              <a:t> </a:t>
            </a:r>
          </a:p>
        </p:txBody>
      </p:sp>
      <p:sp>
        <p:nvSpPr>
          <p:cNvPr id="18" name="TextBox 17">
            <a:extLst>
              <a:ext uri="{FF2B5EF4-FFF2-40B4-BE49-F238E27FC236}">
                <a16:creationId xmlns:a16="http://schemas.microsoft.com/office/drawing/2014/main" xmlns="" id="{70676FCE-8464-C071-FB0C-3E0F6B10989A}"/>
              </a:ext>
            </a:extLst>
          </p:cNvPr>
          <p:cNvSpPr txBox="1"/>
          <p:nvPr/>
        </p:nvSpPr>
        <p:spPr>
          <a:xfrm>
            <a:off x="462693" y="1425338"/>
            <a:ext cx="2944360" cy="1631216"/>
          </a:xfrm>
          <a:prstGeom prst="rect">
            <a:avLst/>
          </a:prstGeom>
          <a:noFill/>
        </p:spPr>
        <p:txBody>
          <a:bodyPr wrap="square">
            <a:spAutoFit/>
          </a:bodyPr>
          <a:lstStyle/>
          <a:p>
            <a:r>
              <a:rPr lang="ru-RU" sz="2000" b="1" dirty="0" err="1">
                <a:latin typeface="Arial" panose="020B0604020202020204" pitchFamily="34" charset="0"/>
                <a:cs typeface="Arial" panose="020B0604020202020204" pitchFamily="34" charset="0"/>
              </a:rPr>
              <a:t>К.Д.Ушинский</a:t>
            </a:r>
            <a:r>
              <a:rPr lang="ru-RU" sz="2000" b="1" dirty="0">
                <a:latin typeface="Arial" panose="020B0604020202020204" pitchFamily="34" charset="0"/>
                <a:cs typeface="Arial" panose="020B0604020202020204" pitchFamily="34" charset="0"/>
              </a:rPr>
              <a:t> «</a:t>
            </a:r>
            <a:r>
              <a:rPr lang="ru-RU" sz="2000" b="1" dirty="0" err="1">
                <a:latin typeface="Arial" panose="020B0604020202020204" pitchFamily="34" charset="0"/>
                <a:cs typeface="Arial" panose="020B0604020202020204" pitchFamily="34" charset="0"/>
              </a:rPr>
              <a:t>баланың</a:t>
            </a:r>
            <a:r>
              <a:rPr lang="ru-RU" sz="2000" b="1" dirty="0">
                <a:latin typeface="Arial" panose="020B0604020202020204" pitchFamily="34" charset="0"/>
                <a:cs typeface="Arial" panose="020B0604020202020204" pitchFamily="34" charset="0"/>
              </a:rPr>
              <a:t> </a:t>
            </a:r>
            <a:r>
              <a:rPr lang="ru-RU" sz="2000" b="1" dirty="0" err="1">
                <a:latin typeface="Arial" panose="020B0604020202020204" pitchFamily="34" charset="0"/>
                <a:cs typeface="Arial" panose="020B0604020202020204" pitchFamily="34" charset="0"/>
              </a:rPr>
              <a:t>мектепке</a:t>
            </a:r>
            <a:r>
              <a:rPr lang="ru-RU" sz="2000" b="1" dirty="0">
                <a:latin typeface="Arial" panose="020B0604020202020204" pitchFamily="34" charset="0"/>
                <a:cs typeface="Arial" panose="020B0604020202020204" pitchFamily="34" charset="0"/>
              </a:rPr>
              <a:t> </a:t>
            </a:r>
            <a:r>
              <a:rPr lang="ru-RU" sz="2000" b="1" dirty="0" err="1">
                <a:latin typeface="Arial" panose="020B0604020202020204" pitchFamily="34" charset="0"/>
                <a:cs typeface="Arial" panose="020B0604020202020204" pitchFamily="34" charset="0"/>
              </a:rPr>
              <a:t>дейінгі</a:t>
            </a:r>
            <a:r>
              <a:rPr lang="ru-RU" sz="2000" b="1" dirty="0">
                <a:latin typeface="Arial" panose="020B0604020202020204" pitchFamily="34" charset="0"/>
                <a:cs typeface="Arial" panose="020B0604020202020204" pitchFamily="34" charset="0"/>
              </a:rPr>
              <a:t> </a:t>
            </a:r>
            <a:r>
              <a:rPr lang="ru-RU" sz="2000" b="1" dirty="0" err="1">
                <a:latin typeface="Arial" panose="020B0604020202020204" pitchFamily="34" charset="0"/>
                <a:cs typeface="Arial" panose="020B0604020202020204" pitchFamily="34" charset="0"/>
              </a:rPr>
              <a:t>шағы</a:t>
            </a:r>
            <a:r>
              <a:rPr lang="ru-RU" sz="2000" b="1" dirty="0">
                <a:latin typeface="Arial" panose="020B0604020202020204" pitchFamily="34" charset="0"/>
                <a:cs typeface="Arial" panose="020B0604020202020204" pitchFamily="34" charset="0"/>
              </a:rPr>
              <a:t> </a:t>
            </a:r>
            <a:r>
              <a:rPr lang="ru-RU" sz="2000" b="1" dirty="0" err="1">
                <a:latin typeface="Arial" panose="020B0604020202020204" pitchFamily="34" charset="0"/>
                <a:cs typeface="Arial" panose="020B0604020202020204" pitchFamily="34" charset="0"/>
              </a:rPr>
              <a:t>ең</a:t>
            </a:r>
            <a:r>
              <a:rPr lang="ru-RU" sz="2000" b="1" dirty="0">
                <a:latin typeface="Arial" panose="020B0604020202020204" pitchFamily="34" charset="0"/>
                <a:cs typeface="Arial" panose="020B0604020202020204" pitchFamily="34" charset="0"/>
              </a:rPr>
              <a:t> </a:t>
            </a:r>
            <a:r>
              <a:rPr lang="ru-RU" sz="2000" b="1" dirty="0" err="1">
                <a:latin typeface="Arial" panose="020B0604020202020204" pitchFamily="34" charset="0"/>
                <a:cs typeface="Arial" panose="020B0604020202020204" pitchFamily="34" charset="0"/>
              </a:rPr>
              <a:t>маңызды</a:t>
            </a:r>
            <a:r>
              <a:rPr lang="ru-RU" sz="2000" b="1" dirty="0">
                <a:latin typeface="Arial" panose="020B0604020202020204" pitchFamily="34" charset="0"/>
                <a:cs typeface="Arial" panose="020B0604020202020204" pitchFamily="34" charset="0"/>
              </a:rPr>
              <a:t> </a:t>
            </a:r>
            <a:r>
              <a:rPr lang="ru-RU" sz="2000" b="1" dirty="0" err="1">
                <a:latin typeface="Arial" panose="020B0604020202020204" pitchFamily="34" charset="0"/>
                <a:cs typeface="Arial" panose="020B0604020202020204" pitchFamily="34" charset="0"/>
              </a:rPr>
              <a:t>кезең</a:t>
            </a:r>
            <a:r>
              <a:rPr lang="ru-RU" sz="2000" b="1" dirty="0">
                <a:latin typeface="Arial" panose="020B0604020202020204" pitchFamily="34" charset="0"/>
                <a:cs typeface="Arial" panose="020B0604020202020204" pitchFamily="34" charset="0"/>
              </a:rPr>
              <a:t>» </a:t>
            </a:r>
            <a:r>
              <a:rPr lang="ru-RU" sz="2000" b="1" dirty="0" err="1">
                <a:latin typeface="Arial" panose="020B0604020202020204" pitchFamily="34" charset="0"/>
                <a:cs typeface="Arial" panose="020B0604020202020204" pitchFamily="34" charset="0"/>
              </a:rPr>
              <a:t>деп</a:t>
            </a:r>
            <a:r>
              <a:rPr lang="ru-RU" sz="2000" b="1" dirty="0">
                <a:latin typeface="Arial" panose="020B0604020202020204" pitchFamily="34" charset="0"/>
                <a:cs typeface="Arial" panose="020B0604020202020204" pitchFamily="34" charset="0"/>
              </a:rPr>
              <a:t> </a:t>
            </a:r>
            <a:r>
              <a:rPr lang="ru-RU" sz="2000" b="1" dirty="0" err="1">
                <a:latin typeface="Arial" panose="020B0604020202020204" pitchFamily="34" charset="0"/>
                <a:cs typeface="Arial" panose="020B0604020202020204" pitchFamily="34" charset="0"/>
              </a:rPr>
              <a:t>атайды</a:t>
            </a:r>
            <a:endParaRPr lang="x-none"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406014840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extLst>
              <p:ext uri="{D42A27DB-BD31-4B8C-83A1-F6EECF244321}">
                <p14:modId xmlns:p14="http://schemas.microsoft.com/office/powerpoint/2010/main" xmlns="" val="4049602074"/>
              </p:ext>
            </p:extLst>
          </p:nvPr>
        </p:nvGraphicFramePr>
        <p:xfrm>
          <a:off x="-641572" y="1035279"/>
          <a:ext cx="9539766" cy="55871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Прямоугольник 2"/>
          <p:cNvSpPr/>
          <p:nvPr/>
        </p:nvSpPr>
        <p:spPr>
          <a:xfrm>
            <a:off x="9163665" y="2601668"/>
            <a:ext cx="2753711" cy="1815882"/>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a:r>
              <a:rPr lang="ru-RU" sz="2800">
                <a:effectLst>
                  <a:outerShdw blurRad="38100" dist="38100" dir="2700000" algn="tl">
                    <a:srgbClr val="000000">
                      <a:alpha val="43137"/>
                    </a:srgbClr>
                  </a:outerShdw>
                </a:effectLst>
                <a:latin typeface="Arial" panose="020B0604020202020204" pitchFamily="34" charset="0"/>
                <a:cs typeface="Arial" panose="020B0604020202020204" pitchFamily="34" charset="0"/>
              </a:rPr>
              <a:t>Адамның ой еңбегіне ықпал ететін жағдайлар</a:t>
            </a:r>
            <a:endParaRPr lang="en-US"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115954903"/>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B3C59481-03F6-BC6F-6C5E-46F4F8C0A159}"/>
              </a:ext>
            </a:extLst>
          </p:cNvPr>
          <p:cNvSpPr txBox="1"/>
          <p:nvPr/>
        </p:nvSpPr>
        <p:spPr>
          <a:xfrm>
            <a:off x="687526" y="236848"/>
            <a:ext cx="8297838" cy="523220"/>
          </a:xfrm>
          <a:prstGeom prst="rect">
            <a:avLst/>
          </a:prstGeom>
          <a:noFill/>
        </p:spPr>
        <p:txBody>
          <a:bodyPr wrap="square">
            <a:spAutoFit/>
          </a:bodyPr>
          <a:lstStyle/>
          <a:p>
            <a:pPr lvl="0" algn="ctr"/>
            <a:r>
              <a:rPr lang="kk-KZ" sz="2800" b="1" dirty="0">
                <a:solidFill>
                  <a:schemeClr val="tx2">
                    <a:lumMod val="75000"/>
                  </a:schemeClr>
                </a:solidFill>
                <a:latin typeface="Arial" panose="020B0604020202020204" pitchFamily="34" charset="0"/>
                <a:cs typeface="Arial" panose="020B0604020202020204" pitchFamily="34" charset="0"/>
              </a:rPr>
              <a:t>Шолу сұрақтары</a:t>
            </a:r>
          </a:p>
        </p:txBody>
      </p:sp>
      <p:pic>
        <p:nvPicPr>
          <p:cNvPr id="5" name="Picture 6" descr="Белый восклицательный знак внутри красного речевого пузыря с иллюстрацией  3d-эффектов полностью редактируемый | Премиум векторы">
            <a:extLst>
              <a:ext uri="{FF2B5EF4-FFF2-40B4-BE49-F238E27FC236}">
                <a16:creationId xmlns:a16="http://schemas.microsoft.com/office/drawing/2014/main" xmlns="" id="{18F7D276-1328-9240-3F6B-A770FEA19F88}"/>
              </a:ext>
            </a:extLst>
          </p:cNvPr>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13429" t="11290" r="7291" b="13516"/>
          <a:stretch/>
        </p:blipFill>
        <p:spPr bwMode="auto">
          <a:xfrm>
            <a:off x="9335422" y="4376309"/>
            <a:ext cx="2021485" cy="1917290"/>
          </a:xfrm>
          <a:prstGeom prst="rect">
            <a:avLst/>
          </a:prstGeom>
          <a:noFill/>
          <a:extLst>
            <a:ext uri="{909E8E84-426E-40DD-AFC4-6F175D3DCCD1}">
              <a14:hiddenFill xmlns:a14="http://schemas.microsoft.com/office/drawing/2010/main" xmlns="">
                <a:solidFill>
                  <a:srgbClr val="FFFFFF"/>
                </a:solidFill>
              </a14:hiddenFill>
            </a:ext>
          </a:extLst>
        </p:spPr>
      </p:pic>
      <p:sp>
        <p:nvSpPr>
          <p:cNvPr id="3" name="TextBox 2">
            <a:extLst>
              <a:ext uri="{FF2B5EF4-FFF2-40B4-BE49-F238E27FC236}">
                <a16:creationId xmlns:a16="http://schemas.microsoft.com/office/drawing/2014/main" xmlns="" id="{A9D8B099-7E42-A772-FE23-9BF1DCC8684B}"/>
              </a:ext>
            </a:extLst>
          </p:cNvPr>
          <p:cNvSpPr txBox="1"/>
          <p:nvPr/>
        </p:nvSpPr>
        <p:spPr>
          <a:xfrm>
            <a:off x="1022555" y="1387648"/>
            <a:ext cx="10982632" cy="830997"/>
          </a:xfrm>
          <a:prstGeom prst="rect">
            <a:avLst/>
          </a:prstGeom>
          <a:noFill/>
        </p:spPr>
        <p:txBody>
          <a:bodyPr wrap="square">
            <a:spAutoFit/>
          </a:bodyPr>
          <a:lstStyle/>
          <a:p>
            <a:pPr algn="just"/>
            <a:r>
              <a:rPr lang="kk-KZ" sz="2400" b="1" i="1" dirty="0">
                <a:solidFill>
                  <a:srgbClr val="000000"/>
                </a:solidFill>
                <a:latin typeface="Arial" panose="020B0604020202020204" pitchFamily="34" charset="0"/>
                <a:ea typeface="Times New Roman" panose="02020603050405020304" pitchFamily="18" charset="0"/>
              </a:rPr>
              <a:t>1</a:t>
            </a:r>
            <a:r>
              <a:rPr lang="kk-KZ" sz="2400" b="1" i="1" dirty="0">
                <a:solidFill>
                  <a:srgbClr val="000000"/>
                </a:solidFill>
                <a:effectLst/>
                <a:latin typeface="Arial" panose="020B0604020202020204" pitchFamily="34" charset="0"/>
                <a:ea typeface="Times New Roman" panose="02020603050405020304" pitchFamily="18" charset="0"/>
              </a:rPr>
              <a:t>. Ой еңбегі адамның зейіні, есте сақтау қабілеті қандай роль  атқарады?</a:t>
            </a:r>
            <a:endParaRPr lang="x-none"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xmlns="" val="314403342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5393E636-02CB-AB04-DD83-4DBB491ABC0E}"/>
              </a:ext>
            </a:extLst>
          </p:cNvPr>
          <p:cNvSpPr txBox="1"/>
          <p:nvPr/>
        </p:nvSpPr>
        <p:spPr>
          <a:xfrm>
            <a:off x="206477" y="129119"/>
            <a:ext cx="11887200" cy="954107"/>
          </a:xfrm>
          <a:prstGeom prst="rect">
            <a:avLst/>
          </a:prstGeom>
          <a:noFill/>
        </p:spPr>
        <p:txBody>
          <a:bodyPr wrap="square">
            <a:spAutoFit/>
          </a:bodyPr>
          <a:lstStyle/>
          <a:p>
            <a:pPr marL="0" marR="0" lvl="0" indent="0" algn="just" defTabSz="914400" rtl="0" eaLnBrk="0" fontAlgn="base" latinLnBrk="0" hangingPunct="0">
              <a:lnSpc>
                <a:spcPct val="100000"/>
              </a:lnSpc>
              <a:spcBef>
                <a:spcPct val="0"/>
              </a:spcBef>
              <a:spcAft>
                <a:spcPct val="0"/>
              </a:spcAft>
              <a:buClrTx/>
              <a:buSzTx/>
              <a:buFontTx/>
              <a:buNone/>
              <a:tabLst>
                <a:tab pos="6092825" algn="r"/>
              </a:tabLst>
            </a:pPr>
            <a:r>
              <a:rPr kumimoji="0" lang="ru-RU" altLang="ru-RU" sz="2800" b="1" i="0" u="none" strike="noStrike" cap="none" normalizeH="0" baseline="0">
                <a:ln>
                  <a:noFill/>
                </a:ln>
                <a:solidFill>
                  <a:schemeClr val="tx2">
                    <a:lumMod val="75000"/>
                  </a:schemeClr>
                </a:solidFill>
                <a:effectLst/>
                <a:latin typeface="Arial" panose="020B0604020202020204" pitchFamily="34" charset="0"/>
                <a:cs typeface="Arial" panose="020B0604020202020204" pitchFamily="34" charset="0"/>
              </a:rPr>
              <a:t>3.	 Жоғары оқу орындарындағы студенттердің ой еңбегін ұйымдастыру ерекшеліктері</a:t>
            </a:r>
            <a:endParaRPr kumimoji="0" lang="ru-RU" altLang="ru-RU" sz="2800" b="1" i="0" u="none" strike="noStrike" cap="none" normalizeH="0" baseline="0" dirty="0">
              <a:ln>
                <a:noFill/>
              </a:ln>
              <a:solidFill>
                <a:schemeClr val="tx2">
                  <a:lumMod val="75000"/>
                </a:schemeClr>
              </a:solidFill>
              <a:effectLst/>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xmlns="" id="{A59D8963-C180-8E1A-9D44-F807E2D6C7D9}"/>
              </a:ext>
            </a:extLst>
          </p:cNvPr>
          <p:cNvSpPr txBox="1"/>
          <p:nvPr/>
        </p:nvSpPr>
        <p:spPr>
          <a:xfrm>
            <a:off x="4874340" y="1413387"/>
            <a:ext cx="6570407" cy="2554545"/>
          </a:xfrm>
          <a:prstGeom prst="rect">
            <a:avLst/>
          </a:prstGeom>
          <a:noFill/>
        </p:spPr>
        <p:txBody>
          <a:bodyPr wrap="square">
            <a:spAutoFit/>
          </a:bodyPr>
          <a:lstStyle/>
          <a:p>
            <a:pPr algn="just"/>
            <a:r>
              <a:rPr lang="kk-KZ" sz="2000" dirty="0">
                <a:effectLst/>
                <a:latin typeface="Arial" panose="020B0604020202020204" pitchFamily="34" charset="0"/>
                <a:ea typeface="Times New Roman" panose="02020603050405020304" pitchFamily="18" charset="0"/>
              </a:rPr>
              <a:t> Болашақ маман өзінің ой еңбегін ұйымдастыру барысында  оның гигиеналық негіздерін, ол еңбекті жоспарлау, өздігінен білім алу, кітаппен жұмыс істей алу, мұғалімдер беретін дәрісті дұрыс таңдау, өзіндік жұмыстарды орындау, семинарларға, конференцияларға, олимпиадаларға, интеллектуалдық сайыстарға дайындалу ерекшеліктерін білуі қажет</a:t>
            </a:r>
            <a:endParaRPr lang="x-none" sz="2000" dirty="0"/>
          </a:p>
        </p:txBody>
      </p:sp>
      <p:pic>
        <p:nvPicPr>
          <p:cNvPr id="1026" name="Picture 2" descr="Handsome Hispanic Student Uses Laptop while Listening to a Lecture at the University, He Raises Hand and Asks Lecturer a Question. Multi Ethnic Group of Modern Bright Students.">
            <a:extLst>
              <a:ext uri="{FF2B5EF4-FFF2-40B4-BE49-F238E27FC236}">
                <a16:creationId xmlns:a16="http://schemas.microsoft.com/office/drawing/2014/main" xmlns="" id="{538E5DEC-04C6-E654-C70E-AFDDB12CE568}"/>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 y="1413387"/>
            <a:ext cx="4067175" cy="2286000"/>
          </a:xfrm>
          <a:prstGeom prst="rect">
            <a:avLst/>
          </a:prstGeom>
          <a:noFill/>
          <a:extLst>
            <a:ext uri="{909E8E84-426E-40DD-AFC4-6F175D3DCCD1}">
              <a14:hiddenFill xmlns:a14="http://schemas.microsoft.com/office/drawing/2010/main" xmlns="">
                <a:solidFill>
                  <a:srgbClr val="FFFFFF"/>
                </a:solidFill>
              </a14:hiddenFill>
            </a:ext>
          </a:extLst>
        </p:spPr>
      </p:pic>
      <p:pic>
        <p:nvPicPr>
          <p:cNvPr id="1028" name="Picture 4" descr="Having toughts about the book">
            <a:extLst>
              <a:ext uri="{FF2B5EF4-FFF2-40B4-BE49-F238E27FC236}">
                <a16:creationId xmlns:a16="http://schemas.microsoft.com/office/drawing/2014/main" xmlns="" id="{C26ADC7E-DDAE-CE32-F45E-5718461607FF}"/>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3680204"/>
            <a:ext cx="4067175" cy="271900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608197878"/>
      </p:ext>
    </p:extLst>
  </p:cSld>
  <p:clrMapOvr>
    <a:masterClrMapping/>
  </p:clrMapOvr>
</p:sld>
</file>

<file path=ppt/theme/theme1.xml><?xml version="1.0" encoding="utf-8"?>
<a:theme xmlns:a="http://schemas.openxmlformats.org/drawingml/2006/main" name="Ретро">
  <a:themeElements>
    <a:clrScheme name="Ретро">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Ретро">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9CC26709-368C-4D72-9060-94E5B3FF3CD6}"/>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1191</TotalTime>
  <Words>1603</Words>
  <Application>Microsoft Office PowerPoint</Application>
  <PresentationFormat>Произвольный</PresentationFormat>
  <Paragraphs>140</Paragraphs>
  <Slides>23</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23</vt:i4>
      </vt:variant>
    </vt:vector>
  </HeadingPairs>
  <TitlesOfParts>
    <vt:vector size="24" baseType="lpstr">
      <vt:lpstr>Ретро</vt:lpstr>
      <vt:lpstr> Педагогикалық кәсіпті меңгерудегі студенттің ой еңбегінің мәдениеті  </vt:lpstr>
      <vt:lpstr>Дәріс жоспары:</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Педагогикалық кәсіпті меңгерудегі студенттің ой еңбегінің мәдениеті  </dc:title>
  <dc:creator>Сайпова Алима Абдимажитовна</dc:creator>
  <cp:lastModifiedBy>Alima Saipova</cp:lastModifiedBy>
  <cp:revision>14</cp:revision>
  <dcterms:created xsi:type="dcterms:W3CDTF">2023-05-10T14:39:08Z</dcterms:created>
  <dcterms:modified xsi:type="dcterms:W3CDTF">2023-05-30T03:33:43Z</dcterms:modified>
</cp:coreProperties>
</file>