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56" r:id="rId3"/>
    <p:sldId id="26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1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1B44-968C-4433-965C-3314CA3971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DEB1-D00A-480A-95DA-50964D57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200" y="1282189"/>
            <a:ext cx="105812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Евразийский национальный университет им. Л.Н. Гумилева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Казахстан, 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МУТАЛИЕВА ЛЯЙЛЯ МАРАТОВНА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кандидат экономических наук, профессор</a:t>
            </a:r>
          </a:p>
          <a:p>
            <a:pPr>
              <a:lnSpc>
                <a:spcPct val="150000"/>
              </a:lnSpc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kk-K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kk-K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kk-K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mutalieva_leila@mail.ru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+7 701 723 6972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39969"/>
            <a:ext cx="10867292" cy="5087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/>
              <a:t> 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Рестораны ориентированные на местные продукты</a:t>
            </a:r>
          </a:p>
          <a:p>
            <a:pPr algn="ctr" fontAlgn="base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Гармоничное сочетание с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экологичностью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это тенденция для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гипер-местных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ресторанов, которая продвигает концепцию еще на один шаг вперед. Посетители ищут рестораны, в которых выращивают продукты на заднем дворе или на крыше.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свете общепромышленного дефицита и массовых задержек в цепочке поставок поиск поставщиков на местах неуклонно становится не просто дополнительным преимуществом, но и необходимостью.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Проблемы в международной логистике все еще находятся в самом разгаре. Не говоря уже о стремительно растущей инфляции, которая делает все более запретительным для новых ресторанов.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учетом этих факторов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гипер-локальность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становится важным направлением 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ближайщее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время. Владельцы ресторанов стремятся получать (относительно) дешевые, легкодоступные и надежные ингредиенты из своего района.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йзи\22928745736485397453804580938405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299643" y="229404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kk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8996" y="3623539"/>
            <a:ext cx="5874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k-KZ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встречи </a:t>
            </a:r>
          </a:p>
          <a:p>
            <a:pPr lvl="0" algn="r"/>
            <a:r>
              <a:rPr lang="kk-KZ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следующей неделе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8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959" y="245661"/>
            <a:ext cx="9958316" cy="32947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Тенденции и будущее ресторанного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бизнеса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026" name="Picture 2" descr="https://sun9-66.userapi.com/impg/wi9GNNQrR1tDFn0MSugKcfwOAhSKD0Icobwx4w/ozPGZQ2mgps.jpg?size=1280x640&amp;quality=96&amp;sign=c6e740e2efeb7b51d2151a173ace0aa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355" y="1395046"/>
            <a:ext cx="9931922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15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7877" y="293077"/>
            <a:ext cx="11195538" cy="1090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Знание тенденций в отрасли имеет решающее значение, если вы хотите оставаться на шаг впереди своих конкурентов.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AutoShape 2" descr="G:\%D0%BF%D1%80%D0%B5%D0%B9%D0%B7%D0%B8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63262" y="1512278"/>
            <a:ext cx="7151077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хочу вам предложить основные тенденции, определяющие курс всей ресторанной индустрии.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G:\прейзи\img_600x40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76" y="3573636"/>
            <a:ext cx="3634156" cy="2416856"/>
          </a:xfrm>
          <a:prstGeom prst="rect">
            <a:avLst/>
          </a:prstGeom>
          <a:noFill/>
        </p:spPr>
      </p:pic>
      <p:pic>
        <p:nvPicPr>
          <p:cNvPr id="28676" name="Picture 4" descr="G:\прейзи\1676355698_3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724" y="3543300"/>
            <a:ext cx="3294184" cy="2470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63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677" y="808893"/>
            <a:ext cx="6506308" cy="5662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524000" y="984739"/>
            <a:ext cx="5545016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заказы.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Парадигма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неуклонно набирала обороты в недавнем прошлом , но пандемия, разразившаяся в последние два года, значительно ускорила ее внедрение.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Сегодня невозможно представить мир без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еды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Карантин из-за пандемии стал серьезной причиной такого широкого распространения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доставки.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Что касается клиентов, то заказать еду на вынос стало гораздо проще и безопаснее, чем рисковать, выходя куда-нибудь. Для ресторанов переход на доставку и вынос стал единственным источником дохода на несколько месяцев, поскольку пандемия значительно сократила активность клиентов.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Тем не менее, теперь, когда население, похоже, приспосабливается к новой норме,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по-прежнему никуда не денутся.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Различные статистические данные продемонстрировали рост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в ресторанах. Преимущества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для клиентов трудно переоценить: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удобство, доступность и безопасность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— вот лишь некоторые из них. Для ресторанов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сокращает количество пищевых отходов, повышает эффективность и позволяет собирать данные о клиентах.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Онлайн-заказы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останутся навсегда.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G:\прейзи\K3UMWPq1Ez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0323" y="550984"/>
            <a:ext cx="3972657" cy="397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3200" y="480647"/>
            <a:ext cx="5193323" cy="42554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764214" y="668215"/>
            <a:ext cx="4841631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Ресторанный тренд в стиле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фаст-кэжуал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— это концепция, которая существует уже несколько лет и не проявляет никаких признаков замедления. Статистика ресторанной индустрии показывает, что в 2016 году объем продаж ресторанов быстрого питания достиг 47 миллиардов долларов(западные страны), а последние годы оказались еще более прибыльными.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 ресторане быстрого питания не предусмотрено полное обслуживание столиков. Это дает потребителям возможность заказывать еду, приготовленную из меньшего количества обработанных и замороженных ингредиентов, что делает ее более здоровой, чем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фаст-фуд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G:\прейзи\1696613740_gas-kvas-com-p-kartinki-fast-fud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77" y="666317"/>
            <a:ext cx="5473031" cy="364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738" y="328246"/>
            <a:ext cx="5111262" cy="6025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77108" y="808892"/>
            <a:ext cx="4314092" cy="51055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Переход к здоровью и хорошему самочувствию</a:t>
            </a:r>
            <a:r>
              <a:rPr lang="ru-RU" sz="2000" b="1" i="1" baseline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Забота о здоровье растет, поскольку потребители уделяют больше внимания своему здоровью и хорошему самочувствию, а также тому, что они едят. Не говоря уже о том, что пандемия сделала новый акцент на здоровье и благополучии несколько неизбежным.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Из-за этих двух факторов в ресторанной индустрии растет количество полезных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экологичных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блюд. В производстве которых используются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суперпродуктовые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ингредиенты, в том числе полезные для кишечника продукты, такие как чайный гриб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мисо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Другие полезные продукты, которые в настоящее время пользуются большим спросом у потребителей, включают натуральные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подсластители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такие как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стевия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и немолочные варианты молока, такие как миндальное или соевое.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Рестораны могут легко воспользоваться этой тенденций, изменив текущие рецепты и предложив больше вариантов своим клиентам.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G:\прейзи\uaffeycwp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231" y="1043355"/>
            <a:ext cx="4767384" cy="357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446" y="539262"/>
            <a:ext cx="4665785" cy="54395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78522" y="797169"/>
            <a:ext cx="4126524" cy="3631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Roboto"/>
                <a:cs typeface="Arial" pitchFamily="34" charset="0"/>
              </a:rPr>
              <a:t>Вегетарианское, растительное питание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Еще одна тенденция, которая находится на переднем крае ресторанной индустрии, — это выбор меню на основе растений.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Потребители осознают преимущества употребления небольшого количества животного белка или его отсутствия, предпочитая вместо этого питаться как вегетарианцы,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веганы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флекситарианцы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. Это означает, что в ресторанах должны быть в наличии продукты на растительной основе, а не только моно вариант.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G:\прейз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599" y="907622"/>
            <a:ext cx="4502829" cy="3465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707" y="480646"/>
            <a:ext cx="7045570" cy="595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Уникальные и глобальные вкусы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Потребители хотят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эксперементов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вкусами –эти впечатления могут сделать их потребление еды незабываемым.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Посетители предпочитают аутентичные блюда, которые точно отражают различные культуры и традиции с использованием трав, специй и высококачественных ингредиентов мирового производства, таких как гранатовая патока и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тахини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прошлом году одними из лучших этнических блюд были азиатские, латинские и средиземноморские, и ожидается, что эта тенденция сохранится. Предоставление потребителям того, чего они хотят, когда дело доходит до мировых вкусов, становится приоритетом для многих ресторанов.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может быть так же просто, как добавить один или два пункта меню, подчеркивающие мировую кухню, например, соусы, приготовленные из аутентичных ингредиентов местной кухни.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Однако вам необходимо сбалансировать этот спрос с текущими проблемами цепочки поставок, с которыми сталкивается вся отрасль. Предлагать экзотические блюда — это здорово и все такое, но не тогда, когда ваши ингредиенты задерживаются на месяцы, а новое оборудование для приготовления новых блюд доставляется к вам целую вечность.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Прежде чем воспользоваться этой  тенденцией, проанализируйте, что вам удобно достать, и поищите альтернативы для тех, что вам недоступны.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G:\прейзи\1663644605_37-mykaleidoscope-ru-p-koreiskie-blyuda-yeda-krasivo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653" y="504092"/>
            <a:ext cx="2801229" cy="186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4616" y="339969"/>
            <a:ext cx="5603631" cy="6307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Экологичное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питание</a:t>
            </a:r>
          </a:p>
          <a:p>
            <a:pPr algn="just" fontAlgn="base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Экологичность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питании — это все, что касается управления питанием и рестораном, например, использования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энергоэффективного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освещения и сокращения отходов.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Потребители уделяют больше внимания тому, что происходит на планете, и они верят в подкрепление своей поддержки своими деньгами. Статистика показывает, что 20% потребителей осведомлены об устойчивом производстве продуктов питания, при этом 41% заинтересованы в экологически чистом мясе.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Посетители выбирают рестораны которые ориентированы на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экологичность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можно сделать для привлечения клиентов: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Готовьте продукты по сезону;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Используйте местные фрукты и овощи;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Используйте экологически чистое мясо и морепродукты;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Местные и органические вина и пиво;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Пожертвуйте излишки продовольствия нуждающимся;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Утилизируйте и возвращайте упаковку поставщикам, что может сэкономить деньги и снизить расходы на рестораны и бары.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прейзи\5d53b8ecdb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54" y="949570"/>
            <a:ext cx="5556738" cy="370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722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Тенденции и будущее ресторанного бизнеса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общественного питания ГОСТ Р 50762-95</dc:title>
  <dc:creator>User -SHLEN</dc:creator>
  <cp:lastModifiedBy>Жасулан-археология</cp:lastModifiedBy>
  <cp:revision>38</cp:revision>
  <dcterms:created xsi:type="dcterms:W3CDTF">2017-05-09T17:35:04Z</dcterms:created>
  <dcterms:modified xsi:type="dcterms:W3CDTF">2023-11-28T09:54:17Z</dcterms:modified>
</cp:coreProperties>
</file>