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8" r:id="rId8"/>
    <p:sldId id="262" r:id="rId9"/>
    <p:sldId id="263" r:id="rId10"/>
    <p:sldId id="269" r:id="rId11"/>
    <p:sldId id="271" r:id="rId12"/>
    <p:sldId id="264" r:id="rId13"/>
    <p:sldId id="266" r:id="rId14"/>
    <p:sldId id="267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0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0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1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2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8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2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0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7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6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7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894" r:id="rId7"/>
    <p:sldLayoutId id="2147483895" r:id="rId8"/>
    <p:sldLayoutId id="2147483896" r:id="rId9"/>
    <p:sldLayoutId id="2147483897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1D5ED-856F-8642-9CF0-865B8EC5D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2" y="3350197"/>
            <a:ext cx="7458483" cy="2783720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Teaching methods. Innovative approaches to teaching</a:t>
            </a:r>
            <a:endParaRPr lang="aa-ET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F703-EDAB-F04C-9843-3DF232698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5245" y="6000750"/>
            <a:ext cx="3814354" cy="72838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Compiled by: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Karymsakova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A.E.</a:t>
            </a:r>
            <a:endParaRPr lang="aa-E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0C125C2-C3A1-446D-AB04-A904C1CCF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53620" b="25529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239" y="915773"/>
            <a:ext cx="8762100" cy="46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613" y="1275052"/>
            <a:ext cx="8678774" cy="39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29" y="8682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Problem-Based Learning Methods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presentation with elements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problematicity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problem statement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Dialogic problem statement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 or partial search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картинки на Методы проблемного обучен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11818"/>
          <a:stretch/>
        </p:blipFill>
        <p:spPr bwMode="auto">
          <a:xfrm>
            <a:off x="6626629" y="3707476"/>
            <a:ext cx="4876800" cy="21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teaching methods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 following features: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"forced activity" of students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forced activation of thinking and activity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increasing the emotional involvement of students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creative nature of classes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obligatory direct interaction of students with each other and the teacher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formation of collective efforts aimed at intensifying the learning process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1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innovative teaching methods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63850"/>
            <a:ext cx="10770031" cy="5021451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teaching methods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methods in which the student's activity is productive, creative, and exploratory in nature.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methods include: didactic games, case analysis, problem solving, learning by algorithm, brainstorming.</a:t>
            </a:r>
            <a:endParaRPr lang="ru-K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training methods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organize training in a short time with long one-time sessions ("immersion method"). These methods are used in teaching business, marketing, a foreign language, in practical psychology and pedagogy.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7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18" y="1140150"/>
            <a:ext cx="4646452" cy="383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2" y="1292314"/>
            <a:ext cx="6456218" cy="40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134"/>
            <a:ext cx="10515600" cy="94317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teaching methods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196"/>
            <a:ext cx="10515600" cy="40112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purpose of education;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of the subject being studied;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of teaching methods;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purpose, objectives and content of the material of a particular lesson;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allotted for the study of a particular material;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students;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preparedness of students;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equipment of the educational institution;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and features of the teacher.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0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44" y="1312002"/>
            <a:ext cx="10515600" cy="219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human education is nothing but the art of assisting nature's striving for its own development.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I. Pestalozzi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5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825C33-2B2D-D249-BB16-525805FA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6" y="828448"/>
            <a:ext cx="10321835" cy="1949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methods are ways of joint activity of a teacher and students aimed at solving learning problems.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Yu.K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Babanskiy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картинки на Методы обуч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40" y="3009207"/>
            <a:ext cx="4905375" cy="31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955766" y="845911"/>
            <a:ext cx="10539548" cy="23883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"Method"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Greek means - research, method, way to achieve the goal.</a:t>
            </a:r>
          </a:p>
          <a:p>
            <a:pPr marL="0" indent="0" eaLnBrk="1" hangingPunct="1">
              <a:buNone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method is a way to achieve a goal, an activity ordered in a certain way”</a:t>
            </a:r>
          </a:p>
          <a:p>
            <a:pPr marL="0" indent="0" eaLnBrk="1" hangingPunct="1">
              <a:buNone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Philosophical Dictionary</a:t>
            </a:r>
            <a:endParaRPr lang="ru-RU" alt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674" y="3549972"/>
            <a:ext cx="10110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Reception is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integral part or a separate side of the method.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BFE9A-9D87-F143-8386-3D17EF68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teaching methods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991"/>
            <a:ext cx="8632371" cy="19887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methods;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methods;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practical training;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learning methods.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Картинки по запросу &quot;картинки на Классификация методов обуч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25" y="2546857"/>
            <a:ext cx="5604912" cy="31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8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509" y="879956"/>
            <a:ext cx="68574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Methods: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a book</a:t>
            </a:r>
            <a:endParaRPr lang="ru-RU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и на словесные мето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41" y="1341420"/>
            <a:ext cx="5492015" cy="34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6992"/>
            <a:ext cx="8786247" cy="34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87" y="2199697"/>
            <a:ext cx="5536475" cy="197566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methods: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 method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картинки на Наглядные мето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189576"/>
            <a:ext cx="714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2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1944745"/>
            <a:ext cx="9154886" cy="2839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teaching methods: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works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lesson</a:t>
            </a:r>
            <a:endParaRPr lang="ru-RU" dirty="0"/>
          </a:p>
        </p:txBody>
      </p:sp>
      <p:pic>
        <p:nvPicPr>
          <p:cNvPr id="4098" name="Picture 2" descr="Картинки по запросу &quot;картинки на Методы практического обуч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73" y="221741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184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Галерея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400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Univers</vt:lpstr>
      <vt:lpstr>GradientVTI</vt:lpstr>
      <vt:lpstr>Teaching methods. Innovative approaches to teaching</vt:lpstr>
      <vt:lpstr>Презентация PowerPoint</vt:lpstr>
      <vt:lpstr>Презентация PowerPoint</vt:lpstr>
      <vt:lpstr>Презентация PowerPoint</vt:lpstr>
      <vt:lpstr>Classification of teaching methods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Innovative teaching methods</vt:lpstr>
      <vt:lpstr>Types of innovative teaching methods</vt:lpstr>
      <vt:lpstr>Презентация PowerPoint</vt:lpstr>
      <vt:lpstr>Choice of teaching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и преподавания</dc:title>
  <dc:creator>Абильдинова Гульмира Маратовна</dc:creator>
  <cp:lastModifiedBy>Карымсакова Анара Ералкановна</cp:lastModifiedBy>
  <cp:revision>23</cp:revision>
  <dcterms:created xsi:type="dcterms:W3CDTF">2021-01-24T10:49:37Z</dcterms:created>
  <dcterms:modified xsi:type="dcterms:W3CDTF">2022-03-14T06:34:15Z</dcterms:modified>
</cp:coreProperties>
</file>