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3"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B42954-407A-4FEB-B303-C8F21DFE81EE}"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ru-RU"/>
        </a:p>
      </dgm:t>
    </dgm:pt>
    <dgm:pt modelId="{C22A4F88-B810-4672-B46B-DA6DC6BDA42F}">
      <dgm:prSet phldrT="[Текст]" custT="1"/>
      <dgm:spPr/>
      <dgm:t>
        <a:bodyPr/>
        <a:lstStyle/>
        <a:p>
          <a:pPr algn="just"/>
          <a:r>
            <a:rPr lang="kk-KZ" sz="1600" b="1" i="1" dirty="0" smtClean="0">
              <a:latin typeface="Times New Roman" pitchFamily="18" charset="0"/>
              <a:cs typeface="Times New Roman" pitchFamily="18" charset="0"/>
            </a:rPr>
            <a:t>Біріншіден</a:t>
          </a:r>
          <a:r>
            <a:rPr lang="kk-KZ" sz="1600" i="1" dirty="0" smtClean="0">
              <a:latin typeface="Times New Roman" pitchFamily="18" charset="0"/>
              <a:cs typeface="Times New Roman" pitchFamily="18" charset="0"/>
            </a:rPr>
            <a:t>,</a:t>
          </a:r>
          <a:r>
            <a:rPr lang="kk-KZ" sz="1600" dirty="0" smtClean="0">
              <a:latin typeface="Times New Roman" pitchFamily="18" charset="0"/>
              <a:cs typeface="Times New Roman" pitchFamily="18" charset="0"/>
            </a:rPr>
            <a:t> оқыту, тәрбиелеу және білім беру саласындағы психологияның қолданбалы аспектілерін дамыту педагогикалық психология пәнін белгілеуді қамтамасыз етті.</a:t>
          </a:r>
          <a:endParaRPr lang="ru-RU" sz="1600" dirty="0">
            <a:latin typeface="Times New Roman" pitchFamily="18" charset="0"/>
            <a:cs typeface="Times New Roman" pitchFamily="18" charset="0"/>
          </a:endParaRPr>
        </a:p>
      </dgm:t>
    </dgm:pt>
    <dgm:pt modelId="{41A1569B-5586-4BB4-B6FD-C6DB84C0D05E}" type="parTrans" cxnId="{2CC44B0B-1358-4A08-8C92-EE1F7AC7851D}">
      <dgm:prSet/>
      <dgm:spPr/>
      <dgm:t>
        <a:bodyPr/>
        <a:lstStyle/>
        <a:p>
          <a:endParaRPr lang="ru-RU"/>
        </a:p>
      </dgm:t>
    </dgm:pt>
    <dgm:pt modelId="{82A1F148-730E-4F8A-8C23-633D297223F1}" type="sibTrans" cxnId="{2CC44B0B-1358-4A08-8C92-EE1F7AC7851D}">
      <dgm:prSet/>
      <dgm:spPr/>
      <dgm:t>
        <a:bodyPr/>
        <a:lstStyle/>
        <a:p>
          <a:endParaRPr lang="ru-RU"/>
        </a:p>
      </dgm:t>
    </dgm:pt>
    <dgm:pt modelId="{D1F97524-B5F2-452B-B013-3633D1C42B04}">
      <dgm:prSet phldrT="[Текст]" custT="1"/>
      <dgm:spPr/>
      <dgm:t>
        <a:bodyPr/>
        <a:lstStyle/>
        <a:p>
          <a:pPr algn="just"/>
          <a:r>
            <a:rPr lang="kk-KZ" sz="1600" b="1" i="1" dirty="0" smtClean="0">
              <a:latin typeface="Times New Roman" pitchFamily="18" charset="0"/>
              <a:cs typeface="Times New Roman" pitchFamily="18" charset="0"/>
            </a:rPr>
            <a:t>Екіншіден</a:t>
          </a:r>
          <a:r>
            <a:rPr lang="kk-KZ" sz="1600" dirty="0" smtClean="0">
              <a:latin typeface="Times New Roman" pitchFamily="18" charset="0"/>
              <a:cs typeface="Times New Roman" pitchFamily="18" charset="0"/>
            </a:rPr>
            <a:t>, білім беру саласы үшін оның осы заманғы түсіндірілуіне, «Білім беру туралы» Заңға сәйкес осы заманғы мамандарды психологиялық –педагогикалық даярлауды жаңартуды іздену педагогика мен психологияның мазмұнын оқу пәні ретінде қайта қарау қажеттілігіне алып келеді. </a:t>
          </a:r>
          <a:endParaRPr lang="ru-RU" sz="1600" dirty="0">
            <a:latin typeface="Times New Roman" pitchFamily="18" charset="0"/>
            <a:cs typeface="Times New Roman" pitchFamily="18" charset="0"/>
          </a:endParaRPr>
        </a:p>
      </dgm:t>
    </dgm:pt>
    <dgm:pt modelId="{F23B5A67-BAF3-449C-9F4D-0FE793B1EBE9}" type="parTrans" cxnId="{0CA01C58-AEA9-4C1B-AA28-32FF0DEB754E}">
      <dgm:prSet/>
      <dgm:spPr/>
      <dgm:t>
        <a:bodyPr/>
        <a:lstStyle/>
        <a:p>
          <a:endParaRPr lang="ru-RU"/>
        </a:p>
      </dgm:t>
    </dgm:pt>
    <dgm:pt modelId="{93074095-4308-4E03-80F0-D407EF05B728}" type="sibTrans" cxnId="{0CA01C58-AEA9-4C1B-AA28-32FF0DEB754E}">
      <dgm:prSet/>
      <dgm:spPr/>
      <dgm:t>
        <a:bodyPr/>
        <a:lstStyle/>
        <a:p>
          <a:endParaRPr lang="ru-RU"/>
        </a:p>
      </dgm:t>
    </dgm:pt>
    <dgm:pt modelId="{0AAF93FB-763B-4BA6-9E7C-9687251752FE}">
      <dgm:prSet phldrT="[Текст]" custT="1"/>
      <dgm:spPr/>
      <dgm:t>
        <a:bodyPr/>
        <a:lstStyle/>
        <a:p>
          <a:pPr algn="just"/>
          <a:r>
            <a:rPr lang="kk-KZ" sz="1600" b="1" i="1" dirty="0" smtClean="0">
              <a:latin typeface="Times New Roman" pitchFamily="18" charset="0"/>
              <a:cs typeface="Times New Roman" pitchFamily="18" charset="0"/>
            </a:rPr>
            <a:t>Үшіншіден,</a:t>
          </a:r>
          <a:r>
            <a:rPr lang="kk-KZ" sz="1600" dirty="0" smtClean="0">
              <a:latin typeface="Times New Roman" pitchFamily="18" charset="0"/>
              <a:cs typeface="Times New Roman" pitchFamily="18" charset="0"/>
            </a:rPr>
            <a:t> педагогикалық болмыстың оқыту, тәрбиелеу және адамға білім беру міндеттерін шешу үдерісіне қажет педагогикалық және психологиялық білімдер кешеніне қажеттілік күшейеді</a:t>
          </a:r>
          <a:endParaRPr lang="ru-RU" sz="1600" dirty="0">
            <a:latin typeface="Times New Roman" pitchFamily="18" charset="0"/>
            <a:cs typeface="Times New Roman" pitchFamily="18" charset="0"/>
          </a:endParaRPr>
        </a:p>
      </dgm:t>
    </dgm:pt>
    <dgm:pt modelId="{71F21F36-2DC1-4638-BB2C-7C138A00B313}" type="parTrans" cxnId="{31E5C8C1-A26F-4E80-BD4F-92036B6045F0}">
      <dgm:prSet/>
      <dgm:spPr/>
      <dgm:t>
        <a:bodyPr/>
        <a:lstStyle/>
        <a:p>
          <a:endParaRPr lang="ru-RU"/>
        </a:p>
      </dgm:t>
    </dgm:pt>
    <dgm:pt modelId="{962F7616-AB73-4789-861F-24BA6B0A085C}" type="sibTrans" cxnId="{31E5C8C1-A26F-4E80-BD4F-92036B6045F0}">
      <dgm:prSet/>
      <dgm:spPr/>
      <dgm:t>
        <a:bodyPr/>
        <a:lstStyle/>
        <a:p>
          <a:endParaRPr lang="ru-RU"/>
        </a:p>
      </dgm:t>
    </dgm:pt>
    <dgm:pt modelId="{20DEF675-6B83-46A6-AC13-AC925D978893}" type="pres">
      <dgm:prSet presAssocID="{2FB42954-407A-4FEB-B303-C8F21DFE81EE}" presName="Name0" presStyleCnt="0">
        <dgm:presLayoutVars>
          <dgm:chMax val="7"/>
          <dgm:dir/>
          <dgm:animLvl val="lvl"/>
          <dgm:resizeHandles val="exact"/>
        </dgm:presLayoutVars>
      </dgm:prSet>
      <dgm:spPr/>
    </dgm:pt>
    <dgm:pt modelId="{E1F086E4-79E5-4176-9CD0-6966B032F1CA}" type="pres">
      <dgm:prSet presAssocID="{C22A4F88-B810-4672-B46B-DA6DC6BDA42F}" presName="circle1" presStyleLbl="node1" presStyleIdx="0" presStyleCnt="3"/>
      <dgm:spPr/>
    </dgm:pt>
    <dgm:pt modelId="{9596CF0F-8641-4AD8-9E29-0CC7EA132141}" type="pres">
      <dgm:prSet presAssocID="{C22A4F88-B810-4672-B46B-DA6DC6BDA42F}" presName="space" presStyleCnt="0"/>
      <dgm:spPr/>
    </dgm:pt>
    <dgm:pt modelId="{D7949AEE-F78C-46ED-BB86-E6A9F175191D}" type="pres">
      <dgm:prSet presAssocID="{C22A4F88-B810-4672-B46B-DA6DC6BDA42F}" presName="rect1" presStyleLbl="alignAcc1" presStyleIdx="0" presStyleCnt="3"/>
      <dgm:spPr/>
      <dgm:t>
        <a:bodyPr/>
        <a:lstStyle/>
        <a:p>
          <a:endParaRPr lang="ru-RU"/>
        </a:p>
      </dgm:t>
    </dgm:pt>
    <dgm:pt modelId="{E104C71C-A5C1-438D-84A1-A4B42DE9F482}" type="pres">
      <dgm:prSet presAssocID="{D1F97524-B5F2-452B-B013-3633D1C42B04}" presName="vertSpace2" presStyleLbl="node1" presStyleIdx="0" presStyleCnt="3"/>
      <dgm:spPr/>
    </dgm:pt>
    <dgm:pt modelId="{ECBD70AC-44C7-4E68-B011-8178F45A85F0}" type="pres">
      <dgm:prSet presAssocID="{D1F97524-B5F2-452B-B013-3633D1C42B04}" presName="circle2" presStyleLbl="node1" presStyleIdx="1" presStyleCnt="3"/>
      <dgm:spPr/>
    </dgm:pt>
    <dgm:pt modelId="{FCCF6540-70E4-40D8-86AC-091DAEFD6F7B}" type="pres">
      <dgm:prSet presAssocID="{D1F97524-B5F2-452B-B013-3633D1C42B04}" presName="rect2" presStyleLbl="alignAcc1" presStyleIdx="1" presStyleCnt="3"/>
      <dgm:spPr/>
    </dgm:pt>
    <dgm:pt modelId="{49228CD4-8803-4501-BAB7-B15A1525B88B}" type="pres">
      <dgm:prSet presAssocID="{0AAF93FB-763B-4BA6-9E7C-9687251752FE}" presName="vertSpace3" presStyleLbl="node1" presStyleIdx="1" presStyleCnt="3"/>
      <dgm:spPr/>
    </dgm:pt>
    <dgm:pt modelId="{16F5777D-91C8-4708-BD12-BFDED2B25B7A}" type="pres">
      <dgm:prSet presAssocID="{0AAF93FB-763B-4BA6-9E7C-9687251752FE}" presName="circle3" presStyleLbl="node1" presStyleIdx="2" presStyleCnt="3"/>
      <dgm:spPr/>
    </dgm:pt>
    <dgm:pt modelId="{FDF861CE-CE5E-48CB-A49A-8FFDA881E5C2}" type="pres">
      <dgm:prSet presAssocID="{0AAF93FB-763B-4BA6-9E7C-9687251752FE}" presName="rect3" presStyleLbl="alignAcc1" presStyleIdx="2" presStyleCnt="3"/>
      <dgm:spPr/>
    </dgm:pt>
    <dgm:pt modelId="{7C668560-FC38-44DF-AFFA-727C84063F0A}" type="pres">
      <dgm:prSet presAssocID="{C22A4F88-B810-4672-B46B-DA6DC6BDA42F}" presName="rect1ParTxNoCh" presStyleLbl="alignAcc1" presStyleIdx="2" presStyleCnt="3">
        <dgm:presLayoutVars>
          <dgm:chMax val="1"/>
          <dgm:bulletEnabled val="1"/>
        </dgm:presLayoutVars>
      </dgm:prSet>
      <dgm:spPr/>
      <dgm:t>
        <a:bodyPr/>
        <a:lstStyle/>
        <a:p>
          <a:endParaRPr lang="ru-RU"/>
        </a:p>
      </dgm:t>
    </dgm:pt>
    <dgm:pt modelId="{39175981-349A-4834-BE2B-3B3FEDBA7396}" type="pres">
      <dgm:prSet presAssocID="{D1F97524-B5F2-452B-B013-3633D1C42B04}" presName="rect2ParTxNoCh" presStyleLbl="alignAcc1" presStyleIdx="2" presStyleCnt="3">
        <dgm:presLayoutVars>
          <dgm:chMax val="1"/>
          <dgm:bulletEnabled val="1"/>
        </dgm:presLayoutVars>
      </dgm:prSet>
      <dgm:spPr/>
    </dgm:pt>
    <dgm:pt modelId="{B72F2549-DB35-4151-93AA-0EFB08240FCD}" type="pres">
      <dgm:prSet presAssocID="{0AAF93FB-763B-4BA6-9E7C-9687251752FE}" presName="rect3ParTxNoCh" presStyleLbl="alignAcc1" presStyleIdx="2" presStyleCnt="3">
        <dgm:presLayoutVars>
          <dgm:chMax val="1"/>
          <dgm:bulletEnabled val="1"/>
        </dgm:presLayoutVars>
      </dgm:prSet>
      <dgm:spPr/>
    </dgm:pt>
  </dgm:ptLst>
  <dgm:cxnLst>
    <dgm:cxn modelId="{B149C07B-48DB-497E-AFB5-D76DE79CAB2D}" type="presOf" srcId="{2FB42954-407A-4FEB-B303-C8F21DFE81EE}" destId="{20DEF675-6B83-46A6-AC13-AC925D978893}" srcOrd="0" destOrd="0" presId="urn:microsoft.com/office/officeart/2005/8/layout/target3"/>
    <dgm:cxn modelId="{2367CBD2-B2B3-446F-A6E4-E295E0ADD4AA}" type="presOf" srcId="{0AAF93FB-763B-4BA6-9E7C-9687251752FE}" destId="{B72F2549-DB35-4151-93AA-0EFB08240FCD}" srcOrd="1" destOrd="0" presId="urn:microsoft.com/office/officeart/2005/8/layout/target3"/>
    <dgm:cxn modelId="{C7CD71C4-1A6E-4586-A48E-CF77142AF01A}" type="presOf" srcId="{D1F97524-B5F2-452B-B013-3633D1C42B04}" destId="{FCCF6540-70E4-40D8-86AC-091DAEFD6F7B}" srcOrd="0" destOrd="0" presId="urn:microsoft.com/office/officeart/2005/8/layout/target3"/>
    <dgm:cxn modelId="{7A8F8B36-C2C4-47C7-B8B9-5EBF8F1B97EE}" type="presOf" srcId="{C22A4F88-B810-4672-B46B-DA6DC6BDA42F}" destId="{7C668560-FC38-44DF-AFFA-727C84063F0A}" srcOrd="1" destOrd="0" presId="urn:microsoft.com/office/officeart/2005/8/layout/target3"/>
    <dgm:cxn modelId="{31E5C8C1-A26F-4E80-BD4F-92036B6045F0}" srcId="{2FB42954-407A-4FEB-B303-C8F21DFE81EE}" destId="{0AAF93FB-763B-4BA6-9E7C-9687251752FE}" srcOrd="2" destOrd="0" parTransId="{71F21F36-2DC1-4638-BB2C-7C138A00B313}" sibTransId="{962F7616-AB73-4789-861F-24BA6B0A085C}"/>
    <dgm:cxn modelId="{0CA01C58-AEA9-4C1B-AA28-32FF0DEB754E}" srcId="{2FB42954-407A-4FEB-B303-C8F21DFE81EE}" destId="{D1F97524-B5F2-452B-B013-3633D1C42B04}" srcOrd="1" destOrd="0" parTransId="{F23B5A67-BAF3-449C-9F4D-0FE793B1EBE9}" sibTransId="{93074095-4308-4E03-80F0-D407EF05B728}"/>
    <dgm:cxn modelId="{3F3D742C-CE68-425E-86CA-4FFF2710225E}" type="presOf" srcId="{D1F97524-B5F2-452B-B013-3633D1C42B04}" destId="{39175981-349A-4834-BE2B-3B3FEDBA7396}" srcOrd="1" destOrd="0" presId="urn:microsoft.com/office/officeart/2005/8/layout/target3"/>
    <dgm:cxn modelId="{13701776-91F4-4A00-B80C-7E5B8DCEC664}" type="presOf" srcId="{0AAF93FB-763B-4BA6-9E7C-9687251752FE}" destId="{FDF861CE-CE5E-48CB-A49A-8FFDA881E5C2}" srcOrd="0" destOrd="0" presId="urn:microsoft.com/office/officeart/2005/8/layout/target3"/>
    <dgm:cxn modelId="{2CC44B0B-1358-4A08-8C92-EE1F7AC7851D}" srcId="{2FB42954-407A-4FEB-B303-C8F21DFE81EE}" destId="{C22A4F88-B810-4672-B46B-DA6DC6BDA42F}" srcOrd="0" destOrd="0" parTransId="{41A1569B-5586-4BB4-B6FD-C6DB84C0D05E}" sibTransId="{82A1F148-730E-4F8A-8C23-633D297223F1}"/>
    <dgm:cxn modelId="{7280F98C-1E20-4E19-8ABC-65BF237C02E4}" type="presOf" srcId="{C22A4F88-B810-4672-B46B-DA6DC6BDA42F}" destId="{D7949AEE-F78C-46ED-BB86-E6A9F175191D}" srcOrd="0" destOrd="0" presId="urn:microsoft.com/office/officeart/2005/8/layout/target3"/>
    <dgm:cxn modelId="{85C05B07-A4BC-4EC6-B088-B3957CF4C1DB}" type="presParOf" srcId="{20DEF675-6B83-46A6-AC13-AC925D978893}" destId="{E1F086E4-79E5-4176-9CD0-6966B032F1CA}" srcOrd="0" destOrd="0" presId="urn:microsoft.com/office/officeart/2005/8/layout/target3"/>
    <dgm:cxn modelId="{2ECFF38D-0E4F-4990-BC1E-2F3FBB1EF2CA}" type="presParOf" srcId="{20DEF675-6B83-46A6-AC13-AC925D978893}" destId="{9596CF0F-8641-4AD8-9E29-0CC7EA132141}" srcOrd="1" destOrd="0" presId="urn:microsoft.com/office/officeart/2005/8/layout/target3"/>
    <dgm:cxn modelId="{840248C7-8120-40D9-BC56-E2D9A67E1314}" type="presParOf" srcId="{20DEF675-6B83-46A6-AC13-AC925D978893}" destId="{D7949AEE-F78C-46ED-BB86-E6A9F175191D}" srcOrd="2" destOrd="0" presId="urn:microsoft.com/office/officeart/2005/8/layout/target3"/>
    <dgm:cxn modelId="{44CCCDCC-139A-4778-B431-DC41722C700D}" type="presParOf" srcId="{20DEF675-6B83-46A6-AC13-AC925D978893}" destId="{E104C71C-A5C1-438D-84A1-A4B42DE9F482}" srcOrd="3" destOrd="0" presId="urn:microsoft.com/office/officeart/2005/8/layout/target3"/>
    <dgm:cxn modelId="{F4875D6A-4DCB-48E7-B7A0-4D770213CFAB}" type="presParOf" srcId="{20DEF675-6B83-46A6-AC13-AC925D978893}" destId="{ECBD70AC-44C7-4E68-B011-8178F45A85F0}" srcOrd="4" destOrd="0" presId="urn:microsoft.com/office/officeart/2005/8/layout/target3"/>
    <dgm:cxn modelId="{6F15CC58-3182-4A98-BEB6-ED160DFD91D5}" type="presParOf" srcId="{20DEF675-6B83-46A6-AC13-AC925D978893}" destId="{FCCF6540-70E4-40D8-86AC-091DAEFD6F7B}" srcOrd="5" destOrd="0" presId="urn:microsoft.com/office/officeart/2005/8/layout/target3"/>
    <dgm:cxn modelId="{3DC68E2B-F425-4A44-924A-2717A419245C}" type="presParOf" srcId="{20DEF675-6B83-46A6-AC13-AC925D978893}" destId="{49228CD4-8803-4501-BAB7-B15A1525B88B}" srcOrd="6" destOrd="0" presId="urn:microsoft.com/office/officeart/2005/8/layout/target3"/>
    <dgm:cxn modelId="{7DFB8CE0-E89E-489C-96E1-F6439766D67F}" type="presParOf" srcId="{20DEF675-6B83-46A6-AC13-AC925D978893}" destId="{16F5777D-91C8-4708-BD12-BFDED2B25B7A}" srcOrd="7" destOrd="0" presId="urn:microsoft.com/office/officeart/2005/8/layout/target3"/>
    <dgm:cxn modelId="{96B1E62C-24AD-46C1-8000-8B3A5099CA6C}" type="presParOf" srcId="{20DEF675-6B83-46A6-AC13-AC925D978893}" destId="{FDF861CE-CE5E-48CB-A49A-8FFDA881E5C2}" srcOrd="8" destOrd="0" presId="urn:microsoft.com/office/officeart/2005/8/layout/target3"/>
    <dgm:cxn modelId="{555B8676-0D81-4A61-A911-A5DFB44E254B}" type="presParOf" srcId="{20DEF675-6B83-46A6-AC13-AC925D978893}" destId="{7C668560-FC38-44DF-AFFA-727C84063F0A}" srcOrd="9" destOrd="0" presId="urn:microsoft.com/office/officeart/2005/8/layout/target3"/>
    <dgm:cxn modelId="{C6AF7A4F-4847-4D47-9051-1CFACF6235DD}" type="presParOf" srcId="{20DEF675-6B83-46A6-AC13-AC925D978893}" destId="{39175981-349A-4834-BE2B-3B3FEDBA7396}" srcOrd="10" destOrd="0" presId="urn:microsoft.com/office/officeart/2005/8/layout/target3"/>
    <dgm:cxn modelId="{838FF763-627E-44B4-8808-839DA7E846EC}" type="presParOf" srcId="{20DEF675-6B83-46A6-AC13-AC925D978893}" destId="{B72F2549-DB35-4151-93AA-0EFB08240FCD}"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4FEC37-9F87-4FE5-AD41-178AD0D7381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9821034F-DC80-4FDB-8DCD-33FEA017A4F7}">
      <dgm:prSet phldrT="[Текст]" custT="1"/>
      <dgm:spPr/>
      <dgm:t>
        <a:bodyPr/>
        <a:lstStyle/>
        <a:p>
          <a:endParaRPr lang="ru-RU" sz="1600" dirty="0" smtClean="0">
            <a:latin typeface="Times New Roman" pitchFamily="18" charset="0"/>
            <a:cs typeface="Times New Roman" pitchFamily="18" charset="0"/>
          </a:endParaRPr>
        </a:p>
        <a:p>
          <a:r>
            <a:rPr lang="kk-KZ" sz="1600" dirty="0" smtClean="0">
              <a:latin typeface="Times New Roman" pitchFamily="18" charset="0"/>
              <a:cs typeface="Times New Roman" pitchFamily="18" charset="0"/>
            </a:rPr>
            <a:t>әрқайсысы зерттеуде өз объектісі, пәні және міндеттері бар ғылымдар;</a:t>
          </a:r>
          <a:endParaRPr lang="ru-RU" sz="1600" dirty="0">
            <a:latin typeface="Times New Roman" pitchFamily="18" charset="0"/>
            <a:cs typeface="Times New Roman" pitchFamily="18" charset="0"/>
          </a:endParaRPr>
        </a:p>
      </dgm:t>
    </dgm:pt>
    <dgm:pt modelId="{A5793E1F-5F8E-440F-ADF9-6094BB438A5D}" type="parTrans" cxnId="{C068D3AF-431B-4196-9DCA-7B46F448A85E}">
      <dgm:prSet/>
      <dgm:spPr/>
      <dgm:t>
        <a:bodyPr/>
        <a:lstStyle/>
        <a:p>
          <a:endParaRPr lang="ru-RU"/>
        </a:p>
      </dgm:t>
    </dgm:pt>
    <dgm:pt modelId="{09A56CC5-6BB2-4497-9386-FFFC2648696C}" type="sibTrans" cxnId="{C068D3AF-431B-4196-9DCA-7B46F448A85E}">
      <dgm:prSet/>
      <dgm:spPr/>
      <dgm:t>
        <a:bodyPr/>
        <a:lstStyle/>
        <a:p>
          <a:endParaRPr lang="ru-RU"/>
        </a:p>
      </dgm:t>
    </dgm:pt>
    <dgm:pt modelId="{EA946A7C-25EA-43B6-8A5D-4D0A384900D2}">
      <dgm:prSet phldrT="[Текст]" custT="1"/>
      <dgm:spPr/>
      <dgm:t>
        <a:bodyPr/>
        <a:lstStyle/>
        <a:p>
          <a:r>
            <a:rPr lang="kk-KZ" sz="1600" dirty="0" smtClean="0">
              <a:latin typeface="Times New Roman" pitchFamily="18" charset="0"/>
              <a:cs typeface="Times New Roman" pitchFamily="18" charset="0"/>
            </a:rPr>
            <a:t>осы заманғы мамандарды психологиялық–педагогикалық даярлау үдерісіндегі оқу пәндері;</a:t>
          </a:r>
          <a:endParaRPr lang="ru-RU" sz="1600" dirty="0">
            <a:latin typeface="Times New Roman" pitchFamily="18" charset="0"/>
            <a:cs typeface="Times New Roman" pitchFamily="18" charset="0"/>
          </a:endParaRPr>
        </a:p>
      </dgm:t>
    </dgm:pt>
    <dgm:pt modelId="{93F271EC-6A16-4ED9-A4D6-5516E9C7A21B}" type="parTrans" cxnId="{29C69A95-0C7F-409D-84DE-FC0A6B7E0DCA}">
      <dgm:prSet/>
      <dgm:spPr/>
      <dgm:t>
        <a:bodyPr/>
        <a:lstStyle/>
        <a:p>
          <a:endParaRPr lang="ru-RU"/>
        </a:p>
      </dgm:t>
    </dgm:pt>
    <dgm:pt modelId="{40C6BBA1-F017-4486-A84C-387736ED9B23}" type="sibTrans" cxnId="{29C69A95-0C7F-409D-84DE-FC0A6B7E0DCA}">
      <dgm:prSet/>
      <dgm:spPr/>
      <dgm:t>
        <a:bodyPr/>
        <a:lstStyle/>
        <a:p>
          <a:endParaRPr lang="ru-RU"/>
        </a:p>
      </dgm:t>
    </dgm:pt>
    <dgm:pt modelId="{1CA0939D-E14C-422C-B3D0-A6D87A4F9C6A}">
      <dgm:prSet phldrT="[Текст]" custT="1"/>
      <dgm:spPr/>
      <dgm:t>
        <a:bodyPr/>
        <a:lstStyle/>
        <a:p>
          <a:r>
            <a:rPr lang="kk-KZ" sz="1600" dirty="0" smtClean="0">
              <a:latin typeface="Times New Roman" pitchFamily="18" charset="0"/>
              <a:cs typeface="Times New Roman" pitchFamily="18" charset="0"/>
            </a:rPr>
            <a:t>осы заманғы адамды өмірге және қызмет етуге (отбасында, балабақшада, мектепте, ЖОО-нда және т.б.) даярлауда кешенді, өз табиғаты бойынша күрделі практикалық міндеттерді шешу және бұл ретте түрлі мамандардың көмектесуі үдерісіндегі педагогикалық және психологиялық білімдер ретінде қарастыруға болады.</a:t>
          </a:r>
          <a:endParaRPr lang="ru-RU" sz="1600" dirty="0">
            <a:latin typeface="Times New Roman" pitchFamily="18" charset="0"/>
            <a:cs typeface="Times New Roman" pitchFamily="18" charset="0"/>
          </a:endParaRPr>
        </a:p>
      </dgm:t>
    </dgm:pt>
    <dgm:pt modelId="{9FDD22DF-1026-4C1E-9A07-9A3519B29729}" type="parTrans" cxnId="{A918E182-C37D-4AD6-9CDF-8D198816111B}">
      <dgm:prSet/>
      <dgm:spPr/>
      <dgm:t>
        <a:bodyPr/>
        <a:lstStyle/>
        <a:p>
          <a:endParaRPr lang="ru-RU"/>
        </a:p>
      </dgm:t>
    </dgm:pt>
    <dgm:pt modelId="{191769B4-976A-420E-9144-B3AAF918B1DE}" type="sibTrans" cxnId="{A918E182-C37D-4AD6-9CDF-8D198816111B}">
      <dgm:prSet/>
      <dgm:spPr/>
      <dgm:t>
        <a:bodyPr/>
        <a:lstStyle/>
        <a:p>
          <a:endParaRPr lang="ru-RU"/>
        </a:p>
      </dgm:t>
    </dgm:pt>
    <dgm:pt modelId="{4169B2B8-DDFC-489A-9541-64E0A887B5BA}" type="pres">
      <dgm:prSet presAssocID="{844FEC37-9F87-4FE5-AD41-178AD0D73812}" presName="linear" presStyleCnt="0">
        <dgm:presLayoutVars>
          <dgm:dir/>
          <dgm:animLvl val="lvl"/>
          <dgm:resizeHandles val="exact"/>
        </dgm:presLayoutVars>
      </dgm:prSet>
      <dgm:spPr/>
    </dgm:pt>
    <dgm:pt modelId="{7E68BAFB-0882-4CDE-B6BE-8262F8ACB71A}" type="pres">
      <dgm:prSet presAssocID="{9821034F-DC80-4FDB-8DCD-33FEA017A4F7}" presName="parentLin" presStyleCnt="0"/>
      <dgm:spPr/>
    </dgm:pt>
    <dgm:pt modelId="{BD153E04-8104-4463-BDA4-8702FE433802}" type="pres">
      <dgm:prSet presAssocID="{9821034F-DC80-4FDB-8DCD-33FEA017A4F7}" presName="parentLeftMargin" presStyleLbl="node1" presStyleIdx="0" presStyleCnt="3"/>
      <dgm:spPr/>
    </dgm:pt>
    <dgm:pt modelId="{6C373DCE-AE65-4F0B-BF95-ADF662F75462}" type="pres">
      <dgm:prSet presAssocID="{9821034F-DC80-4FDB-8DCD-33FEA017A4F7}" presName="parentText" presStyleLbl="node1" presStyleIdx="0" presStyleCnt="3" custScaleX="137500" custScaleY="265694">
        <dgm:presLayoutVars>
          <dgm:chMax val="0"/>
          <dgm:bulletEnabled val="1"/>
        </dgm:presLayoutVars>
      </dgm:prSet>
      <dgm:spPr/>
      <dgm:t>
        <a:bodyPr/>
        <a:lstStyle/>
        <a:p>
          <a:endParaRPr lang="ru-RU"/>
        </a:p>
      </dgm:t>
    </dgm:pt>
    <dgm:pt modelId="{8A5D07E0-FC90-408D-9726-59C8D4BEC999}" type="pres">
      <dgm:prSet presAssocID="{9821034F-DC80-4FDB-8DCD-33FEA017A4F7}" presName="negativeSpace" presStyleCnt="0"/>
      <dgm:spPr/>
    </dgm:pt>
    <dgm:pt modelId="{65250911-A716-4769-973F-94246A5AF62E}" type="pres">
      <dgm:prSet presAssocID="{9821034F-DC80-4FDB-8DCD-33FEA017A4F7}" presName="childText" presStyleLbl="conFgAcc1" presStyleIdx="0" presStyleCnt="3">
        <dgm:presLayoutVars>
          <dgm:bulletEnabled val="1"/>
        </dgm:presLayoutVars>
      </dgm:prSet>
      <dgm:spPr/>
    </dgm:pt>
    <dgm:pt modelId="{799442DB-334D-4223-B1AD-80DFC25899BE}" type="pres">
      <dgm:prSet presAssocID="{09A56CC5-6BB2-4497-9386-FFFC2648696C}" presName="spaceBetweenRectangles" presStyleCnt="0"/>
      <dgm:spPr/>
    </dgm:pt>
    <dgm:pt modelId="{9581B978-5B37-4174-B3CB-E447E2E4A756}" type="pres">
      <dgm:prSet presAssocID="{EA946A7C-25EA-43B6-8A5D-4D0A384900D2}" presName="parentLin" presStyleCnt="0"/>
      <dgm:spPr/>
    </dgm:pt>
    <dgm:pt modelId="{1C369A42-6D7F-4074-A0AD-44B4661D6321}" type="pres">
      <dgm:prSet presAssocID="{EA946A7C-25EA-43B6-8A5D-4D0A384900D2}" presName="parentLeftMargin" presStyleLbl="node1" presStyleIdx="0" presStyleCnt="3"/>
      <dgm:spPr/>
    </dgm:pt>
    <dgm:pt modelId="{9AC7F23F-DC2D-4FEE-8095-A0B16A97C899}" type="pres">
      <dgm:prSet presAssocID="{EA946A7C-25EA-43B6-8A5D-4D0A384900D2}" presName="parentText" presStyleLbl="node1" presStyleIdx="1" presStyleCnt="3" custScaleX="137500" custScaleY="265694">
        <dgm:presLayoutVars>
          <dgm:chMax val="0"/>
          <dgm:bulletEnabled val="1"/>
        </dgm:presLayoutVars>
      </dgm:prSet>
      <dgm:spPr/>
      <dgm:t>
        <a:bodyPr/>
        <a:lstStyle/>
        <a:p>
          <a:endParaRPr lang="ru-RU"/>
        </a:p>
      </dgm:t>
    </dgm:pt>
    <dgm:pt modelId="{539B6D0F-BD98-41D2-A1DD-2AFCD1EE61A9}" type="pres">
      <dgm:prSet presAssocID="{EA946A7C-25EA-43B6-8A5D-4D0A384900D2}" presName="negativeSpace" presStyleCnt="0"/>
      <dgm:spPr/>
    </dgm:pt>
    <dgm:pt modelId="{A25AD9E3-E46D-428E-B95A-452E5A0155B3}" type="pres">
      <dgm:prSet presAssocID="{EA946A7C-25EA-43B6-8A5D-4D0A384900D2}" presName="childText" presStyleLbl="conFgAcc1" presStyleIdx="1" presStyleCnt="3">
        <dgm:presLayoutVars>
          <dgm:bulletEnabled val="1"/>
        </dgm:presLayoutVars>
      </dgm:prSet>
      <dgm:spPr/>
    </dgm:pt>
    <dgm:pt modelId="{3EE9F021-EEAD-4A78-8204-A643C454C923}" type="pres">
      <dgm:prSet presAssocID="{40C6BBA1-F017-4486-A84C-387736ED9B23}" presName="spaceBetweenRectangles" presStyleCnt="0"/>
      <dgm:spPr/>
    </dgm:pt>
    <dgm:pt modelId="{BC686745-8D6A-4EE0-8E24-05E69DD74013}" type="pres">
      <dgm:prSet presAssocID="{1CA0939D-E14C-422C-B3D0-A6D87A4F9C6A}" presName="parentLin" presStyleCnt="0"/>
      <dgm:spPr/>
    </dgm:pt>
    <dgm:pt modelId="{5B65ABBC-44EA-4A1A-923E-C34CD452337A}" type="pres">
      <dgm:prSet presAssocID="{1CA0939D-E14C-422C-B3D0-A6D87A4F9C6A}" presName="parentLeftMargin" presStyleLbl="node1" presStyleIdx="1" presStyleCnt="3"/>
      <dgm:spPr/>
    </dgm:pt>
    <dgm:pt modelId="{635B8635-4A72-4474-9A9D-E86A3158F27F}" type="pres">
      <dgm:prSet presAssocID="{1CA0939D-E14C-422C-B3D0-A6D87A4F9C6A}" presName="parentText" presStyleLbl="node1" presStyleIdx="2" presStyleCnt="3" custScaleX="137500" custScaleY="265694">
        <dgm:presLayoutVars>
          <dgm:chMax val="0"/>
          <dgm:bulletEnabled val="1"/>
        </dgm:presLayoutVars>
      </dgm:prSet>
      <dgm:spPr/>
      <dgm:t>
        <a:bodyPr/>
        <a:lstStyle/>
        <a:p>
          <a:endParaRPr lang="ru-RU"/>
        </a:p>
      </dgm:t>
    </dgm:pt>
    <dgm:pt modelId="{2861D086-6666-4B64-8384-FF140DBB043B}" type="pres">
      <dgm:prSet presAssocID="{1CA0939D-E14C-422C-B3D0-A6D87A4F9C6A}" presName="negativeSpace" presStyleCnt="0"/>
      <dgm:spPr/>
    </dgm:pt>
    <dgm:pt modelId="{96788D28-260C-4991-8AAA-E334339F4210}" type="pres">
      <dgm:prSet presAssocID="{1CA0939D-E14C-422C-B3D0-A6D87A4F9C6A}" presName="childText" presStyleLbl="conFgAcc1" presStyleIdx="2" presStyleCnt="3">
        <dgm:presLayoutVars>
          <dgm:bulletEnabled val="1"/>
        </dgm:presLayoutVars>
      </dgm:prSet>
      <dgm:spPr/>
    </dgm:pt>
  </dgm:ptLst>
  <dgm:cxnLst>
    <dgm:cxn modelId="{CB020F38-C135-4412-96C7-F25092C41A3F}" type="presOf" srcId="{EA946A7C-25EA-43B6-8A5D-4D0A384900D2}" destId="{9AC7F23F-DC2D-4FEE-8095-A0B16A97C899}" srcOrd="1" destOrd="0" presId="urn:microsoft.com/office/officeart/2005/8/layout/list1"/>
    <dgm:cxn modelId="{29C69A95-0C7F-409D-84DE-FC0A6B7E0DCA}" srcId="{844FEC37-9F87-4FE5-AD41-178AD0D73812}" destId="{EA946A7C-25EA-43B6-8A5D-4D0A384900D2}" srcOrd="1" destOrd="0" parTransId="{93F271EC-6A16-4ED9-A4D6-5516E9C7A21B}" sibTransId="{40C6BBA1-F017-4486-A84C-387736ED9B23}"/>
    <dgm:cxn modelId="{AA59EB12-CAA6-4C13-A3AD-218FF1BE65B6}" type="presOf" srcId="{9821034F-DC80-4FDB-8DCD-33FEA017A4F7}" destId="{BD153E04-8104-4463-BDA4-8702FE433802}" srcOrd="0" destOrd="0" presId="urn:microsoft.com/office/officeart/2005/8/layout/list1"/>
    <dgm:cxn modelId="{5579569F-304B-455D-952A-AB9F91707517}" type="presOf" srcId="{EA946A7C-25EA-43B6-8A5D-4D0A384900D2}" destId="{1C369A42-6D7F-4074-A0AD-44B4661D6321}" srcOrd="0" destOrd="0" presId="urn:microsoft.com/office/officeart/2005/8/layout/list1"/>
    <dgm:cxn modelId="{C068D3AF-431B-4196-9DCA-7B46F448A85E}" srcId="{844FEC37-9F87-4FE5-AD41-178AD0D73812}" destId="{9821034F-DC80-4FDB-8DCD-33FEA017A4F7}" srcOrd="0" destOrd="0" parTransId="{A5793E1F-5F8E-440F-ADF9-6094BB438A5D}" sibTransId="{09A56CC5-6BB2-4497-9386-FFFC2648696C}"/>
    <dgm:cxn modelId="{A918E182-C37D-4AD6-9CDF-8D198816111B}" srcId="{844FEC37-9F87-4FE5-AD41-178AD0D73812}" destId="{1CA0939D-E14C-422C-B3D0-A6D87A4F9C6A}" srcOrd="2" destOrd="0" parTransId="{9FDD22DF-1026-4C1E-9A07-9A3519B29729}" sibTransId="{191769B4-976A-420E-9144-B3AAF918B1DE}"/>
    <dgm:cxn modelId="{DBB3BEE3-EA8C-48E4-989F-947978DE7377}" type="presOf" srcId="{1CA0939D-E14C-422C-B3D0-A6D87A4F9C6A}" destId="{5B65ABBC-44EA-4A1A-923E-C34CD452337A}" srcOrd="0" destOrd="0" presId="urn:microsoft.com/office/officeart/2005/8/layout/list1"/>
    <dgm:cxn modelId="{477BC5E7-09E6-43F0-90A0-F42E4EBA4AFC}" type="presOf" srcId="{1CA0939D-E14C-422C-B3D0-A6D87A4F9C6A}" destId="{635B8635-4A72-4474-9A9D-E86A3158F27F}" srcOrd="1" destOrd="0" presId="urn:microsoft.com/office/officeart/2005/8/layout/list1"/>
    <dgm:cxn modelId="{25A94886-8565-48F2-B9B0-84111C491CE0}" type="presOf" srcId="{9821034F-DC80-4FDB-8DCD-33FEA017A4F7}" destId="{6C373DCE-AE65-4F0B-BF95-ADF662F75462}" srcOrd="1" destOrd="0" presId="urn:microsoft.com/office/officeart/2005/8/layout/list1"/>
    <dgm:cxn modelId="{7E2C627A-DAE0-470B-B679-E7D4275A1B4D}" type="presOf" srcId="{844FEC37-9F87-4FE5-AD41-178AD0D73812}" destId="{4169B2B8-DDFC-489A-9541-64E0A887B5BA}" srcOrd="0" destOrd="0" presId="urn:microsoft.com/office/officeart/2005/8/layout/list1"/>
    <dgm:cxn modelId="{7E34A394-FC5B-40D4-B5C7-A079F0CD125C}" type="presParOf" srcId="{4169B2B8-DDFC-489A-9541-64E0A887B5BA}" destId="{7E68BAFB-0882-4CDE-B6BE-8262F8ACB71A}" srcOrd="0" destOrd="0" presId="urn:microsoft.com/office/officeart/2005/8/layout/list1"/>
    <dgm:cxn modelId="{9CBCF0AC-2843-4B2C-A03F-89D05AB42981}" type="presParOf" srcId="{7E68BAFB-0882-4CDE-B6BE-8262F8ACB71A}" destId="{BD153E04-8104-4463-BDA4-8702FE433802}" srcOrd="0" destOrd="0" presId="urn:microsoft.com/office/officeart/2005/8/layout/list1"/>
    <dgm:cxn modelId="{B6284896-A1A3-4B4C-AAB2-B87DEC4D77BC}" type="presParOf" srcId="{7E68BAFB-0882-4CDE-B6BE-8262F8ACB71A}" destId="{6C373DCE-AE65-4F0B-BF95-ADF662F75462}" srcOrd="1" destOrd="0" presId="urn:microsoft.com/office/officeart/2005/8/layout/list1"/>
    <dgm:cxn modelId="{7DC8960F-6271-46ED-AFD8-4FC2D643BAF8}" type="presParOf" srcId="{4169B2B8-DDFC-489A-9541-64E0A887B5BA}" destId="{8A5D07E0-FC90-408D-9726-59C8D4BEC999}" srcOrd="1" destOrd="0" presId="urn:microsoft.com/office/officeart/2005/8/layout/list1"/>
    <dgm:cxn modelId="{3AB53984-9DB0-487F-89EC-A76C41DC8C52}" type="presParOf" srcId="{4169B2B8-DDFC-489A-9541-64E0A887B5BA}" destId="{65250911-A716-4769-973F-94246A5AF62E}" srcOrd="2" destOrd="0" presId="urn:microsoft.com/office/officeart/2005/8/layout/list1"/>
    <dgm:cxn modelId="{E65A0774-027F-43C1-BC01-0917F234719C}" type="presParOf" srcId="{4169B2B8-DDFC-489A-9541-64E0A887B5BA}" destId="{799442DB-334D-4223-B1AD-80DFC25899BE}" srcOrd="3" destOrd="0" presId="urn:microsoft.com/office/officeart/2005/8/layout/list1"/>
    <dgm:cxn modelId="{FE9E0CB4-D4C9-48CB-B4C3-FAFAE6652F7C}" type="presParOf" srcId="{4169B2B8-DDFC-489A-9541-64E0A887B5BA}" destId="{9581B978-5B37-4174-B3CB-E447E2E4A756}" srcOrd="4" destOrd="0" presId="urn:microsoft.com/office/officeart/2005/8/layout/list1"/>
    <dgm:cxn modelId="{057F0DC3-B23F-436A-8B13-454B66B1C193}" type="presParOf" srcId="{9581B978-5B37-4174-B3CB-E447E2E4A756}" destId="{1C369A42-6D7F-4074-A0AD-44B4661D6321}" srcOrd="0" destOrd="0" presId="urn:microsoft.com/office/officeart/2005/8/layout/list1"/>
    <dgm:cxn modelId="{FDA57673-F6EA-436C-97AB-7F3734E06BB7}" type="presParOf" srcId="{9581B978-5B37-4174-B3CB-E447E2E4A756}" destId="{9AC7F23F-DC2D-4FEE-8095-A0B16A97C899}" srcOrd="1" destOrd="0" presId="urn:microsoft.com/office/officeart/2005/8/layout/list1"/>
    <dgm:cxn modelId="{AFA1066F-AD2E-421F-8CD9-43A49103DFB3}" type="presParOf" srcId="{4169B2B8-DDFC-489A-9541-64E0A887B5BA}" destId="{539B6D0F-BD98-41D2-A1DD-2AFCD1EE61A9}" srcOrd="5" destOrd="0" presId="urn:microsoft.com/office/officeart/2005/8/layout/list1"/>
    <dgm:cxn modelId="{77767234-A56C-4801-9914-D51EC5918FA4}" type="presParOf" srcId="{4169B2B8-DDFC-489A-9541-64E0A887B5BA}" destId="{A25AD9E3-E46D-428E-B95A-452E5A0155B3}" srcOrd="6" destOrd="0" presId="urn:microsoft.com/office/officeart/2005/8/layout/list1"/>
    <dgm:cxn modelId="{529DF085-2330-422B-B91A-1B35380AB46B}" type="presParOf" srcId="{4169B2B8-DDFC-489A-9541-64E0A887B5BA}" destId="{3EE9F021-EEAD-4A78-8204-A643C454C923}" srcOrd="7" destOrd="0" presId="urn:microsoft.com/office/officeart/2005/8/layout/list1"/>
    <dgm:cxn modelId="{8B935DD8-38AC-42F0-9904-14EB1F7EF8C3}" type="presParOf" srcId="{4169B2B8-DDFC-489A-9541-64E0A887B5BA}" destId="{BC686745-8D6A-4EE0-8E24-05E69DD74013}" srcOrd="8" destOrd="0" presId="urn:microsoft.com/office/officeart/2005/8/layout/list1"/>
    <dgm:cxn modelId="{5AA9A228-D3B9-44C1-B13C-67C6ABED3BBE}" type="presParOf" srcId="{BC686745-8D6A-4EE0-8E24-05E69DD74013}" destId="{5B65ABBC-44EA-4A1A-923E-C34CD452337A}" srcOrd="0" destOrd="0" presId="urn:microsoft.com/office/officeart/2005/8/layout/list1"/>
    <dgm:cxn modelId="{3DC246FE-5023-422D-83C9-ED788EF70BC4}" type="presParOf" srcId="{BC686745-8D6A-4EE0-8E24-05E69DD74013}" destId="{635B8635-4A72-4474-9A9D-E86A3158F27F}" srcOrd="1" destOrd="0" presId="urn:microsoft.com/office/officeart/2005/8/layout/list1"/>
    <dgm:cxn modelId="{A517E62C-E96C-4A78-ADC5-CCBF600A8455}" type="presParOf" srcId="{4169B2B8-DDFC-489A-9541-64E0A887B5BA}" destId="{2861D086-6666-4B64-8384-FF140DBB043B}" srcOrd="9" destOrd="0" presId="urn:microsoft.com/office/officeart/2005/8/layout/list1"/>
    <dgm:cxn modelId="{F360F84F-C6D1-4871-BA8C-65D02A413777}" type="presParOf" srcId="{4169B2B8-DDFC-489A-9541-64E0A887B5BA}" destId="{96788D28-260C-4991-8AAA-E334339F4210}"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1DA3FF9-A5C3-43C2-AE5E-ECA3C68BEB51}"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ru-RU"/>
        </a:p>
      </dgm:t>
    </dgm:pt>
    <dgm:pt modelId="{0506DD97-6573-49CC-AD52-2CD0C03AFDD3}">
      <dgm:prSet phldrT="[Текст]" custT="1"/>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kk-KZ" sz="1800" dirty="0" smtClean="0">
              <a:effectLst/>
              <a:latin typeface="Times New Roman" pitchFamily="18" charset="0"/>
              <a:cs typeface="Times New Roman" pitchFamily="18" charset="0"/>
            </a:rPr>
            <a:t>Педагогика мен психологияның пәнаралық байланысы </a:t>
          </a:r>
          <a:endParaRPr lang="ru-RU" sz="1800" dirty="0" smtClean="0">
            <a:latin typeface="Times New Roman" pitchFamily="18" charset="0"/>
            <a:cs typeface="Times New Roman" pitchFamily="18" charset="0"/>
          </a:endParaRPr>
        </a:p>
        <a:p>
          <a:pPr defTabSz="1066800">
            <a:lnSpc>
              <a:spcPct val="90000"/>
            </a:lnSpc>
            <a:spcBef>
              <a:spcPct val="0"/>
            </a:spcBef>
            <a:spcAft>
              <a:spcPct val="35000"/>
            </a:spcAft>
          </a:pPr>
          <a:endParaRPr lang="ru-RU" sz="1800" dirty="0">
            <a:latin typeface="Times New Roman" pitchFamily="18" charset="0"/>
            <a:cs typeface="Times New Roman" pitchFamily="18" charset="0"/>
          </a:endParaRPr>
        </a:p>
      </dgm:t>
    </dgm:pt>
    <dgm:pt modelId="{2489FCCB-4DA1-4AA3-B4DB-FE823A8CA49D}" type="parTrans" cxnId="{1D033DFF-C37F-4C4B-8936-FD0592B20EDE}">
      <dgm:prSet/>
      <dgm:spPr/>
      <dgm:t>
        <a:bodyPr/>
        <a:lstStyle/>
        <a:p>
          <a:endParaRPr lang="ru-RU"/>
        </a:p>
      </dgm:t>
    </dgm:pt>
    <dgm:pt modelId="{A58B15FA-748A-481A-B8C3-5118642E1BF1}" type="sibTrans" cxnId="{1D033DFF-C37F-4C4B-8936-FD0592B20EDE}">
      <dgm:prSet/>
      <dgm:spPr/>
      <dgm:t>
        <a:bodyPr/>
        <a:lstStyle/>
        <a:p>
          <a:endParaRPr lang="ru-RU"/>
        </a:p>
      </dgm:t>
    </dgm:pt>
    <dgm:pt modelId="{384659A9-5E62-4621-9E18-A917A60CDFDD}">
      <dgm:prSet phldrT="[Текст]" custT="1">
        <dgm:style>
          <a:lnRef idx="2">
            <a:schemeClr val="dk1"/>
          </a:lnRef>
          <a:fillRef idx="1">
            <a:schemeClr val="lt1"/>
          </a:fillRef>
          <a:effectRef idx="0">
            <a:schemeClr val="dk1"/>
          </a:effectRef>
          <a:fontRef idx="minor">
            <a:schemeClr val="dk1"/>
          </a:fontRef>
        </dgm:style>
      </dgm:prSet>
      <dgm:spPr/>
      <dgm:t>
        <a:bodyPr/>
        <a:lstStyle/>
        <a:p>
          <a:r>
            <a:rPr lang="kk-KZ" sz="800" dirty="0" smtClean="0">
              <a:latin typeface="Times New Roman" pitchFamily="18" charset="0"/>
              <a:cs typeface="Times New Roman" pitchFamily="18" charset="0"/>
            </a:rPr>
            <a:t>-психологиялық шындық және оның қасиеттері, педагогикалық шындық және оның қасиеттері;</a:t>
          </a:r>
          <a:endParaRPr lang="ru-RU" sz="800" dirty="0">
            <a:latin typeface="Times New Roman" pitchFamily="18" charset="0"/>
            <a:cs typeface="Times New Roman" pitchFamily="18" charset="0"/>
          </a:endParaRPr>
        </a:p>
      </dgm:t>
    </dgm:pt>
    <dgm:pt modelId="{46CC0D61-3F97-486A-909D-C3ECF6583375}" type="parTrans" cxnId="{9743606A-0FF5-4DB2-A55A-8597E95D6D34}">
      <dgm:prSet/>
      <dgm:spPr/>
      <dgm:t>
        <a:bodyPr/>
        <a:lstStyle/>
        <a:p>
          <a:endParaRPr lang="ru-RU"/>
        </a:p>
      </dgm:t>
    </dgm:pt>
    <dgm:pt modelId="{EBFD6A0D-2430-4011-88BB-E8A4B483268F}" type="sibTrans" cxnId="{9743606A-0FF5-4DB2-A55A-8597E95D6D34}">
      <dgm:prSet/>
      <dgm:spPr/>
      <dgm:t>
        <a:bodyPr/>
        <a:lstStyle/>
        <a:p>
          <a:endParaRPr lang="ru-RU"/>
        </a:p>
      </dgm:t>
    </dgm:pt>
    <dgm:pt modelId="{7A986405-6CA1-414B-950E-28E5BA4936CF}">
      <dgm:prSet phldrT="[Текст]" custT="1">
        <dgm:style>
          <a:lnRef idx="2">
            <a:schemeClr val="dk1"/>
          </a:lnRef>
          <a:fillRef idx="1">
            <a:schemeClr val="lt1"/>
          </a:fillRef>
          <a:effectRef idx="0">
            <a:schemeClr val="dk1"/>
          </a:effectRef>
          <a:fontRef idx="minor">
            <a:schemeClr val="dk1"/>
          </a:fontRef>
        </dgm:style>
      </dgm:prSet>
      <dgm:spPr/>
      <dgm:t>
        <a:bodyPr/>
        <a:lstStyle/>
        <a:p>
          <a:r>
            <a:rPr lang="kk-KZ" sz="800" dirty="0" smtClean="0">
              <a:latin typeface="Times New Roman" pitchFamily="18" charset="0"/>
              <a:cs typeface="Times New Roman" pitchFamily="18" charset="0"/>
            </a:rPr>
            <a:t>педагогика, педагогикалық психология, психологиялық педагогика, жеке тұлға дамуының психологиясы, кәсіби даму психологиясы, жеке тұлға дамуының педагогикасы, кәсіби даму педагогикасы;</a:t>
          </a:r>
          <a:endParaRPr lang="ru-RU" sz="800" dirty="0">
            <a:latin typeface="Times New Roman" pitchFamily="18" charset="0"/>
            <a:cs typeface="Times New Roman" pitchFamily="18" charset="0"/>
          </a:endParaRPr>
        </a:p>
      </dgm:t>
    </dgm:pt>
    <dgm:pt modelId="{EEAD3AB9-725E-452A-BEAC-B34791AABCB7}" type="parTrans" cxnId="{2A5ED4F2-5AB9-4C59-AB52-30B1AE5FE781}">
      <dgm:prSet/>
      <dgm:spPr/>
      <dgm:t>
        <a:bodyPr/>
        <a:lstStyle/>
        <a:p>
          <a:endParaRPr lang="ru-RU"/>
        </a:p>
      </dgm:t>
    </dgm:pt>
    <dgm:pt modelId="{9578268A-F4EC-408E-8663-7A53580ED072}" type="sibTrans" cxnId="{2A5ED4F2-5AB9-4C59-AB52-30B1AE5FE781}">
      <dgm:prSet/>
      <dgm:spPr/>
      <dgm:t>
        <a:bodyPr/>
        <a:lstStyle/>
        <a:p>
          <a:endParaRPr lang="ru-RU"/>
        </a:p>
      </dgm:t>
    </dgm:pt>
    <dgm:pt modelId="{9F7B1EF1-C972-466B-B684-C7F8B8BA28D0}">
      <dgm:prSet phldrT="[Текст]" custT="1">
        <dgm:style>
          <a:lnRef idx="2">
            <a:schemeClr val="dk1"/>
          </a:lnRef>
          <a:fillRef idx="1">
            <a:schemeClr val="lt1"/>
          </a:fillRef>
          <a:effectRef idx="0">
            <a:schemeClr val="dk1"/>
          </a:effectRef>
          <a:fontRef idx="minor">
            <a:schemeClr val="dk1"/>
          </a:fontRef>
        </dgm:style>
      </dgm:prSet>
      <dgm:spPr/>
      <dgm:t>
        <a:bodyPr/>
        <a:lstStyle/>
        <a:p>
          <a:r>
            <a:rPr lang="ru-RU" sz="800" dirty="0" err="1" smtClean="0">
              <a:latin typeface="Times New Roman" pitchFamily="18" charset="0"/>
              <a:cs typeface="Times New Roman" pitchFamily="18" charset="0"/>
            </a:rPr>
            <a:t>гуманитарлық</a:t>
          </a:r>
          <a:r>
            <a:rPr lang="ru-RU" sz="800" dirty="0" smtClean="0">
              <a:latin typeface="Times New Roman" pitchFamily="18" charset="0"/>
              <a:cs typeface="Times New Roman" pitchFamily="18" charset="0"/>
            </a:rPr>
            <a:t> </a:t>
          </a:r>
          <a:r>
            <a:rPr lang="ru-RU" sz="800" dirty="0" err="1" smtClean="0">
              <a:latin typeface="Times New Roman" pitchFamily="18" charset="0"/>
              <a:cs typeface="Times New Roman" pitchFamily="18" charset="0"/>
            </a:rPr>
            <a:t>білім</a:t>
          </a:r>
          <a:r>
            <a:rPr lang="ru-RU" sz="800" dirty="0" smtClean="0">
              <a:latin typeface="Times New Roman" pitchFamily="18" charset="0"/>
              <a:cs typeface="Times New Roman" pitchFamily="18" charset="0"/>
            </a:rPr>
            <a:t> </a:t>
          </a:r>
          <a:r>
            <a:rPr lang="ru-RU" sz="800" dirty="0" err="1" smtClean="0">
              <a:latin typeface="Times New Roman" pitchFamily="18" charset="0"/>
              <a:cs typeface="Times New Roman" pitchFamily="18" charset="0"/>
            </a:rPr>
            <a:t>жүйесіндегі</a:t>
          </a:r>
          <a:r>
            <a:rPr lang="ru-RU" sz="800" dirty="0" smtClean="0">
              <a:latin typeface="Times New Roman" pitchFamily="18" charset="0"/>
              <a:cs typeface="Times New Roman" pitchFamily="18" charset="0"/>
            </a:rPr>
            <a:t> психология </a:t>
          </a:r>
          <a:r>
            <a:rPr lang="ru-RU" sz="800" dirty="0" err="1" smtClean="0">
              <a:latin typeface="Times New Roman" pitchFamily="18" charset="0"/>
              <a:cs typeface="Times New Roman" pitchFamily="18" charset="0"/>
            </a:rPr>
            <a:t>және</a:t>
          </a:r>
          <a:r>
            <a:rPr lang="ru-RU" sz="800" dirty="0" smtClean="0">
              <a:latin typeface="Times New Roman" pitchFamily="18" charset="0"/>
              <a:cs typeface="Times New Roman" pitchFamily="18" charset="0"/>
            </a:rPr>
            <a:t> педагогика;</a:t>
          </a:r>
          <a:endParaRPr lang="ru-RU" sz="800" dirty="0">
            <a:latin typeface="Times New Roman" pitchFamily="18" charset="0"/>
            <a:cs typeface="Times New Roman" pitchFamily="18" charset="0"/>
          </a:endParaRPr>
        </a:p>
      </dgm:t>
    </dgm:pt>
    <dgm:pt modelId="{6AA264B2-D6E3-4E92-804A-451A3F4D84DA}" type="parTrans" cxnId="{9FB75F97-5599-4B0C-9F59-10BDAA18B00B}">
      <dgm:prSet/>
      <dgm:spPr/>
      <dgm:t>
        <a:bodyPr/>
        <a:lstStyle/>
        <a:p>
          <a:endParaRPr lang="ru-RU"/>
        </a:p>
      </dgm:t>
    </dgm:pt>
    <dgm:pt modelId="{D218F58F-7D49-42AD-83BB-F3B8CA6DA6D4}" type="sibTrans" cxnId="{9FB75F97-5599-4B0C-9F59-10BDAA18B00B}">
      <dgm:prSet/>
      <dgm:spPr/>
      <dgm:t>
        <a:bodyPr/>
        <a:lstStyle/>
        <a:p>
          <a:endParaRPr lang="ru-RU"/>
        </a:p>
      </dgm:t>
    </dgm:pt>
    <dgm:pt modelId="{A3F4ADAC-8079-4443-B62E-3F30BCED8564}">
      <dgm:prSet phldrT="[Текст]" custT="1">
        <dgm:style>
          <a:lnRef idx="2">
            <a:schemeClr val="dk1"/>
          </a:lnRef>
          <a:fillRef idx="1">
            <a:schemeClr val="lt1"/>
          </a:fillRef>
          <a:effectRef idx="0">
            <a:schemeClr val="dk1"/>
          </a:effectRef>
          <a:fontRef idx="minor">
            <a:schemeClr val="dk1"/>
          </a:fontRef>
        </dgm:style>
      </dgm:prSet>
      <dgm:spPr/>
      <dgm:t>
        <a:bodyPr/>
        <a:lstStyle/>
        <a:p>
          <a:r>
            <a:rPr lang="ru-RU" sz="800" dirty="0" err="1" smtClean="0">
              <a:latin typeface="Times New Roman" pitchFamily="18" charset="0"/>
              <a:cs typeface="Times New Roman" pitchFamily="18" charset="0"/>
            </a:rPr>
            <a:t>педагогиканы</a:t>
          </a:r>
          <a:r>
            <a:rPr lang="ru-RU" sz="800" dirty="0" smtClean="0">
              <a:latin typeface="Times New Roman" pitchFamily="18" charset="0"/>
              <a:cs typeface="Times New Roman" pitchFamily="18" charset="0"/>
            </a:rPr>
            <a:t> «</a:t>
          </a:r>
          <a:r>
            <a:rPr lang="ru-RU" sz="800" dirty="0" err="1" smtClean="0">
              <a:latin typeface="Times New Roman" pitchFamily="18" charset="0"/>
              <a:cs typeface="Times New Roman" pitchFamily="18" charset="0"/>
            </a:rPr>
            <a:t>психологияландыру</a:t>
          </a:r>
          <a:r>
            <a:rPr lang="ru-RU" sz="800" dirty="0" smtClean="0">
              <a:latin typeface="Times New Roman" pitchFamily="18" charset="0"/>
              <a:cs typeface="Times New Roman" pitchFamily="18" charset="0"/>
            </a:rPr>
            <a:t>» </a:t>
          </a:r>
          <a:r>
            <a:rPr lang="ru-RU" sz="800" dirty="0" err="1" smtClean="0">
              <a:latin typeface="Times New Roman" pitchFamily="18" charset="0"/>
              <a:cs typeface="Times New Roman" pitchFamily="18" charset="0"/>
            </a:rPr>
            <a:t>және</a:t>
          </a:r>
          <a:r>
            <a:rPr lang="ru-RU" sz="800" dirty="0" smtClean="0">
              <a:latin typeface="Times New Roman" pitchFamily="18" charset="0"/>
              <a:cs typeface="Times New Roman" pitchFamily="18" charset="0"/>
            </a:rPr>
            <a:t> </a:t>
          </a:r>
          <a:r>
            <a:rPr lang="ru-RU" sz="800" dirty="0" err="1" smtClean="0">
              <a:latin typeface="Times New Roman" pitchFamily="18" charset="0"/>
              <a:cs typeface="Times New Roman" pitchFamily="18" charset="0"/>
            </a:rPr>
            <a:t>психологияны</a:t>
          </a:r>
          <a:r>
            <a:rPr lang="ru-RU" sz="800" dirty="0" smtClean="0">
              <a:latin typeface="Times New Roman" pitchFamily="18" charset="0"/>
              <a:cs typeface="Times New Roman" pitchFamily="18" charset="0"/>
            </a:rPr>
            <a:t> «</a:t>
          </a:r>
          <a:r>
            <a:rPr lang="ru-RU" sz="800" dirty="0" err="1" smtClean="0">
              <a:latin typeface="Times New Roman" pitchFamily="18" charset="0"/>
              <a:cs typeface="Times New Roman" pitchFamily="18" charset="0"/>
            </a:rPr>
            <a:t>педагогикаландырудың</a:t>
          </a:r>
          <a:r>
            <a:rPr lang="ru-RU" sz="800" dirty="0" smtClean="0">
              <a:latin typeface="Times New Roman" pitchFamily="18" charset="0"/>
              <a:cs typeface="Times New Roman" pitchFamily="18" charset="0"/>
            </a:rPr>
            <a:t>» </a:t>
          </a:r>
          <a:r>
            <a:rPr lang="ru-RU" sz="800" dirty="0" err="1" smtClean="0">
              <a:latin typeface="Times New Roman" pitchFamily="18" charset="0"/>
              <a:cs typeface="Times New Roman" pitchFamily="18" charset="0"/>
            </a:rPr>
            <a:t>жолдары</a:t>
          </a:r>
          <a:r>
            <a:rPr lang="ru-RU" sz="800" dirty="0" smtClean="0">
              <a:latin typeface="Times New Roman" pitchFamily="18" charset="0"/>
              <a:cs typeface="Times New Roman" pitchFamily="18" charset="0"/>
            </a:rPr>
            <a:t> мен </a:t>
          </a:r>
          <a:r>
            <a:rPr lang="ru-RU" sz="800" dirty="0" err="1" smtClean="0">
              <a:latin typeface="Times New Roman" pitchFamily="18" charset="0"/>
              <a:cs typeface="Times New Roman" pitchFamily="18" charset="0"/>
            </a:rPr>
            <a:t>тәсілдері</a:t>
          </a:r>
          <a:r>
            <a:rPr lang="ru-RU" sz="800" dirty="0" smtClean="0">
              <a:latin typeface="Times New Roman" pitchFamily="18" charset="0"/>
              <a:cs typeface="Times New Roman" pitchFamily="18" charset="0"/>
            </a:rPr>
            <a:t>;</a:t>
          </a:r>
          <a:endParaRPr lang="ru-RU" sz="800" dirty="0">
            <a:latin typeface="Times New Roman" pitchFamily="18" charset="0"/>
            <a:cs typeface="Times New Roman" pitchFamily="18" charset="0"/>
          </a:endParaRPr>
        </a:p>
      </dgm:t>
    </dgm:pt>
    <dgm:pt modelId="{83850076-3CA5-49BC-80FC-7CF477CAB111}" type="parTrans" cxnId="{879055F2-1BC8-4F6D-B241-93931D1A85FD}">
      <dgm:prSet/>
      <dgm:spPr/>
      <dgm:t>
        <a:bodyPr/>
        <a:lstStyle/>
        <a:p>
          <a:endParaRPr lang="ru-RU"/>
        </a:p>
      </dgm:t>
    </dgm:pt>
    <dgm:pt modelId="{C9355A27-F017-4240-833D-F05970AFDDCF}" type="sibTrans" cxnId="{879055F2-1BC8-4F6D-B241-93931D1A85FD}">
      <dgm:prSet/>
      <dgm:spPr/>
      <dgm:t>
        <a:bodyPr/>
        <a:lstStyle/>
        <a:p>
          <a:endParaRPr lang="ru-RU"/>
        </a:p>
      </dgm:t>
    </dgm:pt>
    <dgm:pt modelId="{CE91AE88-76EB-4E6C-AD9D-9C3AF88AAE3C}">
      <dgm:prSet phldrT="[Текст]" custT="1">
        <dgm:style>
          <a:lnRef idx="2">
            <a:schemeClr val="dk1"/>
          </a:lnRef>
          <a:fillRef idx="1">
            <a:schemeClr val="lt1"/>
          </a:fillRef>
          <a:effectRef idx="0">
            <a:schemeClr val="dk1"/>
          </a:effectRef>
          <a:fontRef idx="minor">
            <a:schemeClr val="dk1"/>
          </a:fontRef>
        </dgm:style>
      </dgm:prSet>
      <dgm:spPr/>
      <dgm:t>
        <a:bodyPr/>
        <a:lstStyle/>
        <a:p>
          <a:r>
            <a:rPr lang="kk-KZ" sz="800" dirty="0" smtClean="0">
              <a:latin typeface="Times New Roman" pitchFamily="18" charset="0"/>
              <a:cs typeface="Times New Roman" pitchFamily="18" charset="0"/>
            </a:rPr>
            <a:t>психология мен педагогикадағы монизм мен </a:t>
          </a:r>
          <a:r>
            <a:rPr lang="kk-KZ" sz="800" b="1" dirty="0" smtClean="0">
              <a:latin typeface="Times New Roman" pitchFamily="18" charset="0"/>
              <a:cs typeface="Times New Roman" pitchFamily="18" charset="0"/>
            </a:rPr>
            <a:t>плюрализм;</a:t>
          </a:r>
          <a:endParaRPr lang="ru-RU" sz="800" dirty="0">
            <a:latin typeface="Times New Roman" pitchFamily="18" charset="0"/>
            <a:cs typeface="Times New Roman" pitchFamily="18" charset="0"/>
          </a:endParaRPr>
        </a:p>
      </dgm:t>
    </dgm:pt>
    <dgm:pt modelId="{06520AB9-84AB-4B5F-BF16-578EBC978915}" type="parTrans" cxnId="{AE5BAAB9-53FE-4F7C-A5F8-19234CCA6461}">
      <dgm:prSet/>
      <dgm:spPr/>
      <dgm:t>
        <a:bodyPr/>
        <a:lstStyle/>
        <a:p>
          <a:endParaRPr lang="ru-RU"/>
        </a:p>
      </dgm:t>
    </dgm:pt>
    <dgm:pt modelId="{97CA1E71-DE52-40B4-8BA8-5C4408670486}" type="sibTrans" cxnId="{AE5BAAB9-53FE-4F7C-A5F8-19234CCA6461}">
      <dgm:prSet/>
      <dgm:spPr/>
      <dgm:t>
        <a:bodyPr/>
        <a:lstStyle/>
        <a:p>
          <a:endParaRPr lang="ru-RU"/>
        </a:p>
      </dgm:t>
    </dgm:pt>
    <dgm:pt modelId="{DC4F51AB-1A9B-47FA-B967-A68B8DDC85B6}">
      <dgm:prSet phldrT="[Текст]" custT="1">
        <dgm:style>
          <a:lnRef idx="2">
            <a:schemeClr val="dk1"/>
          </a:lnRef>
          <a:fillRef idx="1">
            <a:schemeClr val="lt1"/>
          </a:fillRef>
          <a:effectRef idx="0">
            <a:schemeClr val="dk1"/>
          </a:effectRef>
          <a:fontRef idx="minor">
            <a:schemeClr val="dk1"/>
          </a:fontRef>
        </dgm:style>
      </dgm:prSet>
      <dgm:spPr/>
      <dgm:t>
        <a:bodyPr/>
        <a:lstStyle/>
        <a:p>
          <a:r>
            <a:rPr lang="kk-KZ" sz="800" dirty="0" smtClean="0">
              <a:latin typeface="Times New Roman" pitchFamily="18" charset="0"/>
              <a:cs typeface="Times New Roman" pitchFamily="18" charset="0"/>
            </a:rPr>
            <a:t>педагогикалық және психологиялық ұғымдарды </a:t>
          </a:r>
          <a:endParaRPr lang="ru-RU" sz="800" dirty="0">
            <a:latin typeface="Times New Roman" pitchFamily="18" charset="0"/>
            <a:cs typeface="Times New Roman" pitchFamily="18" charset="0"/>
          </a:endParaRPr>
        </a:p>
      </dgm:t>
    </dgm:pt>
    <dgm:pt modelId="{DDCBC295-2893-4A8A-868F-77AD024944EC}" type="parTrans" cxnId="{30868DA9-51C0-4FA0-B1B7-624B779FDE21}">
      <dgm:prSet/>
      <dgm:spPr/>
      <dgm:t>
        <a:bodyPr/>
        <a:lstStyle/>
        <a:p>
          <a:endParaRPr lang="ru-RU"/>
        </a:p>
      </dgm:t>
    </dgm:pt>
    <dgm:pt modelId="{52317D49-7E8D-4959-8775-6863938D1BD7}" type="sibTrans" cxnId="{30868DA9-51C0-4FA0-B1B7-624B779FDE21}">
      <dgm:prSet/>
      <dgm:spPr/>
      <dgm:t>
        <a:bodyPr/>
        <a:lstStyle/>
        <a:p>
          <a:endParaRPr lang="ru-RU"/>
        </a:p>
      </dgm:t>
    </dgm:pt>
    <dgm:pt modelId="{5A8E10BA-E50B-460B-B743-755A39AD16E6}">
      <dgm:prSet phldrT="[Текст]" custT="1">
        <dgm:style>
          <a:lnRef idx="2">
            <a:schemeClr val="dk1"/>
          </a:lnRef>
          <a:fillRef idx="1">
            <a:schemeClr val="lt1"/>
          </a:fillRef>
          <a:effectRef idx="0">
            <a:schemeClr val="dk1"/>
          </a:effectRef>
          <a:fontRef idx="minor">
            <a:schemeClr val="dk1"/>
          </a:fontRef>
        </dgm:style>
      </dgm:prSet>
      <dgm:spPr/>
      <dgm:t>
        <a:bodyPr/>
        <a:lstStyle/>
        <a:p>
          <a:r>
            <a:rPr lang="kk-KZ" sz="800" dirty="0" smtClean="0">
              <a:latin typeface="Times New Roman" pitchFamily="18" charset="0"/>
              <a:cs typeface="Times New Roman" pitchFamily="18" charset="0"/>
            </a:rPr>
            <a:t>-психологиялық және педагогикалық зерттеулердің ерекшеліктері, Ресейдегі және шетелдегі психологиялық–педагогикалық бағыттылықтарды және пәнаралық зерттеулерді кешенді зерттеулер құрылымы;</a:t>
          </a:r>
          <a:endParaRPr lang="ru-RU" sz="800" dirty="0">
            <a:latin typeface="Times New Roman" pitchFamily="18" charset="0"/>
            <a:cs typeface="Times New Roman" pitchFamily="18" charset="0"/>
          </a:endParaRPr>
        </a:p>
      </dgm:t>
    </dgm:pt>
    <dgm:pt modelId="{8BB811E8-EE60-4C73-8C28-8F7538EF38D3}" type="parTrans" cxnId="{83B66DE8-C028-499B-9DB2-F2387DCA81B7}">
      <dgm:prSet/>
      <dgm:spPr/>
      <dgm:t>
        <a:bodyPr/>
        <a:lstStyle/>
        <a:p>
          <a:endParaRPr lang="ru-RU"/>
        </a:p>
      </dgm:t>
    </dgm:pt>
    <dgm:pt modelId="{944FE0D4-BC46-48D6-9996-624921418FB3}" type="sibTrans" cxnId="{83B66DE8-C028-499B-9DB2-F2387DCA81B7}">
      <dgm:prSet/>
      <dgm:spPr/>
      <dgm:t>
        <a:bodyPr/>
        <a:lstStyle/>
        <a:p>
          <a:endParaRPr lang="ru-RU"/>
        </a:p>
      </dgm:t>
    </dgm:pt>
    <dgm:pt modelId="{4753566E-C94F-41F5-8D44-AF3ED5940DDC}">
      <dgm:prSet phldrT="[Текст]" custT="1">
        <dgm:style>
          <a:lnRef idx="2">
            <a:schemeClr val="dk1"/>
          </a:lnRef>
          <a:fillRef idx="1">
            <a:schemeClr val="lt1"/>
          </a:fillRef>
          <a:effectRef idx="0">
            <a:schemeClr val="dk1"/>
          </a:effectRef>
          <a:fontRef idx="minor">
            <a:schemeClr val="dk1"/>
          </a:fontRef>
        </dgm:style>
      </dgm:prSet>
      <dgm:spPr/>
      <dgm:t>
        <a:bodyPr/>
        <a:lstStyle/>
        <a:p>
          <a:r>
            <a:rPr lang="kk-KZ" sz="800" dirty="0" smtClean="0">
              <a:latin typeface="Times New Roman" pitchFamily="18" charset="0"/>
              <a:cs typeface="Times New Roman" pitchFamily="18" charset="0"/>
            </a:rPr>
            <a:t>осы заманғы зерттеулерді психологиялық және педагогикалық диагностиканың арақатысы психология, педагогика және басқа ғылымдардың бірігу үдерістерінің нәтижесі ретінде адамтану салаларының және ғылыми бағыттардың пайда болу негіздері мен көздері;мен маңызы;</a:t>
          </a:r>
        </a:p>
      </dgm:t>
    </dgm:pt>
    <dgm:pt modelId="{1FAADF5B-96E2-427D-9329-C126C9129A5B}" type="parTrans" cxnId="{D7F17F55-49B7-483E-A9AF-EE973FB34278}">
      <dgm:prSet/>
      <dgm:spPr/>
      <dgm:t>
        <a:bodyPr/>
        <a:lstStyle/>
        <a:p>
          <a:endParaRPr lang="ru-RU"/>
        </a:p>
      </dgm:t>
    </dgm:pt>
    <dgm:pt modelId="{B8C4C0B7-916B-49BC-B53B-52FC80AA1320}" type="sibTrans" cxnId="{D7F17F55-49B7-483E-A9AF-EE973FB34278}">
      <dgm:prSet/>
      <dgm:spPr/>
      <dgm:t>
        <a:bodyPr/>
        <a:lstStyle/>
        <a:p>
          <a:endParaRPr lang="ru-RU"/>
        </a:p>
      </dgm:t>
    </dgm:pt>
    <dgm:pt modelId="{9F458538-FBB3-40C8-8973-52F1F13B9D2F}">
      <dgm:prSet phldrT="[Текст]"/>
      <dgm:spPr/>
      <dgm:t>
        <a:bodyPr/>
        <a:lstStyle/>
        <a:p>
          <a:endParaRPr lang="kk-KZ" sz="800" dirty="0" smtClean="0">
            <a:latin typeface="Times New Roman" pitchFamily="18" charset="0"/>
            <a:cs typeface="Times New Roman" pitchFamily="18" charset="0"/>
          </a:endParaRPr>
        </a:p>
      </dgm:t>
    </dgm:pt>
    <dgm:pt modelId="{FCF9EA54-FDA3-4295-9203-5BFF3DDD50E0}" type="parTrans" cxnId="{A91202CC-C250-4604-B1AE-19419E371D8A}">
      <dgm:prSet/>
      <dgm:spPr/>
      <dgm:t>
        <a:bodyPr/>
        <a:lstStyle/>
        <a:p>
          <a:endParaRPr lang="ru-RU"/>
        </a:p>
      </dgm:t>
    </dgm:pt>
    <dgm:pt modelId="{06B01A55-45B2-4B9C-8FA4-7B4E55070AA8}" type="sibTrans" cxnId="{A91202CC-C250-4604-B1AE-19419E371D8A}">
      <dgm:prSet/>
      <dgm:spPr/>
      <dgm:t>
        <a:bodyPr/>
        <a:lstStyle/>
        <a:p>
          <a:endParaRPr lang="ru-RU"/>
        </a:p>
      </dgm:t>
    </dgm:pt>
    <dgm:pt modelId="{97C23258-6A6D-4B34-B89A-1B9BE5540EA9}">
      <dgm:prSet phldrT="[Текст]" custT="1">
        <dgm:style>
          <a:lnRef idx="2">
            <a:schemeClr val="dk1"/>
          </a:lnRef>
          <a:fillRef idx="1">
            <a:schemeClr val="lt1"/>
          </a:fillRef>
          <a:effectRef idx="0">
            <a:schemeClr val="dk1"/>
          </a:effectRef>
          <a:fontRef idx="minor">
            <a:schemeClr val="dk1"/>
          </a:fontRef>
        </dgm:style>
      </dgm:prSet>
      <dgm:spPr/>
      <dgm:t>
        <a:bodyPr/>
        <a:lstStyle/>
        <a:p>
          <a:r>
            <a:rPr lang="kk-KZ" sz="800" dirty="0" smtClean="0">
              <a:latin typeface="Times New Roman" pitchFamily="18" charset="0"/>
              <a:cs typeface="Times New Roman" pitchFamily="18" charset="0"/>
            </a:rPr>
            <a:t>психолгия мен педагогиканың жаңа байланыстарының резервтері, перспективалары мен көздері;</a:t>
          </a:r>
        </a:p>
      </dgm:t>
    </dgm:pt>
    <dgm:pt modelId="{9596194D-8A11-4CF2-976E-AD31E63E6543}" type="parTrans" cxnId="{08A8188F-9D14-4116-9178-0703D3F950A4}">
      <dgm:prSet/>
      <dgm:spPr/>
      <dgm:t>
        <a:bodyPr/>
        <a:lstStyle/>
        <a:p>
          <a:endParaRPr lang="ru-RU"/>
        </a:p>
      </dgm:t>
    </dgm:pt>
    <dgm:pt modelId="{16ABDAA5-83F8-4E0A-B595-8CFD5121643D}" type="sibTrans" cxnId="{08A8188F-9D14-4116-9178-0703D3F950A4}">
      <dgm:prSet/>
      <dgm:spPr/>
      <dgm:t>
        <a:bodyPr/>
        <a:lstStyle/>
        <a:p>
          <a:endParaRPr lang="ru-RU"/>
        </a:p>
      </dgm:t>
    </dgm:pt>
    <dgm:pt modelId="{3B28827E-CBFE-430A-A9CD-10A652C595EA}">
      <dgm:prSet phldrT="[Текст]" custT="1">
        <dgm:style>
          <a:lnRef idx="2">
            <a:schemeClr val="dk1"/>
          </a:lnRef>
          <a:fillRef idx="1">
            <a:schemeClr val="lt1"/>
          </a:fillRef>
          <a:effectRef idx="0">
            <a:schemeClr val="dk1"/>
          </a:effectRef>
          <a:fontRef idx="minor">
            <a:schemeClr val="dk1"/>
          </a:fontRef>
        </dgm:style>
      </dgm:prSet>
      <dgm:spPr/>
      <dgm:t>
        <a:bodyPr/>
        <a:lstStyle/>
        <a:p>
          <a:r>
            <a:rPr lang="kk-KZ" sz="800" dirty="0" smtClean="0">
              <a:latin typeface="Times New Roman" pitchFamily="18" charset="0"/>
              <a:cs typeface="Times New Roman" pitchFamily="18" charset="0"/>
            </a:rPr>
            <a:t>-педагогика мен психологияның жаңа байланыстарының т.б. өзара әрекетіне не көмек береді және не кедергі келтіреді. </a:t>
          </a:r>
        </a:p>
      </dgm:t>
    </dgm:pt>
    <dgm:pt modelId="{B687D2D3-C5C6-42E4-A29A-AC72A5E19372}" type="parTrans" cxnId="{41C4144E-12A4-4E8F-9B30-9A0BD7E2129C}">
      <dgm:prSet/>
      <dgm:spPr/>
      <dgm:t>
        <a:bodyPr/>
        <a:lstStyle/>
        <a:p>
          <a:endParaRPr lang="ru-RU"/>
        </a:p>
      </dgm:t>
    </dgm:pt>
    <dgm:pt modelId="{3BBAC8F7-DAFA-48C8-9B65-4E19E09B8AA4}" type="sibTrans" cxnId="{41C4144E-12A4-4E8F-9B30-9A0BD7E2129C}">
      <dgm:prSet/>
      <dgm:spPr/>
      <dgm:t>
        <a:bodyPr/>
        <a:lstStyle/>
        <a:p>
          <a:endParaRPr lang="ru-RU"/>
        </a:p>
      </dgm:t>
    </dgm:pt>
    <dgm:pt modelId="{E872896E-E4D3-4DB5-A45D-4FA1B276CA6B}" type="pres">
      <dgm:prSet presAssocID="{E1DA3FF9-A5C3-43C2-AE5E-ECA3C68BEB51}" presName="Name0" presStyleCnt="0">
        <dgm:presLayoutVars>
          <dgm:chMax val="1"/>
          <dgm:dir/>
          <dgm:animLvl val="ctr"/>
          <dgm:resizeHandles val="exact"/>
        </dgm:presLayoutVars>
      </dgm:prSet>
      <dgm:spPr/>
    </dgm:pt>
    <dgm:pt modelId="{9A81E8C3-6709-4FF6-B13E-E08A36131ECD}" type="pres">
      <dgm:prSet presAssocID="{0506DD97-6573-49CC-AD52-2CD0C03AFDD3}" presName="centerShape" presStyleLbl="node0" presStyleIdx="0" presStyleCnt="1" custScaleX="186786" custScaleY="197310"/>
      <dgm:spPr/>
    </dgm:pt>
    <dgm:pt modelId="{B0BE8ED6-0082-409C-8C96-FE75A7F1E912}" type="pres">
      <dgm:prSet presAssocID="{384659A9-5E62-4621-9E18-A917A60CDFDD}" presName="node" presStyleLbl="node1" presStyleIdx="0" presStyleCnt="10" custScaleX="167434">
        <dgm:presLayoutVars>
          <dgm:bulletEnabled val="1"/>
        </dgm:presLayoutVars>
      </dgm:prSet>
      <dgm:spPr/>
      <dgm:t>
        <a:bodyPr/>
        <a:lstStyle/>
        <a:p>
          <a:endParaRPr lang="ru-RU"/>
        </a:p>
      </dgm:t>
    </dgm:pt>
    <dgm:pt modelId="{21E74696-A549-41DD-96AE-DBCD0A2A70C3}" type="pres">
      <dgm:prSet presAssocID="{384659A9-5E62-4621-9E18-A917A60CDFDD}" presName="dummy" presStyleCnt="0"/>
      <dgm:spPr/>
    </dgm:pt>
    <dgm:pt modelId="{32D98629-F703-4D2D-B9D9-6E69D3A0D9F0}" type="pres">
      <dgm:prSet presAssocID="{EBFD6A0D-2430-4011-88BB-E8A4B483268F}" presName="sibTrans" presStyleLbl="sibTrans2D1" presStyleIdx="0" presStyleCnt="10"/>
      <dgm:spPr/>
    </dgm:pt>
    <dgm:pt modelId="{48EFCF4E-E46B-4DD3-8025-E8348E6A2F7D}" type="pres">
      <dgm:prSet presAssocID="{7A986405-6CA1-414B-950E-28E5BA4936CF}" presName="node" presStyleLbl="node1" presStyleIdx="1" presStyleCnt="10" custScaleX="173130" custScaleY="148739">
        <dgm:presLayoutVars>
          <dgm:bulletEnabled val="1"/>
        </dgm:presLayoutVars>
      </dgm:prSet>
      <dgm:spPr/>
      <dgm:t>
        <a:bodyPr/>
        <a:lstStyle/>
        <a:p>
          <a:endParaRPr lang="ru-RU"/>
        </a:p>
      </dgm:t>
    </dgm:pt>
    <dgm:pt modelId="{48E7D4E6-2A5F-47A8-949C-CBC50955366D}" type="pres">
      <dgm:prSet presAssocID="{7A986405-6CA1-414B-950E-28E5BA4936CF}" presName="dummy" presStyleCnt="0"/>
      <dgm:spPr/>
    </dgm:pt>
    <dgm:pt modelId="{77F62BC7-1208-4D24-A848-C1682A1E66D4}" type="pres">
      <dgm:prSet presAssocID="{9578268A-F4EC-408E-8663-7A53580ED072}" presName="sibTrans" presStyleLbl="sibTrans2D1" presStyleIdx="1" presStyleCnt="10"/>
      <dgm:spPr/>
    </dgm:pt>
    <dgm:pt modelId="{181E859F-D0D1-44EC-9FF5-0612163600AA}" type="pres">
      <dgm:prSet presAssocID="{9F7B1EF1-C972-466B-B684-C7F8B8BA28D0}" presName="node" presStyleLbl="node1" presStyleIdx="2" presStyleCnt="10" custScaleX="159053">
        <dgm:presLayoutVars>
          <dgm:bulletEnabled val="1"/>
        </dgm:presLayoutVars>
      </dgm:prSet>
      <dgm:spPr/>
      <dgm:t>
        <a:bodyPr/>
        <a:lstStyle/>
        <a:p>
          <a:endParaRPr lang="ru-RU"/>
        </a:p>
      </dgm:t>
    </dgm:pt>
    <dgm:pt modelId="{BAA398AE-3826-4F3F-9807-8DAD24FD4676}" type="pres">
      <dgm:prSet presAssocID="{9F7B1EF1-C972-466B-B684-C7F8B8BA28D0}" presName="dummy" presStyleCnt="0"/>
      <dgm:spPr/>
    </dgm:pt>
    <dgm:pt modelId="{7898E9EF-C1DB-4704-AD24-3EDC8B234215}" type="pres">
      <dgm:prSet presAssocID="{D218F58F-7D49-42AD-83BB-F3B8CA6DA6D4}" presName="sibTrans" presStyleLbl="sibTrans2D1" presStyleIdx="2" presStyleCnt="10"/>
      <dgm:spPr/>
    </dgm:pt>
    <dgm:pt modelId="{A34D717C-3D56-4E3F-9698-47C3C1B58D32}" type="pres">
      <dgm:prSet presAssocID="{A3F4ADAC-8079-4443-B62E-3F30BCED8564}" presName="node" presStyleLbl="node1" presStyleIdx="3" presStyleCnt="10" custScaleX="157721">
        <dgm:presLayoutVars>
          <dgm:bulletEnabled val="1"/>
        </dgm:presLayoutVars>
      </dgm:prSet>
      <dgm:spPr/>
      <dgm:t>
        <a:bodyPr/>
        <a:lstStyle/>
        <a:p>
          <a:endParaRPr lang="ru-RU"/>
        </a:p>
      </dgm:t>
    </dgm:pt>
    <dgm:pt modelId="{20597783-E541-4A10-A3CE-D83641A64BEB}" type="pres">
      <dgm:prSet presAssocID="{A3F4ADAC-8079-4443-B62E-3F30BCED8564}" presName="dummy" presStyleCnt="0"/>
      <dgm:spPr/>
    </dgm:pt>
    <dgm:pt modelId="{F331B367-61C8-4CC9-ADE7-CD9E1D07F9C0}" type="pres">
      <dgm:prSet presAssocID="{C9355A27-F017-4240-833D-F05970AFDDCF}" presName="sibTrans" presStyleLbl="sibTrans2D1" presStyleIdx="3" presStyleCnt="10"/>
      <dgm:spPr/>
    </dgm:pt>
    <dgm:pt modelId="{31D98389-39B6-4323-851F-F07C099688FE}" type="pres">
      <dgm:prSet presAssocID="{CE91AE88-76EB-4E6C-AD9D-9C3AF88AAE3C}" presName="node" presStyleLbl="node1" presStyleIdx="4" presStyleCnt="10" custScaleX="195133">
        <dgm:presLayoutVars>
          <dgm:bulletEnabled val="1"/>
        </dgm:presLayoutVars>
      </dgm:prSet>
      <dgm:spPr/>
      <dgm:t>
        <a:bodyPr/>
        <a:lstStyle/>
        <a:p>
          <a:endParaRPr lang="ru-RU"/>
        </a:p>
      </dgm:t>
    </dgm:pt>
    <dgm:pt modelId="{40E0E8AE-6544-4237-9CB8-3D8A29F6A89C}" type="pres">
      <dgm:prSet presAssocID="{CE91AE88-76EB-4E6C-AD9D-9C3AF88AAE3C}" presName="dummy" presStyleCnt="0"/>
      <dgm:spPr/>
    </dgm:pt>
    <dgm:pt modelId="{4A3B04B7-BD65-419C-8073-F3862567EB20}" type="pres">
      <dgm:prSet presAssocID="{97CA1E71-DE52-40B4-8BA8-5C4408670486}" presName="sibTrans" presStyleLbl="sibTrans2D1" presStyleIdx="4" presStyleCnt="10"/>
      <dgm:spPr/>
    </dgm:pt>
    <dgm:pt modelId="{A91387CC-4899-47D8-9F30-000042FA3EB9}" type="pres">
      <dgm:prSet presAssocID="{DC4F51AB-1A9B-47FA-B967-A68B8DDC85B6}" presName="node" presStyleLbl="node1" presStyleIdx="5" presStyleCnt="10" custScaleX="154069">
        <dgm:presLayoutVars>
          <dgm:bulletEnabled val="1"/>
        </dgm:presLayoutVars>
      </dgm:prSet>
      <dgm:spPr/>
      <dgm:t>
        <a:bodyPr/>
        <a:lstStyle/>
        <a:p>
          <a:endParaRPr lang="ru-RU"/>
        </a:p>
      </dgm:t>
    </dgm:pt>
    <dgm:pt modelId="{086FF70C-20F7-40D0-BA6A-0E2D38A0AE77}" type="pres">
      <dgm:prSet presAssocID="{DC4F51AB-1A9B-47FA-B967-A68B8DDC85B6}" presName="dummy" presStyleCnt="0"/>
      <dgm:spPr/>
    </dgm:pt>
    <dgm:pt modelId="{C5282B75-6643-40BA-B39B-2441DFC0A95C}" type="pres">
      <dgm:prSet presAssocID="{52317D49-7E8D-4959-8775-6863938D1BD7}" presName="sibTrans" presStyleLbl="sibTrans2D1" presStyleIdx="5" presStyleCnt="10"/>
      <dgm:spPr/>
    </dgm:pt>
    <dgm:pt modelId="{A5FC82ED-258F-4460-970F-9B10496420EE}" type="pres">
      <dgm:prSet presAssocID="{5A8E10BA-E50B-460B-B743-755A39AD16E6}" presName="node" presStyleLbl="node1" presStyleIdx="6" presStyleCnt="10" custScaleX="207140" custScaleY="119822">
        <dgm:presLayoutVars>
          <dgm:bulletEnabled val="1"/>
        </dgm:presLayoutVars>
      </dgm:prSet>
      <dgm:spPr/>
      <dgm:t>
        <a:bodyPr/>
        <a:lstStyle/>
        <a:p>
          <a:endParaRPr lang="ru-RU"/>
        </a:p>
      </dgm:t>
    </dgm:pt>
    <dgm:pt modelId="{E8BCCF08-6B40-4F01-A6D3-063F31991B7D}" type="pres">
      <dgm:prSet presAssocID="{5A8E10BA-E50B-460B-B743-755A39AD16E6}" presName="dummy" presStyleCnt="0"/>
      <dgm:spPr/>
    </dgm:pt>
    <dgm:pt modelId="{570E7291-73FA-4988-BFB0-BB6ACFAF7118}" type="pres">
      <dgm:prSet presAssocID="{944FE0D4-BC46-48D6-9996-624921418FB3}" presName="sibTrans" presStyleLbl="sibTrans2D1" presStyleIdx="6" presStyleCnt="10"/>
      <dgm:spPr/>
    </dgm:pt>
    <dgm:pt modelId="{594C9E68-D893-408E-98C8-B20D01376124}" type="pres">
      <dgm:prSet presAssocID="{4753566E-C94F-41F5-8D44-AF3ED5940DDC}" presName="node" presStyleLbl="node1" presStyleIdx="7" presStyleCnt="10" custScaleX="207067" custScaleY="137294">
        <dgm:presLayoutVars>
          <dgm:bulletEnabled val="1"/>
        </dgm:presLayoutVars>
      </dgm:prSet>
      <dgm:spPr/>
      <dgm:t>
        <a:bodyPr/>
        <a:lstStyle/>
        <a:p>
          <a:endParaRPr lang="ru-RU"/>
        </a:p>
      </dgm:t>
    </dgm:pt>
    <dgm:pt modelId="{894FB690-4307-4E66-988E-0EE309D2BFA1}" type="pres">
      <dgm:prSet presAssocID="{4753566E-C94F-41F5-8D44-AF3ED5940DDC}" presName="dummy" presStyleCnt="0"/>
      <dgm:spPr/>
    </dgm:pt>
    <dgm:pt modelId="{E73CF6DB-66DF-4660-89F2-C912DE1A1339}" type="pres">
      <dgm:prSet presAssocID="{B8C4C0B7-916B-49BC-B53B-52FC80AA1320}" presName="sibTrans" presStyleLbl="sibTrans2D1" presStyleIdx="7" presStyleCnt="10"/>
      <dgm:spPr/>
    </dgm:pt>
    <dgm:pt modelId="{8E12C275-8489-495D-89A0-62975AAFB4B9}" type="pres">
      <dgm:prSet presAssocID="{97C23258-6A6D-4B34-B89A-1B9BE5540EA9}" presName="node" presStyleLbl="node1" presStyleIdx="8" presStyleCnt="10" custScaleX="148352">
        <dgm:presLayoutVars>
          <dgm:bulletEnabled val="1"/>
        </dgm:presLayoutVars>
      </dgm:prSet>
      <dgm:spPr/>
      <dgm:t>
        <a:bodyPr/>
        <a:lstStyle/>
        <a:p>
          <a:endParaRPr lang="ru-RU"/>
        </a:p>
      </dgm:t>
    </dgm:pt>
    <dgm:pt modelId="{CF9240E3-A649-4C6D-A86B-E21397F0C733}" type="pres">
      <dgm:prSet presAssocID="{97C23258-6A6D-4B34-B89A-1B9BE5540EA9}" presName="dummy" presStyleCnt="0"/>
      <dgm:spPr/>
    </dgm:pt>
    <dgm:pt modelId="{28215FDD-A36B-4E95-8DC3-F28D430D1A52}" type="pres">
      <dgm:prSet presAssocID="{16ABDAA5-83F8-4E0A-B595-8CFD5121643D}" presName="sibTrans" presStyleLbl="sibTrans2D1" presStyleIdx="8" presStyleCnt="10"/>
      <dgm:spPr/>
    </dgm:pt>
    <dgm:pt modelId="{F5694AB7-F032-4C9F-B455-04BBE74C2CE1}" type="pres">
      <dgm:prSet presAssocID="{3B28827E-CBFE-430A-A9CD-10A652C595EA}" presName="node" presStyleLbl="node1" presStyleIdx="9" presStyleCnt="10" custScaleX="161737">
        <dgm:presLayoutVars>
          <dgm:bulletEnabled val="1"/>
        </dgm:presLayoutVars>
      </dgm:prSet>
      <dgm:spPr/>
      <dgm:t>
        <a:bodyPr/>
        <a:lstStyle/>
        <a:p>
          <a:endParaRPr lang="ru-RU"/>
        </a:p>
      </dgm:t>
    </dgm:pt>
    <dgm:pt modelId="{4A640B59-0A57-4783-8E95-7D5A0D8223A3}" type="pres">
      <dgm:prSet presAssocID="{3B28827E-CBFE-430A-A9CD-10A652C595EA}" presName="dummy" presStyleCnt="0"/>
      <dgm:spPr/>
    </dgm:pt>
    <dgm:pt modelId="{A97B88C1-13D2-4761-ACB7-525C762CA7E1}" type="pres">
      <dgm:prSet presAssocID="{3BBAC8F7-DAFA-48C8-9B65-4E19E09B8AA4}" presName="sibTrans" presStyleLbl="sibTrans2D1" presStyleIdx="9" presStyleCnt="10"/>
      <dgm:spPr/>
    </dgm:pt>
  </dgm:ptLst>
  <dgm:cxnLst>
    <dgm:cxn modelId="{2FC2C9A0-81DC-4ECF-857E-3579C897E22A}" type="presOf" srcId="{E1DA3FF9-A5C3-43C2-AE5E-ECA3C68BEB51}" destId="{E872896E-E4D3-4DB5-A45D-4FA1B276CA6B}" srcOrd="0" destOrd="0" presId="urn:microsoft.com/office/officeart/2005/8/layout/radial6"/>
    <dgm:cxn modelId="{9FB75F97-5599-4B0C-9F59-10BDAA18B00B}" srcId="{0506DD97-6573-49CC-AD52-2CD0C03AFDD3}" destId="{9F7B1EF1-C972-466B-B684-C7F8B8BA28D0}" srcOrd="2" destOrd="0" parTransId="{6AA264B2-D6E3-4E92-804A-451A3F4D84DA}" sibTransId="{D218F58F-7D49-42AD-83BB-F3B8CA6DA6D4}"/>
    <dgm:cxn modelId="{C6609177-9131-4692-AD93-296E09763446}" type="presOf" srcId="{4753566E-C94F-41F5-8D44-AF3ED5940DDC}" destId="{594C9E68-D893-408E-98C8-B20D01376124}" srcOrd="0" destOrd="0" presId="urn:microsoft.com/office/officeart/2005/8/layout/radial6"/>
    <dgm:cxn modelId="{CD4383C4-C879-472B-A4F1-FACDAC3AE7A3}" type="presOf" srcId="{B8C4C0B7-916B-49BC-B53B-52FC80AA1320}" destId="{E73CF6DB-66DF-4660-89F2-C912DE1A1339}" srcOrd="0" destOrd="0" presId="urn:microsoft.com/office/officeart/2005/8/layout/radial6"/>
    <dgm:cxn modelId="{879055F2-1BC8-4F6D-B241-93931D1A85FD}" srcId="{0506DD97-6573-49CC-AD52-2CD0C03AFDD3}" destId="{A3F4ADAC-8079-4443-B62E-3F30BCED8564}" srcOrd="3" destOrd="0" parTransId="{83850076-3CA5-49BC-80FC-7CF477CAB111}" sibTransId="{C9355A27-F017-4240-833D-F05970AFDDCF}"/>
    <dgm:cxn modelId="{330A7D83-2E40-4715-89A8-837B612D74FA}" type="presOf" srcId="{16ABDAA5-83F8-4E0A-B595-8CFD5121643D}" destId="{28215FDD-A36B-4E95-8DC3-F28D430D1A52}" srcOrd="0" destOrd="0" presId="urn:microsoft.com/office/officeart/2005/8/layout/radial6"/>
    <dgm:cxn modelId="{68A9414E-DF82-407D-A2B1-029B88CF3790}" type="presOf" srcId="{944FE0D4-BC46-48D6-9996-624921418FB3}" destId="{570E7291-73FA-4988-BFB0-BB6ACFAF7118}" srcOrd="0" destOrd="0" presId="urn:microsoft.com/office/officeart/2005/8/layout/radial6"/>
    <dgm:cxn modelId="{91869E96-7053-4821-9B39-34EDE18B6322}" type="presOf" srcId="{0506DD97-6573-49CC-AD52-2CD0C03AFDD3}" destId="{9A81E8C3-6709-4FF6-B13E-E08A36131ECD}" srcOrd="0" destOrd="0" presId="urn:microsoft.com/office/officeart/2005/8/layout/radial6"/>
    <dgm:cxn modelId="{D7F17F55-49B7-483E-A9AF-EE973FB34278}" srcId="{0506DD97-6573-49CC-AD52-2CD0C03AFDD3}" destId="{4753566E-C94F-41F5-8D44-AF3ED5940DDC}" srcOrd="7" destOrd="0" parTransId="{1FAADF5B-96E2-427D-9329-C126C9129A5B}" sibTransId="{B8C4C0B7-916B-49BC-B53B-52FC80AA1320}"/>
    <dgm:cxn modelId="{CCD9FAB7-56DE-453E-940C-2726559A5823}" type="presOf" srcId="{5A8E10BA-E50B-460B-B743-755A39AD16E6}" destId="{A5FC82ED-258F-4460-970F-9B10496420EE}" srcOrd="0" destOrd="0" presId="urn:microsoft.com/office/officeart/2005/8/layout/radial6"/>
    <dgm:cxn modelId="{AE5BAAB9-53FE-4F7C-A5F8-19234CCA6461}" srcId="{0506DD97-6573-49CC-AD52-2CD0C03AFDD3}" destId="{CE91AE88-76EB-4E6C-AD9D-9C3AF88AAE3C}" srcOrd="4" destOrd="0" parTransId="{06520AB9-84AB-4B5F-BF16-578EBC978915}" sibTransId="{97CA1E71-DE52-40B4-8BA8-5C4408670486}"/>
    <dgm:cxn modelId="{83B66DE8-C028-499B-9DB2-F2387DCA81B7}" srcId="{0506DD97-6573-49CC-AD52-2CD0C03AFDD3}" destId="{5A8E10BA-E50B-460B-B743-755A39AD16E6}" srcOrd="6" destOrd="0" parTransId="{8BB811E8-EE60-4C73-8C28-8F7538EF38D3}" sibTransId="{944FE0D4-BC46-48D6-9996-624921418FB3}"/>
    <dgm:cxn modelId="{910452A3-5961-4638-9F32-F760AEAB0D53}" type="presOf" srcId="{3BBAC8F7-DAFA-48C8-9B65-4E19E09B8AA4}" destId="{A97B88C1-13D2-4761-ACB7-525C762CA7E1}" srcOrd="0" destOrd="0" presId="urn:microsoft.com/office/officeart/2005/8/layout/radial6"/>
    <dgm:cxn modelId="{9743606A-0FF5-4DB2-A55A-8597E95D6D34}" srcId="{0506DD97-6573-49CC-AD52-2CD0C03AFDD3}" destId="{384659A9-5E62-4621-9E18-A917A60CDFDD}" srcOrd="0" destOrd="0" parTransId="{46CC0D61-3F97-486A-909D-C3ECF6583375}" sibTransId="{EBFD6A0D-2430-4011-88BB-E8A4B483268F}"/>
    <dgm:cxn modelId="{2A5ED4F2-5AB9-4C59-AB52-30B1AE5FE781}" srcId="{0506DD97-6573-49CC-AD52-2CD0C03AFDD3}" destId="{7A986405-6CA1-414B-950E-28E5BA4936CF}" srcOrd="1" destOrd="0" parTransId="{EEAD3AB9-725E-452A-BEAC-B34791AABCB7}" sibTransId="{9578268A-F4EC-408E-8663-7A53580ED072}"/>
    <dgm:cxn modelId="{36E71C6D-D635-4BE4-8EF8-E9648908E21B}" type="presOf" srcId="{384659A9-5E62-4621-9E18-A917A60CDFDD}" destId="{B0BE8ED6-0082-409C-8C96-FE75A7F1E912}" srcOrd="0" destOrd="0" presId="urn:microsoft.com/office/officeart/2005/8/layout/radial6"/>
    <dgm:cxn modelId="{E428752C-DBD7-4C0C-943B-8DC84F59A7D2}" type="presOf" srcId="{97CA1E71-DE52-40B4-8BA8-5C4408670486}" destId="{4A3B04B7-BD65-419C-8073-F3862567EB20}" srcOrd="0" destOrd="0" presId="urn:microsoft.com/office/officeart/2005/8/layout/radial6"/>
    <dgm:cxn modelId="{4C69D90B-EF71-40BC-9D9D-437690F14E3F}" type="presOf" srcId="{9F7B1EF1-C972-466B-B684-C7F8B8BA28D0}" destId="{181E859F-D0D1-44EC-9FF5-0612163600AA}" srcOrd="0" destOrd="0" presId="urn:microsoft.com/office/officeart/2005/8/layout/radial6"/>
    <dgm:cxn modelId="{41C4144E-12A4-4E8F-9B30-9A0BD7E2129C}" srcId="{0506DD97-6573-49CC-AD52-2CD0C03AFDD3}" destId="{3B28827E-CBFE-430A-A9CD-10A652C595EA}" srcOrd="9" destOrd="0" parTransId="{B687D2D3-C5C6-42E4-A29A-AC72A5E19372}" sibTransId="{3BBAC8F7-DAFA-48C8-9B65-4E19E09B8AA4}"/>
    <dgm:cxn modelId="{2F6F2E87-2A2E-4259-AF65-E7975A50A707}" type="presOf" srcId="{CE91AE88-76EB-4E6C-AD9D-9C3AF88AAE3C}" destId="{31D98389-39B6-4323-851F-F07C099688FE}" srcOrd="0" destOrd="0" presId="urn:microsoft.com/office/officeart/2005/8/layout/radial6"/>
    <dgm:cxn modelId="{E69FEE23-D2B9-4319-9029-DAA49A6E1BF9}" type="presOf" srcId="{EBFD6A0D-2430-4011-88BB-E8A4B483268F}" destId="{32D98629-F703-4D2D-B9D9-6E69D3A0D9F0}" srcOrd="0" destOrd="0" presId="urn:microsoft.com/office/officeart/2005/8/layout/radial6"/>
    <dgm:cxn modelId="{BF11A357-F6F1-4DB5-B039-9FC81F503C28}" type="presOf" srcId="{97C23258-6A6D-4B34-B89A-1B9BE5540EA9}" destId="{8E12C275-8489-495D-89A0-62975AAFB4B9}" srcOrd="0" destOrd="0" presId="urn:microsoft.com/office/officeart/2005/8/layout/radial6"/>
    <dgm:cxn modelId="{3E9F5172-B4BA-49A3-8C43-4CB13EC42315}" type="presOf" srcId="{C9355A27-F017-4240-833D-F05970AFDDCF}" destId="{F331B367-61C8-4CC9-ADE7-CD9E1D07F9C0}" srcOrd="0" destOrd="0" presId="urn:microsoft.com/office/officeart/2005/8/layout/radial6"/>
    <dgm:cxn modelId="{08A8188F-9D14-4116-9178-0703D3F950A4}" srcId="{0506DD97-6573-49CC-AD52-2CD0C03AFDD3}" destId="{97C23258-6A6D-4B34-B89A-1B9BE5540EA9}" srcOrd="8" destOrd="0" parTransId="{9596194D-8A11-4CF2-976E-AD31E63E6543}" sibTransId="{16ABDAA5-83F8-4E0A-B595-8CFD5121643D}"/>
    <dgm:cxn modelId="{1D033DFF-C37F-4C4B-8936-FD0592B20EDE}" srcId="{E1DA3FF9-A5C3-43C2-AE5E-ECA3C68BEB51}" destId="{0506DD97-6573-49CC-AD52-2CD0C03AFDD3}" srcOrd="0" destOrd="0" parTransId="{2489FCCB-4DA1-4AA3-B4DB-FE823A8CA49D}" sibTransId="{A58B15FA-748A-481A-B8C3-5118642E1BF1}"/>
    <dgm:cxn modelId="{F45DAB06-96E2-4248-B8E6-C4D2841C217F}" type="presOf" srcId="{9578268A-F4EC-408E-8663-7A53580ED072}" destId="{77F62BC7-1208-4D24-A848-C1682A1E66D4}" srcOrd="0" destOrd="0" presId="urn:microsoft.com/office/officeart/2005/8/layout/radial6"/>
    <dgm:cxn modelId="{01E85D07-4767-4FFB-A3CB-4A23FD93AC34}" type="presOf" srcId="{D218F58F-7D49-42AD-83BB-F3B8CA6DA6D4}" destId="{7898E9EF-C1DB-4704-AD24-3EDC8B234215}" srcOrd="0" destOrd="0" presId="urn:microsoft.com/office/officeart/2005/8/layout/radial6"/>
    <dgm:cxn modelId="{30868DA9-51C0-4FA0-B1B7-624B779FDE21}" srcId="{0506DD97-6573-49CC-AD52-2CD0C03AFDD3}" destId="{DC4F51AB-1A9B-47FA-B967-A68B8DDC85B6}" srcOrd="5" destOrd="0" parTransId="{DDCBC295-2893-4A8A-868F-77AD024944EC}" sibTransId="{52317D49-7E8D-4959-8775-6863938D1BD7}"/>
    <dgm:cxn modelId="{0DBB8024-4DCB-41A1-9CBA-9965D2592823}" type="presOf" srcId="{A3F4ADAC-8079-4443-B62E-3F30BCED8564}" destId="{A34D717C-3D56-4E3F-9698-47C3C1B58D32}" srcOrd="0" destOrd="0" presId="urn:microsoft.com/office/officeart/2005/8/layout/radial6"/>
    <dgm:cxn modelId="{67FB179F-C994-4D99-AEF0-335BF5F05F6E}" type="presOf" srcId="{7A986405-6CA1-414B-950E-28E5BA4936CF}" destId="{48EFCF4E-E46B-4DD3-8025-E8348E6A2F7D}" srcOrd="0" destOrd="0" presId="urn:microsoft.com/office/officeart/2005/8/layout/radial6"/>
    <dgm:cxn modelId="{DE7CBF2A-EA6B-4784-913F-FE47A51B6013}" type="presOf" srcId="{DC4F51AB-1A9B-47FA-B967-A68B8DDC85B6}" destId="{A91387CC-4899-47D8-9F30-000042FA3EB9}" srcOrd="0" destOrd="0" presId="urn:microsoft.com/office/officeart/2005/8/layout/radial6"/>
    <dgm:cxn modelId="{7F1F5EBA-308F-4C3A-820C-0660EBE72B48}" type="presOf" srcId="{3B28827E-CBFE-430A-A9CD-10A652C595EA}" destId="{F5694AB7-F032-4C9F-B455-04BBE74C2CE1}" srcOrd="0" destOrd="0" presId="urn:microsoft.com/office/officeart/2005/8/layout/radial6"/>
    <dgm:cxn modelId="{A91202CC-C250-4604-B1AE-19419E371D8A}" srcId="{E1DA3FF9-A5C3-43C2-AE5E-ECA3C68BEB51}" destId="{9F458538-FBB3-40C8-8973-52F1F13B9D2F}" srcOrd="1" destOrd="0" parTransId="{FCF9EA54-FDA3-4295-9203-5BFF3DDD50E0}" sibTransId="{06B01A55-45B2-4B9C-8FA4-7B4E55070AA8}"/>
    <dgm:cxn modelId="{A1CE594F-AC27-46F1-9539-882CFFC4A93D}" type="presOf" srcId="{52317D49-7E8D-4959-8775-6863938D1BD7}" destId="{C5282B75-6643-40BA-B39B-2441DFC0A95C}" srcOrd="0" destOrd="0" presId="urn:microsoft.com/office/officeart/2005/8/layout/radial6"/>
    <dgm:cxn modelId="{17D0C6E2-B841-4587-B131-F37FA877C4CF}" type="presParOf" srcId="{E872896E-E4D3-4DB5-A45D-4FA1B276CA6B}" destId="{9A81E8C3-6709-4FF6-B13E-E08A36131ECD}" srcOrd="0" destOrd="0" presId="urn:microsoft.com/office/officeart/2005/8/layout/radial6"/>
    <dgm:cxn modelId="{08DCD5E1-0E87-4AB0-A0E0-2FE1946480F9}" type="presParOf" srcId="{E872896E-E4D3-4DB5-A45D-4FA1B276CA6B}" destId="{B0BE8ED6-0082-409C-8C96-FE75A7F1E912}" srcOrd="1" destOrd="0" presId="urn:microsoft.com/office/officeart/2005/8/layout/radial6"/>
    <dgm:cxn modelId="{5118EEC9-170F-405B-A6FC-2085B62109A9}" type="presParOf" srcId="{E872896E-E4D3-4DB5-A45D-4FA1B276CA6B}" destId="{21E74696-A549-41DD-96AE-DBCD0A2A70C3}" srcOrd="2" destOrd="0" presId="urn:microsoft.com/office/officeart/2005/8/layout/radial6"/>
    <dgm:cxn modelId="{2B98E751-D2E6-4CAF-B92B-635ED4998C49}" type="presParOf" srcId="{E872896E-E4D3-4DB5-A45D-4FA1B276CA6B}" destId="{32D98629-F703-4D2D-B9D9-6E69D3A0D9F0}" srcOrd="3" destOrd="0" presId="urn:microsoft.com/office/officeart/2005/8/layout/radial6"/>
    <dgm:cxn modelId="{63CD659F-BCCF-40A5-9612-EC877C760E01}" type="presParOf" srcId="{E872896E-E4D3-4DB5-A45D-4FA1B276CA6B}" destId="{48EFCF4E-E46B-4DD3-8025-E8348E6A2F7D}" srcOrd="4" destOrd="0" presId="urn:microsoft.com/office/officeart/2005/8/layout/radial6"/>
    <dgm:cxn modelId="{1BFDA17C-9A82-49AC-B70D-7051415446D1}" type="presParOf" srcId="{E872896E-E4D3-4DB5-A45D-4FA1B276CA6B}" destId="{48E7D4E6-2A5F-47A8-949C-CBC50955366D}" srcOrd="5" destOrd="0" presId="urn:microsoft.com/office/officeart/2005/8/layout/radial6"/>
    <dgm:cxn modelId="{139F1D48-594B-4683-846B-7921766E1A03}" type="presParOf" srcId="{E872896E-E4D3-4DB5-A45D-4FA1B276CA6B}" destId="{77F62BC7-1208-4D24-A848-C1682A1E66D4}" srcOrd="6" destOrd="0" presId="urn:microsoft.com/office/officeart/2005/8/layout/radial6"/>
    <dgm:cxn modelId="{C76678D9-EBE9-4B13-858C-71377DB37264}" type="presParOf" srcId="{E872896E-E4D3-4DB5-A45D-4FA1B276CA6B}" destId="{181E859F-D0D1-44EC-9FF5-0612163600AA}" srcOrd="7" destOrd="0" presId="urn:microsoft.com/office/officeart/2005/8/layout/radial6"/>
    <dgm:cxn modelId="{13F9366F-C20E-42D4-8AA5-5F87E87410E7}" type="presParOf" srcId="{E872896E-E4D3-4DB5-A45D-4FA1B276CA6B}" destId="{BAA398AE-3826-4F3F-9807-8DAD24FD4676}" srcOrd="8" destOrd="0" presId="urn:microsoft.com/office/officeart/2005/8/layout/radial6"/>
    <dgm:cxn modelId="{62E1B9D5-9126-4DD6-BDEC-933952F83FA0}" type="presParOf" srcId="{E872896E-E4D3-4DB5-A45D-4FA1B276CA6B}" destId="{7898E9EF-C1DB-4704-AD24-3EDC8B234215}" srcOrd="9" destOrd="0" presId="urn:microsoft.com/office/officeart/2005/8/layout/radial6"/>
    <dgm:cxn modelId="{78B6396C-A6E3-4787-9C88-6121CFF57D0D}" type="presParOf" srcId="{E872896E-E4D3-4DB5-A45D-4FA1B276CA6B}" destId="{A34D717C-3D56-4E3F-9698-47C3C1B58D32}" srcOrd="10" destOrd="0" presId="urn:microsoft.com/office/officeart/2005/8/layout/radial6"/>
    <dgm:cxn modelId="{490CC6F3-F457-4678-BB2B-499690D35033}" type="presParOf" srcId="{E872896E-E4D3-4DB5-A45D-4FA1B276CA6B}" destId="{20597783-E541-4A10-A3CE-D83641A64BEB}" srcOrd="11" destOrd="0" presId="urn:microsoft.com/office/officeart/2005/8/layout/radial6"/>
    <dgm:cxn modelId="{556CDF8D-5FC4-48C7-B347-B28A9058A4EB}" type="presParOf" srcId="{E872896E-E4D3-4DB5-A45D-4FA1B276CA6B}" destId="{F331B367-61C8-4CC9-ADE7-CD9E1D07F9C0}" srcOrd="12" destOrd="0" presId="urn:microsoft.com/office/officeart/2005/8/layout/radial6"/>
    <dgm:cxn modelId="{5F5DC48F-C07F-4F18-B8EA-EC918901157A}" type="presParOf" srcId="{E872896E-E4D3-4DB5-A45D-4FA1B276CA6B}" destId="{31D98389-39B6-4323-851F-F07C099688FE}" srcOrd="13" destOrd="0" presId="urn:microsoft.com/office/officeart/2005/8/layout/radial6"/>
    <dgm:cxn modelId="{8180060A-EA75-4A0C-8844-63D48833E573}" type="presParOf" srcId="{E872896E-E4D3-4DB5-A45D-4FA1B276CA6B}" destId="{40E0E8AE-6544-4237-9CB8-3D8A29F6A89C}" srcOrd="14" destOrd="0" presId="urn:microsoft.com/office/officeart/2005/8/layout/radial6"/>
    <dgm:cxn modelId="{F2B02EC5-2F89-48C7-B225-73FBA2553464}" type="presParOf" srcId="{E872896E-E4D3-4DB5-A45D-4FA1B276CA6B}" destId="{4A3B04B7-BD65-419C-8073-F3862567EB20}" srcOrd="15" destOrd="0" presId="urn:microsoft.com/office/officeart/2005/8/layout/radial6"/>
    <dgm:cxn modelId="{B93DFFAD-57B2-48A4-AB86-F6049BB33FB8}" type="presParOf" srcId="{E872896E-E4D3-4DB5-A45D-4FA1B276CA6B}" destId="{A91387CC-4899-47D8-9F30-000042FA3EB9}" srcOrd="16" destOrd="0" presId="urn:microsoft.com/office/officeart/2005/8/layout/radial6"/>
    <dgm:cxn modelId="{8BC53865-2032-4BF0-960C-91FD9971B95B}" type="presParOf" srcId="{E872896E-E4D3-4DB5-A45D-4FA1B276CA6B}" destId="{086FF70C-20F7-40D0-BA6A-0E2D38A0AE77}" srcOrd="17" destOrd="0" presId="urn:microsoft.com/office/officeart/2005/8/layout/radial6"/>
    <dgm:cxn modelId="{8BF5C6FE-3A9B-4596-9061-248780B32CC4}" type="presParOf" srcId="{E872896E-E4D3-4DB5-A45D-4FA1B276CA6B}" destId="{C5282B75-6643-40BA-B39B-2441DFC0A95C}" srcOrd="18" destOrd="0" presId="urn:microsoft.com/office/officeart/2005/8/layout/radial6"/>
    <dgm:cxn modelId="{8574B8F7-CB63-4EEE-9DD1-EFAC5B9F8BF7}" type="presParOf" srcId="{E872896E-E4D3-4DB5-A45D-4FA1B276CA6B}" destId="{A5FC82ED-258F-4460-970F-9B10496420EE}" srcOrd="19" destOrd="0" presId="urn:microsoft.com/office/officeart/2005/8/layout/radial6"/>
    <dgm:cxn modelId="{95BE2B16-BA64-4E17-A62C-A0673A539B63}" type="presParOf" srcId="{E872896E-E4D3-4DB5-A45D-4FA1B276CA6B}" destId="{E8BCCF08-6B40-4F01-A6D3-063F31991B7D}" srcOrd="20" destOrd="0" presId="urn:microsoft.com/office/officeart/2005/8/layout/radial6"/>
    <dgm:cxn modelId="{33480DE7-B2BC-426A-8C50-10ED859D278B}" type="presParOf" srcId="{E872896E-E4D3-4DB5-A45D-4FA1B276CA6B}" destId="{570E7291-73FA-4988-BFB0-BB6ACFAF7118}" srcOrd="21" destOrd="0" presId="urn:microsoft.com/office/officeart/2005/8/layout/radial6"/>
    <dgm:cxn modelId="{3C3C90ED-E8A2-4B43-B394-6F05F0521A9C}" type="presParOf" srcId="{E872896E-E4D3-4DB5-A45D-4FA1B276CA6B}" destId="{594C9E68-D893-408E-98C8-B20D01376124}" srcOrd="22" destOrd="0" presId="urn:microsoft.com/office/officeart/2005/8/layout/radial6"/>
    <dgm:cxn modelId="{740EF228-5F65-4FBC-BC0D-AF7D8605FCA9}" type="presParOf" srcId="{E872896E-E4D3-4DB5-A45D-4FA1B276CA6B}" destId="{894FB690-4307-4E66-988E-0EE309D2BFA1}" srcOrd="23" destOrd="0" presId="urn:microsoft.com/office/officeart/2005/8/layout/radial6"/>
    <dgm:cxn modelId="{51E0CAF2-75DC-480E-9437-CA3EDAB28B3A}" type="presParOf" srcId="{E872896E-E4D3-4DB5-A45D-4FA1B276CA6B}" destId="{E73CF6DB-66DF-4660-89F2-C912DE1A1339}" srcOrd="24" destOrd="0" presId="urn:microsoft.com/office/officeart/2005/8/layout/radial6"/>
    <dgm:cxn modelId="{6F2475CA-AFC2-4D4C-B0A9-9A7E59B2BDD8}" type="presParOf" srcId="{E872896E-E4D3-4DB5-A45D-4FA1B276CA6B}" destId="{8E12C275-8489-495D-89A0-62975AAFB4B9}" srcOrd="25" destOrd="0" presId="urn:microsoft.com/office/officeart/2005/8/layout/radial6"/>
    <dgm:cxn modelId="{D64C57DD-363C-4BBB-9373-6A2A073F17EE}" type="presParOf" srcId="{E872896E-E4D3-4DB5-A45D-4FA1B276CA6B}" destId="{CF9240E3-A649-4C6D-A86B-E21397F0C733}" srcOrd="26" destOrd="0" presId="urn:microsoft.com/office/officeart/2005/8/layout/radial6"/>
    <dgm:cxn modelId="{9854C78F-9A68-4FCD-AB63-1480395BB976}" type="presParOf" srcId="{E872896E-E4D3-4DB5-A45D-4FA1B276CA6B}" destId="{28215FDD-A36B-4E95-8DC3-F28D430D1A52}" srcOrd="27" destOrd="0" presId="urn:microsoft.com/office/officeart/2005/8/layout/radial6"/>
    <dgm:cxn modelId="{1B45F13B-B4B3-49F0-AE0B-38D6CF8F43E3}" type="presParOf" srcId="{E872896E-E4D3-4DB5-A45D-4FA1B276CA6B}" destId="{F5694AB7-F032-4C9F-B455-04BBE74C2CE1}" srcOrd="28" destOrd="0" presId="urn:microsoft.com/office/officeart/2005/8/layout/radial6"/>
    <dgm:cxn modelId="{BF52C8AA-ABBC-4C36-BD8D-9AE043984D33}" type="presParOf" srcId="{E872896E-E4D3-4DB5-A45D-4FA1B276CA6B}" destId="{4A640B59-0A57-4783-8E95-7D5A0D8223A3}" srcOrd="29" destOrd="0" presId="urn:microsoft.com/office/officeart/2005/8/layout/radial6"/>
    <dgm:cxn modelId="{E4E0DA42-EC3B-419A-8D51-8F2FC0A2AE60}" type="presParOf" srcId="{E872896E-E4D3-4DB5-A45D-4FA1B276CA6B}" destId="{A97B88C1-13D2-4761-ACB7-525C762CA7E1}" srcOrd="30"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F086E4-79E5-4176-9CD0-6966B032F1CA}">
      <dsp:nvSpPr>
        <dsp:cNvPr id="0" name=""/>
        <dsp:cNvSpPr/>
      </dsp:nvSpPr>
      <dsp:spPr>
        <a:xfrm>
          <a:off x="0" y="0"/>
          <a:ext cx="4525962" cy="4525962"/>
        </a:xfrm>
        <a:prstGeom prst="pie">
          <a:avLst>
            <a:gd name="adj1" fmla="val 5400000"/>
            <a:gd name="adj2" fmla="val 1620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949AEE-F78C-46ED-BB86-E6A9F175191D}">
      <dsp:nvSpPr>
        <dsp:cNvPr id="0" name=""/>
        <dsp:cNvSpPr/>
      </dsp:nvSpPr>
      <dsp:spPr>
        <a:xfrm>
          <a:off x="2262981" y="0"/>
          <a:ext cx="5966619" cy="4525962"/>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kk-KZ" sz="1600" b="1" i="1" kern="1200" dirty="0" smtClean="0">
              <a:latin typeface="Times New Roman" pitchFamily="18" charset="0"/>
              <a:cs typeface="Times New Roman" pitchFamily="18" charset="0"/>
            </a:rPr>
            <a:t>Біріншіден</a:t>
          </a:r>
          <a:r>
            <a:rPr lang="kk-KZ" sz="1600" i="1" kern="1200" dirty="0" smtClean="0">
              <a:latin typeface="Times New Roman" pitchFamily="18" charset="0"/>
              <a:cs typeface="Times New Roman" pitchFamily="18" charset="0"/>
            </a:rPr>
            <a:t>,</a:t>
          </a:r>
          <a:r>
            <a:rPr lang="kk-KZ" sz="1600" kern="1200" dirty="0" smtClean="0">
              <a:latin typeface="Times New Roman" pitchFamily="18" charset="0"/>
              <a:cs typeface="Times New Roman" pitchFamily="18" charset="0"/>
            </a:rPr>
            <a:t> оқыту, тәрбиелеу және білім беру саласындағы психологияның қолданбалы аспектілерін дамыту педагогикалық психология пәнін белгілеуді қамтамасыз етті.</a:t>
          </a:r>
          <a:endParaRPr lang="ru-RU" sz="1600" kern="1200" dirty="0">
            <a:latin typeface="Times New Roman" pitchFamily="18" charset="0"/>
            <a:cs typeface="Times New Roman" pitchFamily="18" charset="0"/>
          </a:endParaRPr>
        </a:p>
      </dsp:txBody>
      <dsp:txXfrm>
        <a:off x="2262981" y="0"/>
        <a:ext cx="5966619" cy="1357791"/>
      </dsp:txXfrm>
    </dsp:sp>
    <dsp:sp modelId="{ECBD70AC-44C7-4E68-B011-8178F45A85F0}">
      <dsp:nvSpPr>
        <dsp:cNvPr id="0" name=""/>
        <dsp:cNvSpPr/>
      </dsp:nvSpPr>
      <dsp:spPr>
        <a:xfrm>
          <a:off x="792044" y="1357791"/>
          <a:ext cx="2941872" cy="2941872"/>
        </a:xfrm>
        <a:prstGeom prst="pie">
          <a:avLst>
            <a:gd name="adj1" fmla="val 5400000"/>
            <a:gd name="adj2" fmla="val 1620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CF6540-70E4-40D8-86AC-091DAEFD6F7B}">
      <dsp:nvSpPr>
        <dsp:cNvPr id="0" name=""/>
        <dsp:cNvSpPr/>
      </dsp:nvSpPr>
      <dsp:spPr>
        <a:xfrm>
          <a:off x="2262981" y="1357791"/>
          <a:ext cx="5966619" cy="2941872"/>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kk-KZ" sz="1600" b="1" i="1" kern="1200" dirty="0" smtClean="0">
              <a:latin typeface="Times New Roman" pitchFamily="18" charset="0"/>
              <a:cs typeface="Times New Roman" pitchFamily="18" charset="0"/>
            </a:rPr>
            <a:t>Екіншіден</a:t>
          </a:r>
          <a:r>
            <a:rPr lang="kk-KZ" sz="1600" kern="1200" dirty="0" smtClean="0">
              <a:latin typeface="Times New Roman" pitchFamily="18" charset="0"/>
              <a:cs typeface="Times New Roman" pitchFamily="18" charset="0"/>
            </a:rPr>
            <a:t>, білім беру саласы үшін оның осы заманғы түсіндірілуіне, «Білім беру туралы» Заңға сәйкес осы заманғы мамандарды психологиялық –педагогикалық даярлауды жаңартуды іздену педагогика мен психологияның мазмұнын оқу пәні ретінде қайта қарау қажеттілігіне алып келеді. </a:t>
          </a:r>
          <a:endParaRPr lang="ru-RU" sz="1600" kern="1200" dirty="0">
            <a:latin typeface="Times New Roman" pitchFamily="18" charset="0"/>
            <a:cs typeface="Times New Roman" pitchFamily="18" charset="0"/>
          </a:endParaRPr>
        </a:p>
      </dsp:txBody>
      <dsp:txXfrm>
        <a:off x="2262981" y="1357791"/>
        <a:ext cx="5966619" cy="1357787"/>
      </dsp:txXfrm>
    </dsp:sp>
    <dsp:sp modelId="{16F5777D-91C8-4708-BD12-BFDED2B25B7A}">
      <dsp:nvSpPr>
        <dsp:cNvPr id="0" name=""/>
        <dsp:cNvSpPr/>
      </dsp:nvSpPr>
      <dsp:spPr>
        <a:xfrm>
          <a:off x="1584087" y="2715578"/>
          <a:ext cx="1357787" cy="1357787"/>
        </a:xfrm>
        <a:prstGeom prst="pie">
          <a:avLst>
            <a:gd name="adj1" fmla="val 5400000"/>
            <a:gd name="adj2" fmla="val 1620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F861CE-CE5E-48CB-A49A-8FFDA881E5C2}">
      <dsp:nvSpPr>
        <dsp:cNvPr id="0" name=""/>
        <dsp:cNvSpPr/>
      </dsp:nvSpPr>
      <dsp:spPr>
        <a:xfrm>
          <a:off x="2262981" y="2715578"/>
          <a:ext cx="5966619" cy="1357787"/>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kk-KZ" sz="1600" b="1" i="1" kern="1200" dirty="0" smtClean="0">
              <a:latin typeface="Times New Roman" pitchFamily="18" charset="0"/>
              <a:cs typeface="Times New Roman" pitchFamily="18" charset="0"/>
            </a:rPr>
            <a:t>Үшіншіден,</a:t>
          </a:r>
          <a:r>
            <a:rPr lang="kk-KZ" sz="1600" kern="1200" dirty="0" smtClean="0">
              <a:latin typeface="Times New Roman" pitchFamily="18" charset="0"/>
              <a:cs typeface="Times New Roman" pitchFamily="18" charset="0"/>
            </a:rPr>
            <a:t> педагогикалық болмыстың оқыту, тәрбиелеу және адамға білім беру міндеттерін шешу үдерісіне қажет педагогикалық және психологиялық білімдер кешеніне қажеттілік күшейеді</a:t>
          </a:r>
          <a:endParaRPr lang="ru-RU" sz="1600" kern="1200" dirty="0">
            <a:latin typeface="Times New Roman" pitchFamily="18" charset="0"/>
            <a:cs typeface="Times New Roman" pitchFamily="18" charset="0"/>
          </a:endParaRPr>
        </a:p>
      </dsp:txBody>
      <dsp:txXfrm>
        <a:off x="2262981" y="2715578"/>
        <a:ext cx="5966619" cy="13577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250911-A716-4769-973F-94246A5AF62E}">
      <dsp:nvSpPr>
        <dsp:cNvPr id="0" name=""/>
        <dsp:cNvSpPr/>
      </dsp:nvSpPr>
      <dsp:spPr>
        <a:xfrm>
          <a:off x="0" y="1062398"/>
          <a:ext cx="8229600" cy="4032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C373DCE-AE65-4F0B-BF95-ADF662F75462}">
      <dsp:nvSpPr>
        <dsp:cNvPr id="0" name=""/>
        <dsp:cNvSpPr/>
      </dsp:nvSpPr>
      <dsp:spPr>
        <a:xfrm>
          <a:off x="406256" y="43632"/>
          <a:ext cx="7820430" cy="125492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711200">
            <a:lnSpc>
              <a:spcPct val="90000"/>
            </a:lnSpc>
            <a:spcBef>
              <a:spcPct val="0"/>
            </a:spcBef>
            <a:spcAft>
              <a:spcPct val="35000"/>
            </a:spcAft>
          </a:pPr>
          <a:endParaRPr lang="ru-RU" sz="1600" kern="1200" dirty="0" smtClean="0">
            <a:latin typeface="Times New Roman" pitchFamily="18" charset="0"/>
            <a:cs typeface="Times New Roman" pitchFamily="18" charset="0"/>
          </a:endParaRPr>
        </a:p>
        <a:p>
          <a:pPr lvl="0" algn="l" defTabSz="711200">
            <a:lnSpc>
              <a:spcPct val="90000"/>
            </a:lnSpc>
            <a:spcBef>
              <a:spcPct val="0"/>
            </a:spcBef>
            <a:spcAft>
              <a:spcPct val="35000"/>
            </a:spcAft>
          </a:pPr>
          <a:r>
            <a:rPr lang="kk-KZ" sz="1600" kern="1200" dirty="0" smtClean="0">
              <a:latin typeface="Times New Roman" pitchFamily="18" charset="0"/>
              <a:cs typeface="Times New Roman" pitchFamily="18" charset="0"/>
            </a:rPr>
            <a:t>әрқайсысы зерттеуде өз объектісі, пәні және міндеттері бар ғылымдар;</a:t>
          </a:r>
          <a:endParaRPr lang="ru-RU" sz="1600" kern="1200" dirty="0">
            <a:latin typeface="Times New Roman" pitchFamily="18" charset="0"/>
            <a:cs typeface="Times New Roman" pitchFamily="18" charset="0"/>
          </a:endParaRPr>
        </a:p>
      </dsp:txBody>
      <dsp:txXfrm>
        <a:off x="467516" y="104892"/>
        <a:ext cx="7697910" cy="1132405"/>
      </dsp:txXfrm>
    </dsp:sp>
    <dsp:sp modelId="{A25AD9E3-E46D-428E-B95A-452E5A0155B3}">
      <dsp:nvSpPr>
        <dsp:cNvPr id="0" name=""/>
        <dsp:cNvSpPr/>
      </dsp:nvSpPr>
      <dsp:spPr>
        <a:xfrm>
          <a:off x="0" y="2570763"/>
          <a:ext cx="8229600" cy="4032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AC7F23F-DC2D-4FEE-8095-A0B16A97C899}">
      <dsp:nvSpPr>
        <dsp:cNvPr id="0" name=""/>
        <dsp:cNvSpPr/>
      </dsp:nvSpPr>
      <dsp:spPr>
        <a:xfrm>
          <a:off x="406256" y="1551998"/>
          <a:ext cx="7820430" cy="125492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711200">
            <a:lnSpc>
              <a:spcPct val="90000"/>
            </a:lnSpc>
            <a:spcBef>
              <a:spcPct val="0"/>
            </a:spcBef>
            <a:spcAft>
              <a:spcPct val="35000"/>
            </a:spcAft>
          </a:pPr>
          <a:r>
            <a:rPr lang="kk-KZ" sz="1600" kern="1200" dirty="0" smtClean="0">
              <a:latin typeface="Times New Roman" pitchFamily="18" charset="0"/>
              <a:cs typeface="Times New Roman" pitchFamily="18" charset="0"/>
            </a:rPr>
            <a:t>осы заманғы мамандарды психологиялық–педагогикалық даярлау үдерісіндегі оқу пәндері;</a:t>
          </a:r>
          <a:endParaRPr lang="ru-RU" sz="1600" kern="1200" dirty="0">
            <a:latin typeface="Times New Roman" pitchFamily="18" charset="0"/>
            <a:cs typeface="Times New Roman" pitchFamily="18" charset="0"/>
          </a:endParaRPr>
        </a:p>
      </dsp:txBody>
      <dsp:txXfrm>
        <a:off x="467516" y="1613258"/>
        <a:ext cx="7697910" cy="1132405"/>
      </dsp:txXfrm>
    </dsp:sp>
    <dsp:sp modelId="{96788D28-260C-4991-8AAA-E334339F4210}">
      <dsp:nvSpPr>
        <dsp:cNvPr id="0" name=""/>
        <dsp:cNvSpPr/>
      </dsp:nvSpPr>
      <dsp:spPr>
        <a:xfrm>
          <a:off x="0" y="4079129"/>
          <a:ext cx="8229600" cy="4032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35B8635-4A72-4474-9A9D-E86A3158F27F}">
      <dsp:nvSpPr>
        <dsp:cNvPr id="0" name=""/>
        <dsp:cNvSpPr/>
      </dsp:nvSpPr>
      <dsp:spPr>
        <a:xfrm>
          <a:off x="406256" y="3060363"/>
          <a:ext cx="7820430" cy="125492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711200">
            <a:lnSpc>
              <a:spcPct val="90000"/>
            </a:lnSpc>
            <a:spcBef>
              <a:spcPct val="0"/>
            </a:spcBef>
            <a:spcAft>
              <a:spcPct val="35000"/>
            </a:spcAft>
          </a:pPr>
          <a:r>
            <a:rPr lang="kk-KZ" sz="1600" kern="1200" dirty="0" smtClean="0">
              <a:latin typeface="Times New Roman" pitchFamily="18" charset="0"/>
              <a:cs typeface="Times New Roman" pitchFamily="18" charset="0"/>
            </a:rPr>
            <a:t>осы заманғы адамды өмірге және қызмет етуге (отбасында, балабақшада, мектепте, ЖОО-нда және т.б.) даярлауда кешенді, өз табиғаты бойынша күрделі практикалық міндеттерді шешу және бұл ретте түрлі мамандардың көмектесуі үдерісіндегі педагогикалық және психологиялық білімдер ретінде қарастыруға болады.</a:t>
          </a:r>
          <a:endParaRPr lang="ru-RU" sz="1600" kern="1200" dirty="0">
            <a:latin typeface="Times New Roman" pitchFamily="18" charset="0"/>
            <a:cs typeface="Times New Roman" pitchFamily="18" charset="0"/>
          </a:endParaRPr>
        </a:p>
      </dsp:txBody>
      <dsp:txXfrm>
        <a:off x="467516" y="3121623"/>
        <a:ext cx="7697910" cy="113240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7B88C1-13D2-4761-ACB7-525C762CA7E1}">
      <dsp:nvSpPr>
        <dsp:cNvPr id="0" name=""/>
        <dsp:cNvSpPr/>
      </dsp:nvSpPr>
      <dsp:spPr>
        <a:xfrm>
          <a:off x="1991103" y="462212"/>
          <a:ext cx="5196255" cy="5196255"/>
        </a:xfrm>
        <a:prstGeom prst="blockArc">
          <a:avLst>
            <a:gd name="adj1" fmla="val 14040000"/>
            <a:gd name="adj2" fmla="val 16200000"/>
            <a:gd name="adj3" fmla="val 276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8215FDD-A36B-4E95-8DC3-F28D430D1A52}">
      <dsp:nvSpPr>
        <dsp:cNvPr id="0" name=""/>
        <dsp:cNvSpPr/>
      </dsp:nvSpPr>
      <dsp:spPr>
        <a:xfrm>
          <a:off x="1991103" y="462212"/>
          <a:ext cx="5196255" cy="5196255"/>
        </a:xfrm>
        <a:prstGeom prst="blockArc">
          <a:avLst>
            <a:gd name="adj1" fmla="val 11880000"/>
            <a:gd name="adj2" fmla="val 14040000"/>
            <a:gd name="adj3" fmla="val 276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73CF6DB-66DF-4660-89F2-C912DE1A1339}">
      <dsp:nvSpPr>
        <dsp:cNvPr id="0" name=""/>
        <dsp:cNvSpPr/>
      </dsp:nvSpPr>
      <dsp:spPr>
        <a:xfrm>
          <a:off x="1991103" y="462212"/>
          <a:ext cx="5196255" cy="5196255"/>
        </a:xfrm>
        <a:prstGeom prst="blockArc">
          <a:avLst>
            <a:gd name="adj1" fmla="val 9720000"/>
            <a:gd name="adj2" fmla="val 11880000"/>
            <a:gd name="adj3" fmla="val 276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70E7291-73FA-4988-BFB0-BB6ACFAF7118}">
      <dsp:nvSpPr>
        <dsp:cNvPr id="0" name=""/>
        <dsp:cNvSpPr/>
      </dsp:nvSpPr>
      <dsp:spPr>
        <a:xfrm>
          <a:off x="1991103" y="462212"/>
          <a:ext cx="5196255" cy="5196255"/>
        </a:xfrm>
        <a:prstGeom prst="blockArc">
          <a:avLst>
            <a:gd name="adj1" fmla="val 7560000"/>
            <a:gd name="adj2" fmla="val 9720000"/>
            <a:gd name="adj3" fmla="val 276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5282B75-6643-40BA-B39B-2441DFC0A95C}">
      <dsp:nvSpPr>
        <dsp:cNvPr id="0" name=""/>
        <dsp:cNvSpPr/>
      </dsp:nvSpPr>
      <dsp:spPr>
        <a:xfrm>
          <a:off x="1991103" y="462212"/>
          <a:ext cx="5196255" cy="5196255"/>
        </a:xfrm>
        <a:prstGeom prst="blockArc">
          <a:avLst>
            <a:gd name="adj1" fmla="val 5400000"/>
            <a:gd name="adj2" fmla="val 7560000"/>
            <a:gd name="adj3" fmla="val 276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A3B04B7-BD65-419C-8073-F3862567EB20}">
      <dsp:nvSpPr>
        <dsp:cNvPr id="0" name=""/>
        <dsp:cNvSpPr/>
      </dsp:nvSpPr>
      <dsp:spPr>
        <a:xfrm>
          <a:off x="1991103" y="462212"/>
          <a:ext cx="5196255" cy="5196255"/>
        </a:xfrm>
        <a:prstGeom prst="blockArc">
          <a:avLst>
            <a:gd name="adj1" fmla="val 3240000"/>
            <a:gd name="adj2" fmla="val 5400000"/>
            <a:gd name="adj3" fmla="val 276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331B367-61C8-4CC9-ADE7-CD9E1D07F9C0}">
      <dsp:nvSpPr>
        <dsp:cNvPr id="0" name=""/>
        <dsp:cNvSpPr/>
      </dsp:nvSpPr>
      <dsp:spPr>
        <a:xfrm>
          <a:off x="1991103" y="462212"/>
          <a:ext cx="5196255" cy="5196255"/>
        </a:xfrm>
        <a:prstGeom prst="blockArc">
          <a:avLst>
            <a:gd name="adj1" fmla="val 1080000"/>
            <a:gd name="adj2" fmla="val 3240000"/>
            <a:gd name="adj3" fmla="val 276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898E9EF-C1DB-4704-AD24-3EDC8B234215}">
      <dsp:nvSpPr>
        <dsp:cNvPr id="0" name=""/>
        <dsp:cNvSpPr/>
      </dsp:nvSpPr>
      <dsp:spPr>
        <a:xfrm>
          <a:off x="1991103" y="462212"/>
          <a:ext cx="5196255" cy="5196255"/>
        </a:xfrm>
        <a:prstGeom prst="blockArc">
          <a:avLst>
            <a:gd name="adj1" fmla="val 20520000"/>
            <a:gd name="adj2" fmla="val 1080000"/>
            <a:gd name="adj3" fmla="val 276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7F62BC7-1208-4D24-A848-C1682A1E66D4}">
      <dsp:nvSpPr>
        <dsp:cNvPr id="0" name=""/>
        <dsp:cNvSpPr/>
      </dsp:nvSpPr>
      <dsp:spPr>
        <a:xfrm>
          <a:off x="1991103" y="462212"/>
          <a:ext cx="5196255" cy="5196255"/>
        </a:xfrm>
        <a:prstGeom prst="blockArc">
          <a:avLst>
            <a:gd name="adj1" fmla="val 18360000"/>
            <a:gd name="adj2" fmla="val 20520000"/>
            <a:gd name="adj3" fmla="val 276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D98629-F703-4D2D-B9D9-6E69D3A0D9F0}">
      <dsp:nvSpPr>
        <dsp:cNvPr id="0" name=""/>
        <dsp:cNvSpPr/>
      </dsp:nvSpPr>
      <dsp:spPr>
        <a:xfrm>
          <a:off x="1991103" y="462212"/>
          <a:ext cx="5196255" cy="5196255"/>
        </a:xfrm>
        <a:prstGeom prst="blockArc">
          <a:avLst>
            <a:gd name="adj1" fmla="val 16200000"/>
            <a:gd name="adj2" fmla="val 18360000"/>
            <a:gd name="adj3" fmla="val 276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A81E8C3-6709-4FF6-B13E-E08A36131ECD}">
      <dsp:nvSpPr>
        <dsp:cNvPr id="0" name=""/>
        <dsp:cNvSpPr/>
      </dsp:nvSpPr>
      <dsp:spPr>
        <a:xfrm>
          <a:off x="3260285" y="1656518"/>
          <a:ext cx="2657891" cy="2807643"/>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kk-KZ" sz="1800" kern="1200" dirty="0" smtClean="0">
              <a:effectLst/>
              <a:latin typeface="Times New Roman" pitchFamily="18" charset="0"/>
              <a:cs typeface="Times New Roman" pitchFamily="18" charset="0"/>
            </a:rPr>
            <a:t>Педагогика мен психологияның пәнаралық байланысы </a:t>
          </a:r>
          <a:endParaRPr lang="ru-RU" sz="1800" kern="1200" dirty="0" smtClean="0">
            <a:latin typeface="Times New Roman" pitchFamily="18" charset="0"/>
            <a:cs typeface="Times New Roman" pitchFamily="18" charset="0"/>
          </a:endParaRPr>
        </a:p>
        <a:p>
          <a:pPr lvl="0" defTabSz="1066800">
            <a:lnSpc>
              <a:spcPct val="90000"/>
            </a:lnSpc>
            <a:spcBef>
              <a:spcPct val="0"/>
            </a:spcBef>
            <a:spcAft>
              <a:spcPct val="35000"/>
            </a:spcAft>
          </a:pPr>
          <a:endParaRPr lang="ru-RU" sz="1800" kern="1200" dirty="0">
            <a:latin typeface="Times New Roman" pitchFamily="18" charset="0"/>
            <a:cs typeface="Times New Roman" pitchFamily="18" charset="0"/>
          </a:endParaRPr>
        </a:p>
      </dsp:txBody>
      <dsp:txXfrm>
        <a:off x="3649524" y="2067688"/>
        <a:ext cx="1879413" cy="1985303"/>
      </dsp:txXfrm>
    </dsp:sp>
    <dsp:sp modelId="{B0BE8ED6-0082-409C-8C96-FE75A7F1E912}">
      <dsp:nvSpPr>
        <dsp:cNvPr id="0" name=""/>
        <dsp:cNvSpPr/>
      </dsp:nvSpPr>
      <dsp:spPr>
        <a:xfrm>
          <a:off x="3755349" y="34"/>
          <a:ext cx="1667764" cy="996072"/>
        </a:xfrm>
        <a:prstGeom prst="ellipse">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kk-KZ" sz="800" kern="1200" dirty="0" smtClean="0">
              <a:latin typeface="Times New Roman" pitchFamily="18" charset="0"/>
              <a:cs typeface="Times New Roman" pitchFamily="18" charset="0"/>
            </a:rPr>
            <a:t>-психологиялық шындық және оның қасиеттері, педагогикалық шындық және оның қасиеттері;</a:t>
          </a:r>
          <a:endParaRPr lang="ru-RU" sz="800" kern="1200" dirty="0">
            <a:latin typeface="Times New Roman" pitchFamily="18" charset="0"/>
            <a:cs typeface="Times New Roman" pitchFamily="18" charset="0"/>
          </a:endParaRPr>
        </a:p>
      </dsp:txBody>
      <dsp:txXfrm>
        <a:off x="3999587" y="145905"/>
        <a:ext cx="1179288" cy="704330"/>
      </dsp:txXfrm>
    </dsp:sp>
    <dsp:sp modelId="{48EFCF4E-E46B-4DD3-8025-E8348E6A2F7D}">
      <dsp:nvSpPr>
        <dsp:cNvPr id="0" name=""/>
        <dsp:cNvSpPr/>
      </dsp:nvSpPr>
      <dsp:spPr>
        <a:xfrm>
          <a:off x="5233045" y="246646"/>
          <a:ext cx="1724500" cy="1481548"/>
        </a:xfrm>
        <a:prstGeom prst="ellipse">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kk-KZ" sz="800" kern="1200" dirty="0" smtClean="0">
              <a:latin typeface="Times New Roman" pitchFamily="18" charset="0"/>
              <a:cs typeface="Times New Roman" pitchFamily="18" charset="0"/>
            </a:rPr>
            <a:t>педагогика, педагогикалық психология, психологиялық педагогика, жеке тұлға дамуының психологиясы, кәсіби даму психологиясы, жеке тұлға дамуының педагогикасы, кәсіби даму педагогикасы;</a:t>
          </a:r>
          <a:endParaRPr lang="ru-RU" sz="800" kern="1200" dirty="0">
            <a:latin typeface="Times New Roman" pitchFamily="18" charset="0"/>
            <a:cs typeface="Times New Roman" pitchFamily="18" charset="0"/>
          </a:endParaRPr>
        </a:p>
      </dsp:txBody>
      <dsp:txXfrm>
        <a:off x="5485592" y="463614"/>
        <a:ext cx="1219406" cy="1047612"/>
      </dsp:txXfrm>
    </dsp:sp>
    <dsp:sp modelId="{181E859F-D0D1-44EC-9FF5-0612163600AA}">
      <dsp:nvSpPr>
        <dsp:cNvPr id="0" name=""/>
        <dsp:cNvSpPr/>
      </dsp:nvSpPr>
      <dsp:spPr>
        <a:xfrm>
          <a:off x="6233952" y="1770519"/>
          <a:ext cx="1584283" cy="996072"/>
        </a:xfrm>
        <a:prstGeom prst="ellipse">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ru-RU" sz="800" kern="1200" dirty="0" err="1" smtClean="0">
              <a:latin typeface="Times New Roman" pitchFamily="18" charset="0"/>
              <a:cs typeface="Times New Roman" pitchFamily="18" charset="0"/>
            </a:rPr>
            <a:t>гуманитарлық</a:t>
          </a:r>
          <a:r>
            <a:rPr lang="ru-RU" sz="800" kern="1200" dirty="0" smtClean="0">
              <a:latin typeface="Times New Roman" pitchFamily="18" charset="0"/>
              <a:cs typeface="Times New Roman" pitchFamily="18" charset="0"/>
            </a:rPr>
            <a:t> </a:t>
          </a:r>
          <a:r>
            <a:rPr lang="ru-RU" sz="800" kern="1200" dirty="0" err="1" smtClean="0">
              <a:latin typeface="Times New Roman" pitchFamily="18" charset="0"/>
              <a:cs typeface="Times New Roman" pitchFamily="18" charset="0"/>
            </a:rPr>
            <a:t>білім</a:t>
          </a:r>
          <a:r>
            <a:rPr lang="ru-RU" sz="800" kern="1200" dirty="0" smtClean="0">
              <a:latin typeface="Times New Roman" pitchFamily="18" charset="0"/>
              <a:cs typeface="Times New Roman" pitchFamily="18" charset="0"/>
            </a:rPr>
            <a:t> </a:t>
          </a:r>
          <a:r>
            <a:rPr lang="ru-RU" sz="800" kern="1200" dirty="0" err="1" smtClean="0">
              <a:latin typeface="Times New Roman" pitchFamily="18" charset="0"/>
              <a:cs typeface="Times New Roman" pitchFamily="18" charset="0"/>
            </a:rPr>
            <a:t>жүйесіндегі</a:t>
          </a:r>
          <a:r>
            <a:rPr lang="ru-RU" sz="800" kern="1200" dirty="0" smtClean="0">
              <a:latin typeface="Times New Roman" pitchFamily="18" charset="0"/>
              <a:cs typeface="Times New Roman" pitchFamily="18" charset="0"/>
            </a:rPr>
            <a:t> психология </a:t>
          </a:r>
          <a:r>
            <a:rPr lang="ru-RU" sz="800" kern="1200" dirty="0" err="1" smtClean="0">
              <a:latin typeface="Times New Roman" pitchFamily="18" charset="0"/>
              <a:cs typeface="Times New Roman" pitchFamily="18" charset="0"/>
            </a:rPr>
            <a:t>және</a:t>
          </a:r>
          <a:r>
            <a:rPr lang="ru-RU" sz="800" kern="1200" dirty="0" smtClean="0">
              <a:latin typeface="Times New Roman" pitchFamily="18" charset="0"/>
              <a:cs typeface="Times New Roman" pitchFamily="18" charset="0"/>
            </a:rPr>
            <a:t> педагогика;</a:t>
          </a:r>
          <a:endParaRPr lang="ru-RU" sz="800" kern="1200" dirty="0">
            <a:latin typeface="Times New Roman" pitchFamily="18" charset="0"/>
            <a:cs typeface="Times New Roman" pitchFamily="18" charset="0"/>
          </a:endParaRPr>
        </a:p>
      </dsp:txBody>
      <dsp:txXfrm>
        <a:off x="6465965" y="1916390"/>
        <a:ext cx="1120257" cy="704330"/>
      </dsp:txXfrm>
    </dsp:sp>
    <dsp:sp modelId="{A34D717C-3D56-4E3F-9698-47C3C1B58D32}">
      <dsp:nvSpPr>
        <dsp:cNvPr id="0" name=""/>
        <dsp:cNvSpPr/>
      </dsp:nvSpPr>
      <dsp:spPr>
        <a:xfrm>
          <a:off x="6240586" y="3354088"/>
          <a:ext cx="1571015" cy="996072"/>
        </a:xfrm>
        <a:prstGeom prst="ellipse">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ru-RU" sz="800" kern="1200" dirty="0" err="1" smtClean="0">
              <a:latin typeface="Times New Roman" pitchFamily="18" charset="0"/>
              <a:cs typeface="Times New Roman" pitchFamily="18" charset="0"/>
            </a:rPr>
            <a:t>педагогиканы</a:t>
          </a:r>
          <a:r>
            <a:rPr lang="ru-RU" sz="800" kern="1200" dirty="0" smtClean="0">
              <a:latin typeface="Times New Roman" pitchFamily="18" charset="0"/>
              <a:cs typeface="Times New Roman" pitchFamily="18" charset="0"/>
            </a:rPr>
            <a:t> «</a:t>
          </a:r>
          <a:r>
            <a:rPr lang="ru-RU" sz="800" kern="1200" dirty="0" err="1" smtClean="0">
              <a:latin typeface="Times New Roman" pitchFamily="18" charset="0"/>
              <a:cs typeface="Times New Roman" pitchFamily="18" charset="0"/>
            </a:rPr>
            <a:t>психологияландыру</a:t>
          </a:r>
          <a:r>
            <a:rPr lang="ru-RU" sz="800" kern="1200" dirty="0" smtClean="0">
              <a:latin typeface="Times New Roman" pitchFamily="18" charset="0"/>
              <a:cs typeface="Times New Roman" pitchFamily="18" charset="0"/>
            </a:rPr>
            <a:t>» </a:t>
          </a:r>
          <a:r>
            <a:rPr lang="ru-RU" sz="800" kern="1200" dirty="0" err="1" smtClean="0">
              <a:latin typeface="Times New Roman" pitchFamily="18" charset="0"/>
              <a:cs typeface="Times New Roman" pitchFamily="18" charset="0"/>
            </a:rPr>
            <a:t>және</a:t>
          </a:r>
          <a:r>
            <a:rPr lang="ru-RU" sz="800" kern="1200" dirty="0" smtClean="0">
              <a:latin typeface="Times New Roman" pitchFamily="18" charset="0"/>
              <a:cs typeface="Times New Roman" pitchFamily="18" charset="0"/>
            </a:rPr>
            <a:t> </a:t>
          </a:r>
          <a:r>
            <a:rPr lang="ru-RU" sz="800" kern="1200" dirty="0" err="1" smtClean="0">
              <a:latin typeface="Times New Roman" pitchFamily="18" charset="0"/>
              <a:cs typeface="Times New Roman" pitchFamily="18" charset="0"/>
            </a:rPr>
            <a:t>психологияны</a:t>
          </a:r>
          <a:r>
            <a:rPr lang="ru-RU" sz="800" kern="1200" dirty="0" smtClean="0">
              <a:latin typeface="Times New Roman" pitchFamily="18" charset="0"/>
              <a:cs typeface="Times New Roman" pitchFamily="18" charset="0"/>
            </a:rPr>
            <a:t> «</a:t>
          </a:r>
          <a:r>
            <a:rPr lang="ru-RU" sz="800" kern="1200" dirty="0" err="1" smtClean="0">
              <a:latin typeface="Times New Roman" pitchFamily="18" charset="0"/>
              <a:cs typeface="Times New Roman" pitchFamily="18" charset="0"/>
            </a:rPr>
            <a:t>педагогикаландырудың</a:t>
          </a:r>
          <a:r>
            <a:rPr lang="ru-RU" sz="800" kern="1200" dirty="0" smtClean="0">
              <a:latin typeface="Times New Roman" pitchFamily="18" charset="0"/>
              <a:cs typeface="Times New Roman" pitchFamily="18" charset="0"/>
            </a:rPr>
            <a:t>» </a:t>
          </a:r>
          <a:r>
            <a:rPr lang="ru-RU" sz="800" kern="1200" dirty="0" err="1" smtClean="0">
              <a:latin typeface="Times New Roman" pitchFamily="18" charset="0"/>
              <a:cs typeface="Times New Roman" pitchFamily="18" charset="0"/>
            </a:rPr>
            <a:t>жолдары</a:t>
          </a:r>
          <a:r>
            <a:rPr lang="ru-RU" sz="800" kern="1200" dirty="0" smtClean="0">
              <a:latin typeface="Times New Roman" pitchFamily="18" charset="0"/>
              <a:cs typeface="Times New Roman" pitchFamily="18" charset="0"/>
            </a:rPr>
            <a:t> мен </a:t>
          </a:r>
          <a:r>
            <a:rPr lang="ru-RU" sz="800" kern="1200" dirty="0" err="1" smtClean="0">
              <a:latin typeface="Times New Roman" pitchFamily="18" charset="0"/>
              <a:cs typeface="Times New Roman" pitchFamily="18" charset="0"/>
            </a:rPr>
            <a:t>тәсілдері</a:t>
          </a:r>
          <a:r>
            <a:rPr lang="ru-RU" sz="800" kern="1200" dirty="0" smtClean="0">
              <a:latin typeface="Times New Roman" pitchFamily="18" charset="0"/>
              <a:cs typeface="Times New Roman" pitchFamily="18" charset="0"/>
            </a:rPr>
            <a:t>;</a:t>
          </a:r>
          <a:endParaRPr lang="ru-RU" sz="800" kern="1200" dirty="0">
            <a:latin typeface="Times New Roman" pitchFamily="18" charset="0"/>
            <a:cs typeface="Times New Roman" pitchFamily="18" charset="0"/>
          </a:endParaRPr>
        </a:p>
      </dsp:txBody>
      <dsp:txXfrm>
        <a:off x="6470656" y="3499959"/>
        <a:ext cx="1110875" cy="704330"/>
      </dsp:txXfrm>
    </dsp:sp>
    <dsp:sp modelId="{31D98389-39B6-4323-851F-F07C099688FE}">
      <dsp:nvSpPr>
        <dsp:cNvPr id="0" name=""/>
        <dsp:cNvSpPr/>
      </dsp:nvSpPr>
      <dsp:spPr>
        <a:xfrm>
          <a:off x="5123462" y="4635223"/>
          <a:ext cx="1943666" cy="996072"/>
        </a:xfrm>
        <a:prstGeom prst="ellipse">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kk-KZ" sz="800" kern="1200" dirty="0" smtClean="0">
              <a:latin typeface="Times New Roman" pitchFamily="18" charset="0"/>
              <a:cs typeface="Times New Roman" pitchFamily="18" charset="0"/>
            </a:rPr>
            <a:t>психология мен педагогикадағы монизм мен </a:t>
          </a:r>
          <a:r>
            <a:rPr lang="kk-KZ" sz="800" b="1" kern="1200" dirty="0" smtClean="0">
              <a:latin typeface="Times New Roman" pitchFamily="18" charset="0"/>
              <a:cs typeface="Times New Roman" pitchFamily="18" charset="0"/>
            </a:rPr>
            <a:t>плюрализм;</a:t>
          </a:r>
          <a:endParaRPr lang="ru-RU" sz="800" kern="1200" dirty="0">
            <a:latin typeface="Times New Roman" pitchFamily="18" charset="0"/>
            <a:cs typeface="Times New Roman" pitchFamily="18" charset="0"/>
          </a:endParaRPr>
        </a:p>
      </dsp:txBody>
      <dsp:txXfrm>
        <a:off x="5408105" y="4781094"/>
        <a:ext cx="1374380" cy="704330"/>
      </dsp:txXfrm>
    </dsp:sp>
    <dsp:sp modelId="{A91387CC-4899-47D8-9F30-000042FA3EB9}">
      <dsp:nvSpPr>
        <dsp:cNvPr id="0" name=""/>
        <dsp:cNvSpPr/>
      </dsp:nvSpPr>
      <dsp:spPr>
        <a:xfrm>
          <a:off x="3821912" y="5124572"/>
          <a:ext cx="1534638" cy="996072"/>
        </a:xfrm>
        <a:prstGeom prst="ellipse">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kk-KZ" sz="800" kern="1200" dirty="0" smtClean="0">
              <a:latin typeface="Times New Roman" pitchFamily="18" charset="0"/>
              <a:cs typeface="Times New Roman" pitchFamily="18" charset="0"/>
            </a:rPr>
            <a:t>педагогикалық және психологиялық ұғымдарды </a:t>
          </a:r>
          <a:endParaRPr lang="ru-RU" sz="800" kern="1200" dirty="0">
            <a:latin typeface="Times New Roman" pitchFamily="18" charset="0"/>
            <a:cs typeface="Times New Roman" pitchFamily="18" charset="0"/>
          </a:endParaRPr>
        </a:p>
      </dsp:txBody>
      <dsp:txXfrm>
        <a:off x="4046655" y="5270443"/>
        <a:ext cx="1085152" cy="704330"/>
      </dsp:txXfrm>
    </dsp:sp>
    <dsp:sp modelId="{A5FC82ED-258F-4460-970F-9B10496420EE}">
      <dsp:nvSpPr>
        <dsp:cNvPr id="0" name=""/>
        <dsp:cNvSpPr/>
      </dsp:nvSpPr>
      <dsp:spPr>
        <a:xfrm>
          <a:off x="2051535" y="4536502"/>
          <a:ext cx="2063264" cy="1193513"/>
        </a:xfrm>
        <a:prstGeom prst="ellipse">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kk-KZ" sz="800" kern="1200" dirty="0" smtClean="0">
              <a:latin typeface="Times New Roman" pitchFamily="18" charset="0"/>
              <a:cs typeface="Times New Roman" pitchFamily="18" charset="0"/>
            </a:rPr>
            <a:t>-психологиялық және педагогикалық зерттеулердің ерекшеліктері, Ресейдегі және шетелдегі психологиялық–педагогикалық бағыттылықтарды және пәнаралық зерттеулерді кешенді зерттеулер құрылымы;</a:t>
          </a:r>
          <a:endParaRPr lang="ru-RU" sz="800" kern="1200" dirty="0">
            <a:latin typeface="Times New Roman" pitchFamily="18" charset="0"/>
            <a:cs typeface="Times New Roman" pitchFamily="18" charset="0"/>
          </a:endParaRPr>
        </a:p>
      </dsp:txBody>
      <dsp:txXfrm>
        <a:off x="2353693" y="4711288"/>
        <a:ext cx="1458948" cy="843941"/>
      </dsp:txXfrm>
    </dsp:sp>
    <dsp:sp modelId="{594C9E68-D893-408E-98C8-B20D01376124}">
      <dsp:nvSpPr>
        <dsp:cNvPr id="0" name=""/>
        <dsp:cNvSpPr/>
      </dsp:nvSpPr>
      <dsp:spPr>
        <a:xfrm>
          <a:off x="1121100" y="3168350"/>
          <a:ext cx="2062537" cy="1367547"/>
        </a:xfrm>
        <a:prstGeom prst="ellipse">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kk-KZ" sz="800" kern="1200" dirty="0" smtClean="0">
              <a:latin typeface="Times New Roman" pitchFamily="18" charset="0"/>
              <a:cs typeface="Times New Roman" pitchFamily="18" charset="0"/>
            </a:rPr>
            <a:t>осы заманғы зерттеулерді психологиялық және педагогикалық диагностиканың арақатысы психология, педагогика және басқа ғылымдардың бірігу үдерістерінің нәтижесі ретінде адамтану салаларының және ғылыми бағыттардың пайда болу негіздері мен көздері;мен маңызы;</a:t>
          </a:r>
        </a:p>
      </dsp:txBody>
      <dsp:txXfrm>
        <a:off x="1423152" y="3368623"/>
        <a:ext cx="1458433" cy="967001"/>
      </dsp:txXfrm>
    </dsp:sp>
    <dsp:sp modelId="{8E12C275-8489-495D-89A0-62975AAFB4B9}">
      <dsp:nvSpPr>
        <dsp:cNvPr id="0" name=""/>
        <dsp:cNvSpPr/>
      </dsp:nvSpPr>
      <dsp:spPr>
        <a:xfrm>
          <a:off x="1413522" y="1770519"/>
          <a:ext cx="1477693" cy="996072"/>
        </a:xfrm>
        <a:prstGeom prst="ellipse">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kk-KZ" sz="800" kern="1200" dirty="0" smtClean="0">
              <a:latin typeface="Times New Roman" pitchFamily="18" charset="0"/>
              <a:cs typeface="Times New Roman" pitchFamily="18" charset="0"/>
            </a:rPr>
            <a:t>психолгия мен педагогиканың жаңа байланыстарының резервтері, перспективалары мен көздері;</a:t>
          </a:r>
        </a:p>
      </dsp:txBody>
      <dsp:txXfrm>
        <a:off x="1629925" y="1916390"/>
        <a:ext cx="1044887" cy="704330"/>
      </dsp:txXfrm>
    </dsp:sp>
    <dsp:sp modelId="{F5694AB7-F032-4C9F-B455-04BBE74C2CE1}">
      <dsp:nvSpPr>
        <dsp:cNvPr id="0" name=""/>
        <dsp:cNvSpPr/>
      </dsp:nvSpPr>
      <dsp:spPr>
        <a:xfrm>
          <a:off x="2277658" y="489384"/>
          <a:ext cx="1611017" cy="996072"/>
        </a:xfrm>
        <a:prstGeom prst="ellipse">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kk-KZ" sz="800" kern="1200" dirty="0" smtClean="0">
              <a:latin typeface="Times New Roman" pitchFamily="18" charset="0"/>
              <a:cs typeface="Times New Roman" pitchFamily="18" charset="0"/>
            </a:rPr>
            <a:t>-педагогика мен психологияның жаңа байланыстарының т.б. өзара әрекетіне не көмек береді және не кедергі келтіреді. </a:t>
          </a:r>
        </a:p>
      </dsp:txBody>
      <dsp:txXfrm>
        <a:off x="2513586" y="635255"/>
        <a:ext cx="1139161" cy="704330"/>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4C71EC6-210F-42DE-9C53-41977AD35B3D}" type="datetimeFigureOut">
              <a:rPr lang="ru-RU" smtClean="0"/>
              <a:t>08.09.2018</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08.09.2018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08.09.2018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08.09.2018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t>08.09.2018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08.09.2018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08.09.2018</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B4C71EC6-210F-42DE-9C53-41977AD35B3D}" type="datetimeFigureOut">
              <a:rPr lang="ru-RU" smtClean="0"/>
              <a:t>08.09.2018</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B4C71EC6-210F-42DE-9C53-41977AD35B3D}" type="datetimeFigureOut">
              <a:rPr lang="ru-RU" smtClean="0"/>
              <a:t>08.09.2018</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B4C71EC6-210F-42DE-9C53-41977AD35B3D}" type="datetimeFigureOut">
              <a:rPr lang="ru-RU" smtClean="0"/>
              <a:t>08.09.2018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4C71EC6-210F-42DE-9C53-41977AD35B3D}" type="datetimeFigureOut">
              <a:rPr lang="ru-RU" smtClean="0"/>
              <a:t>08.09.2018</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19B0651-EE4F-4900-A07F-96A6BFA9D0F0}"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C71EC6-210F-42DE-9C53-41977AD35B3D}" type="datetimeFigureOut">
              <a:rPr lang="ru-RU" smtClean="0"/>
              <a:t>08.09.2018</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pPr algn="ctr"/>
            <a:r>
              <a:rPr lang="kk-KZ" dirty="0" smtClean="0">
                <a:effectLst/>
                <a:latin typeface="Times New Roman" pitchFamily="18" charset="0"/>
                <a:cs typeface="Times New Roman" pitchFamily="18" charset="0"/>
              </a:rPr>
              <a:t>Педагогиканың</a:t>
            </a:r>
            <a:r>
              <a:rPr lang="en-US" dirty="0" smtClean="0">
                <a:effectLst/>
                <a:latin typeface="Times New Roman" pitchFamily="18" charset="0"/>
                <a:cs typeface="Times New Roman" pitchFamily="18" charset="0"/>
              </a:rPr>
              <a:t> </a:t>
            </a:r>
            <a:r>
              <a:rPr lang="kk-KZ" dirty="0" smtClean="0">
                <a:effectLst/>
                <a:latin typeface="Times New Roman" pitchFamily="18" charset="0"/>
                <a:cs typeface="Times New Roman" pitchFamily="18" charset="0"/>
              </a:rPr>
              <a:t>психологиялық бағдарлары</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normAutofit fontScale="70000" lnSpcReduction="20000"/>
          </a:bodyPr>
          <a:lstStyle/>
          <a:p>
            <a:endParaRPr lang="en-US" b="1" dirty="0" smtClean="0">
              <a:solidFill>
                <a:schemeClr val="bg2">
                  <a:lumMod val="50000"/>
                </a:schemeClr>
              </a:solidFill>
              <a:latin typeface="Times New Roman" pitchFamily="18" charset="0"/>
              <a:cs typeface="Times New Roman" pitchFamily="18" charset="0"/>
            </a:endParaRPr>
          </a:p>
          <a:p>
            <a:endParaRPr lang="en-US" b="1" dirty="0">
              <a:solidFill>
                <a:schemeClr val="bg2">
                  <a:lumMod val="50000"/>
                </a:schemeClr>
              </a:solidFill>
              <a:latin typeface="Times New Roman" pitchFamily="18" charset="0"/>
              <a:cs typeface="Times New Roman" pitchFamily="18" charset="0"/>
            </a:endParaRPr>
          </a:p>
          <a:p>
            <a:endParaRPr lang="en-US" b="1" dirty="0" smtClean="0">
              <a:solidFill>
                <a:schemeClr val="bg2">
                  <a:lumMod val="50000"/>
                </a:schemeClr>
              </a:solidFill>
              <a:latin typeface="Times New Roman" pitchFamily="18" charset="0"/>
              <a:cs typeface="Times New Roman" pitchFamily="18" charset="0"/>
            </a:endParaRPr>
          </a:p>
          <a:p>
            <a:r>
              <a:rPr lang="kk-KZ" b="1" dirty="0" smtClean="0">
                <a:solidFill>
                  <a:schemeClr val="bg2">
                    <a:lumMod val="50000"/>
                  </a:schemeClr>
                </a:solidFill>
                <a:latin typeface="Times New Roman" pitchFamily="18" charset="0"/>
                <a:cs typeface="Times New Roman" pitchFamily="18" charset="0"/>
              </a:rPr>
              <a:t>п.ғ.д</a:t>
            </a:r>
            <a:r>
              <a:rPr lang="kk-KZ" b="1" dirty="0">
                <a:solidFill>
                  <a:schemeClr val="bg2">
                    <a:lumMod val="50000"/>
                  </a:schemeClr>
                </a:solidFill>
                <a:latin typeface="Times New Roman" pitchFamily="18" charset="0"/>
                <a:cs typeface="Times New Roman" pitchFamily="18" charset="0"/>
              </a:rPr>
              <a:t>., профессор Шалғынбаева Қ.Қ.</a:t>
            </a:r>
            <a:endParaRPr lang="ru-RU" b="1" dirty="0">
              <a:solidFill>
                <a:schemeClr val="bg2">
                  <a:lumMod val="50000"/>
                </a:schemeClr>
              </a:solidFill>
              <a:latin typeface="Times New Roman" pitchFamily="18" charset="0"/>
              <a:cs typeface="Times New Roman" pitchFamily="18" charset="0"/>
            </a:endParaRPr>
          </a:p>
          <a:p>
            <a:endParaRPr lang="ru-RU" dirty="0"/>
          </a:p>
          <a:p>
            <a:endParaRPr lang="ru-RU" dirty="0"/>
          </a:p>
        </p:txBody>
      </p:sp>
    </p:spTree>
    <p:extLst>
      <p:ext uri="{BB962C8B-B14F-4D97-AF65-F5344CB8AC3E}">
        <p14:creationId xmlns:p14="http://schemas.microsoft.com/office/powerpoint/2010/main" val="3562440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786289693"/>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title"/>
          </p:nvPr>
        </p:nvSpPr>
        <p:spPr/>
        <p:txBody>
          <a:bodyPr>
            <a:normAutofit fontScale="90000"/>
          </a:bodyPr>
          <a:lstStyle/>
          <a:p>
            <a:pPr algn="ctr"/>
            <a:r>
              <a:rPr lang="kk-KZ" dirty="0">
                <a:effectLst/>
                <a:latin typeface="Times New Roman" pitchFamily="18" charset="0"/>
                <a:cs typeface="Times New Roman" pitchFamily="18" charset="0"/>
              </a:rPr>
              <a:t>Педагогика мен </a:t>
            </a:r>
            <a:r>
              <a:rPr lang="kk-KZ" dirty="0" smtClean="0">
                <a:effectLst/>
                <a:latin typeface="Times New Roman" pitchFamily="18" charset="0"/>
                <a:cs typeface="Times New Roman" pitchFamily="18" charset="0"/>
              </a:rPr>
              <a:t>психология</a:t>
            </a:r>
            <a:br>
              <a:rPr lang="kk-KZ" dirty="0" smtClean="0">
                <a:effectLst/>
                <a:latin typeface="Times New Roman" pitchFamily="18" charset="0"/>
                <a:cs typeface="Times New Roman" pitchFamily="18" charset="0"/>
              </a:rPr>
            </a:br>
            <a:r>
              <a:rPr lang="kk-KZ" dirty="0" smtClean="0">
                <a:effectLst/>
                <a:latin typeface="Times New Roman" pitchFamily="18" charset="0"/>
                <a:cs typeface="Times New Roman" pitchFamily="18" charset="0"/>
              </a:rPr>
              <a:t> </a:t>
            </a:r>
            <a:r>
              <a:rPr lang="en-US" dirty="0" smtClean="0">
                <a:effectLst/>
                <a:latin typeface="Times New Roman" pitchFamily="18" charset="0"/>
                <a:cs typeface="Times New Roman" pitchFamily="18" charset="0"/>
              </a:rPr>
              <a:t>3 </a:t>
            </a:r>
            <a:r>
              <a:rPr lang="kk-KZ" dirty="0" smtClean="0">
                <a:effectLst/>
                <a:latin typeface="Times New Roman" pitchFamily="18" charset="0"/>
                <a:cs typeface="Times New Roman" pitchFamily="18" charset="0"/>
              </a:rPr>
              <a:t>негізгі байланысы:</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626218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725252963"/>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title"/>
          </p:nvPr>
        </p:nvSpPr>
        <p:spPr/>
        <p:txBody>
          <a:bodyPr>
            <a:normAutofit fontScale="90000"/>
          </a:bodyPr>
          <a:lstStyle/>
          <a:p>
            <a:pPr algn="ctr"/>
            <a:r>
              <a:rPr lang="kk-KZ" dirty="0" smtClean="0">
                <a:effectLst/>
              </a:rPr>
              <a:t/>
            </a:r>
            <a:br>
              <a:rPr lang="kk-KZ" dirty="0" smtClean="0">
                <a:effectLst/>
              </a:rPr>
            </a:br>
            <a:r>
              <a:rPr lang="kk-KZ" b="0" dirty="0" smtClean="0">
                <a:effectLst/>
                <a:latin typeface="Times New Roman" pitchFamily="18" charset="0"/>
                <a:cs typeface="Times New Roman" pitchFamily="18" charset="0"/>
              </a:rPr>
              <a:t>Педагогика </a:t>
            </a:r>
            <a:r>
              <a:rPr lang="kk-KZ" b="0" dirty="0">
                <a:effectLst/>
                <a:latin typeface="Times New Roman" pitchFamily="18" charset="0"/>
                <a:cs typeface="Times New Roman" pitchFamily="18" charset="0"/>
              </a:rPr>
              <a:t>мен </a:t>
            </a:r>
            <a:r>
              <a:rPr lang="kk-KZ" b="0" dirty="0" smtClean="0">
                <a:effectLst/>
                <a:latin typeface="Times New Roman" pitchFamily="18" charset="0"/>
                <a:cs typeface="Times New Roman" pitchFamily="18" charset="0"/>
              </a:rPr>
              <a:t>психологияның өзара қатынасы :</a:t>
            </a:r>
            <a:r>
              <a:rPr lang="ru-RU" dirty="0">
                <a:effectLst/>
              </a:rPr>
              <a:t/>
            </a:r>
            <a:br>
              <a:rPr lang="ru-RU" dirty="0">
                <a:effectLst/>
              </a:rPr>
            </a:br>
            <a:endParaRPr lang="ru-RU" dirty="0"/>
          </a:p>
        </p:txBody>
      </p:sp>
    </p:spTree>
    <p:extLst>
      <p:ext uri="{BB962C8B-B14F-4D97-AF65-F5344CB8AC3E}">
        <p14:creationId xmlns:p14="http://schemas.microsoft.com/office/powerpoint/2010/main" val="3956212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endParaRPr lang="kk-KZ" dirty="0" smtClean="0"/>
          </a:p>
          <a:p>
            <a:pPr algn="just"/>
            <a:r>
              <a:rPr lang="kk-KZ" sz="2800" dirty="0">
                <a:latin typeface="Times New Roman" pitchFamily="18" charset="0"/>
                <a:cs typeface="Times New Roman" pitchFamily="18" charset="0"/>
              </a:rPr>
              <a:t>Адамды оқыту, тәрбиелеу, білім беру және дамыту мәселелеріне үлесін қосқан </a:t>
            </a:r>
            <a:r>
              <a:rPr lang="kk-KZ" sz="2800" dirty="0" smtClean="0">
                <a:latin typeface="Times New Roman" pitchFamily="18" charset="0"/>
                <a:cs typeface="Times New Roman" pitchFamily="18" charset="0"/>
              </a:rPr>
              <a:t>ғалымдар: </a:t>
            </a:r>
            <a:r>
              <a:rPr lang="kk-KZ" dirty="0" smtClean="0">
                <a:latin typeface="Times New Roman" pitchFamily="18" charset="0"/>
                <a:cs typeface="Times New Roman" pitchFamily="18" charset="0"/>
              </a:rPr>
              <a:t>И</a:t>
            </a:r>
            <a:r>
              <a:rPr lang="kk-KZ" dirty="0">
                <a:latin typeface="Times New Roman" pitchFamily="18" charset="0"/>
                <a:cs typeface="Times New Roman" pitchFamily="18" charset="0"/>
              </a:rPr>
              <a:t>. Гербарт, А. Дистервег, К.Д. Ушинский, Л.Н. Толстой,           С.И. Гессен, В.А. </a:t>
            </a:r>
            <a:r>
              <a:rPr lang="kk-KZ" dirty="0" smtClean="0">
                <a:latin typeface="Times New Roman" pitchFamily="18" charset="0"/>
                <a:cs typeface="Times New Roman" pitchFamily="18" charset="0"/>
              </a:rPr>
              <a:t>Сухомлинский.</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672792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275602591"/>
              </p:ext>
            </p:extLst>
          </p:nvPr>
        </p:nvGraphicFramePr>
        <p:xfrm>
          <a:off x="457200" y="260648"/>
          <a:ext cx="8939336" cy="612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46193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62500" lnSpcReduction="20000"/>
          </a:bodyPr>
          <a:lstStyle/>
          <a:p>
            <a:pPr lvl="0"/>
            <a:r>
              <a:rPr lang="kk-KZ" dirty="0" smtClean="0"/>
              <a:t>білім </a:t>
            </a:r>
            <a:r>
              <a:rPr lang="kk-KZ" dirty="0"/>
              <a:t>беру реформасының психологиялық аспектілері;</a:t>
            </a:r>
            <a:endParaRPr lang="ru-RU" dirty="0"/>
          </a:p>
          <a:p>
            <a:pPr lvl="0"/>
            <a:r>
              <a:rPr lang="kk-KZ" dirty="0"/>
              <a:t>мектеп және жоғары білім берудің психологиялық проблемалары;</a:t>
            </a:r>
            <a:endParaRPr lang="ru-RU" dirty="0"/>
          </a:p>
          <a:p>
            <a:pPr lvl="0"/>
            <a:r>
              <a:rPr lang="kk-KZ" dirty="0"/>
              <a:t>педагогикалық қызметті дамытудың психологиялық заңдылықтарын қалай есепке алу;</a:t>
            </a:r>
            <a:endParaRPr lang="ru-RU" dirty="0"/>
          </a:p>
          <a:p>
            <a:pPr lvl="0"/>
            <a:r>
              <a:rPr lang="kk-KZ" dirty="0"/>
              <a:t>өзін-өзі тану үдерісінде (педагогтің, оқушының, ата-ананың, басшылардың және т.б.) психологиялық және педагогикалық білімнің орны;</a:t>
            </a:r>
            <a:endParaRPr lang="ru-RU" dirty="0"/>
          </a:p>
          <a:p>
            <a:pPr lvl="0"/>
            <a:r>
              <a:rPr lang="kk-KZ" dirty="0"/>
              <a:t>мұғалімнің, тәрбиешінің білім беру мекемесі басшысының, оқушының, ата-ананың және т.б. психологиялық келбеті;</a:t>
            </a:r>
            <a:endParaRPr lang="ru-RU" dirty="0"/>
          </a:p>
          <a:p>
            <a:pPr lvl="0"/>
            <a:r>
              <a:rPr lang="kk-KZ" dirty="0"/>
              <a:t>педагогикалық үдеріс (мұғалімнің, оқушының) шығармашылық әлеуметін ашады ма;</a:t>
            </a:r>
            <a:endParaRPr lang="ru-RU" dirty="0"/>
          </a:p>
          <a:p>
            <a:pPr lvl="0"/>
            <a:r>
              <a:rPr lang="kk-KZ" dirty="0"/>
              <a:t>педагогикалық үдерісті психологиялық қамтамасыз ету жүйесі;</a:t>
            </a:r>
            <a:endParaRPr lang="ru-RU" dirty="0"/>
          </a:p>
          <a:p>
            <a:pPr lvl="0"/>
            <a:r>
              <a:rPr lang="kk-KZ" dirty="0"/>
              <a:t>психологиялық мазмұн – педагогикалық үдерістегі жуықтағы даму аймағы;</a:t>
            </a:r>
            <a:endParaRPr lang="ru-RU" dirty="0"/>
          </a:p>
          <a:p>
            <a:pPr lvl="0"/>
            <a:r>
              <a:rPr lang="kk-KZ" dirty="0"/>
              <a:t>мұғалімдер мен оқушылардың қарым-қатынасы «тілінің» мәселесі;</a:t>
            </a:r>
            <a:endParaRPr lang="ru-RU" dirty="0"/>
          </a:p>
          <a:p>
            <a:pPr lvl="0"/>
            <a:r>
              <a:rPr lang="kk-KZ" dirty="0"/>
              <a:t>психологиялық-педагогикалық қамтамасыз ету және білім беру үдерісін қолдану тетіктері;</a:t>
            </a:r>
            <a:endParaRPr lang="ru-RU" dirty="0"/>
          </a:p>
          <a:p>
            <a:pPr lvl="0"/>
            <a:r>
              <a:rPr lang="kk-KZ" dirty="0"/>
              <a:t>мұғалімнің психологиялық құзыреттілігі және мәдениеті т.б.</a:t>
            </a:r>
            <a:endParaRPr lang="ru-RU" dirty="0"/>
          </a:p>
          <a:p>
            <a:endParaRPr lang="ru-RU" dirty="0"/>
          </a:p>
        </p:txBody>
      </p:sp>
      <p:sp>
        <p:nvSpPr>
          <p:cNvPr id="3" name="Заголовок 2"/>
          <p:cNvSpPr>
            <a:spLocks noGrp="1"/>
          </p:cNvSpPr>
          <p:nvPr>
            <p:ph type="title"/>
          </p:nvPr>
        </p:nvSpPr>
        <p:spPr/>
        <p:txBody>
          <a:bodyPr>
            <a:normAutofit fontScale="90000"/>
          </a:bodyPr>
          <a:lstStyle/>
          <a:p>
            <a:pPr algn="ctr"/>
            <a:r>
              <a:rPr lang="kk-KZ" sz="2800" dirty="0" smtClean="0">
                <a:latin typeface="Times New Roman" pitchFamily="18" charset="0"/>
                <a:cs typeface="Times New Roman" pitchFamily="18" charset="0"/>
              </a:rPr>
              <a:t>Психология</a:t>
            </a:r>
            <a:r>
              <a:rPr lang="kk-KZ" sz="2800" dirty="0">
                <a:latin typeface="Times New Roman" pitchFamily="18" charset="0"/>
                <a:cs typeface="Times New Roman" pitchFamily="18" charset="0"/>
              </a:rPr>
              <a:t>, педагогика және білім беру практикасының арақатынасы аясында мынадай мәселелерді бөліп атауға болады:</a:t>
            </a: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335493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lnSpcReduction="20000"/>
          </a:bodyPr>
          <a:lstStyle/>
          <a:p>
            <a:pPr algn="just"/>
            <a:r>
              <a:rPr lang="kk-KZ" dirty="0" smtClean="0">
                <a:latin typeface="Times New Roman" pitchFamily="18" charset="0"/>
                <a:cs typeface="Times New Roman" pitchFamily="18" charset="0"/>
              </a:rPr>
              <a:t>Ғалым-педагог </a:t>
            </a:r>
            <a:r>
              <a:rPr lang="kk-KZ" dirty="0">
                <a:latin typeface="Times New Roman" pitchFamily="18" charset="0"/>
                <a:cs typeface="Times New Roman" pitchFamily="18" charset="0"/>
              </a:rPr>
              <a:t>үшін психологиялық зерттеу нәтижелері сондай ақ, тұлғаның психологиялық құрылымы туралы білім аса бағалы болып табылады. Егер ондай білімдер жетіспесе,ол психологиялық зерттеуді педагогикалық зерттеудің ішінде жүргізуге құқы бар, бірақ та ол басқаны зерттеп, басқа туралы жаңа білім алады. Бұл басқа дегеніміз - әрекеттің түрлері, формалары, ондағы қарым-қатынастар жүйесі. Осындай әрекет - адамдардың бірлескен белсенділігінің бір түрі. Тек бұнда басқа ғылым бағытына көшу өте маңызды.  Уақытша педагог нағыз психолог-ғалым болып, осы ғалымның пәніне «еніп» және психологиялық зерттеу әдістемесін меңгеріп алады.</a:t>
            </a:r>
            <a:endParaRPr lang="ru-RU" dirty="0">
              <a:latin typeface="Times New Roman" pitchFamily="18" charset="0"/>
              <a:cs typeface="Times New Roman" pitchFamily="18" charset="0"/>
            </a:endParaRPr>
          </a:p>
          <a:p>
            <a:endParaRPr lang="ru-RU" dirty="0"/>
          </a:p>
        </p:txBody>
      </p:sp>
      <p:sp>
        <p:nvSpPr>
          <p:cNvPr id="3" name="Заголовок 2"/>
          <p:cNvSpPr>
            <a:spLocks noGrp="1"/>
          </p:cNvSpPr>
          <p:nvPr>
            <p:ph type="title"/>
          </p:nvPr>
        </p:nvSpPr>
        <p:spPr/>
        <p:txBody>
          <a:bodyPr>
            <a:normAutofit/>
          </a:bodyPr>
          <a:lstStyle/>
          <a:p>
            <a:pPr algn="ctr"/>
            <a:r>
              <a:rPr lang="kk-KZ" sz="3200" i="1" dirty="0">
                <a:latin typeface="Times New Roman" pitchFamily="18" charset="0"/>
                <a:cs typeface="Times New Roman" pitchFamily="18" charset="0"/>
              </a:rPr>
              <a:t>Зерттеуші-педагог үшін қажет </a:t>
            </a:r>
            <a:r>
              <a:rPr lang="kk-KZ" sz="3200" i="1" dirty="0" smtClean="0">
                <a:latin typeface="Times New Roman" pitchFamily="18" charset="0"/>
                <a:cs typeface="Times New Roman" pitchFamily="18" charset="0"/>
              </a:rPr>
              <a:t>психология</a:t>
            </a: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6087621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46</TotalTime>
  <Words>574</Words>
  <Application>Microsoft Office PowerPoint</Application>
  <PresentationFormat>Экран (4:3)</PresentationFormat>
  <Paragraphs>41</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Открытая</vt:lpstr>
      <vt:lpstr>Педагогиканың психологиялық бағдарлары</vt:lpstr>
      <vt:lpstr>Педагогика мен психология  3 негізгі байланысы:</vt:lpstr>
      <vt:lpstr> Педагогика мен психологияның өзара қатынасы : </vt:lpstr>
      <vt:lpstr>Презентация PowerPoint</vt:lpstr>
      <vt:lpstr>Презентация PowerPoint</vt:lpstr>
      <vt:lpstr>Психология, педагогика және білім беру практикасының арақатынасы аясында мынадай мәселелерді бөліп атауға болады: </vt:lpstr>
      <vt:lpstr>Зерттеуші-педагог үшін қажет психология</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Педагогиканың психологиялық бағдарлары</dc:title>
  <dc:creator>админ</dc:creator>
  <cp:lastModifiedBy>админ</cp:lastModifiedBy>
  <cp:revision>5</cp:revision>
  <dcterms:created xsi:type="dcterms:W3CDTF">2018-09-08T16:03:44Z</dcterms:created>
  <dcterms:modified xsi:type="dcterms:W3CDTF">2018-09-08T17:00:51Z</dcterms:modified>
</cp:coreProperties>
</file>