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A9A1-630B-BE1E-5541-358DD7AC4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0EC420-6207-6CE7-96B6-C8286F181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425AA-3A7E-24FB-CF6D-36695E21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3DB81-284A-BB6D-1537-9E71A4EA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EDDB-7DDB-BCA7-1EEF-AD8EF063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7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4CE86-1DA5-88B7-8FA3-83ECF3EC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06EF75-33D3-26C5-4111-2FDBD800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C4081-C8D7-F520-90BE-53C856DD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A7F9D-2669-4076-68C4-BCA90E84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A3C03-8270-9BC1-3662-DAEEFF28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7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08D95C-FA62-162B-7F3D-1AA3B1A5F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FA555A-8F5C-BADA-F11D-A85A777C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A4281-6842-DF77-2533-30F665BE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09FBE-6FA3-AE5F-12AB-96A085B8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848C0-6E35-D34A-FEB3-813A43D9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CC916-6387-5CC0-E1BA-D2B2CF5F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06B91-ACD8-EB39-0DF6-7775D4BA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5B5D8-A984-CA02-5684-E63EFF52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5B24E-91DF-C0DD-703B-86161EBE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3B2C6-94D7-011A-2CEE-FCD50CC3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4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B5C58-0EAA-F78C-03AA-9FFB1596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51396-690E-EF36-AD43-533A4DE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0AEC8-33F0-2A31-4959-C05DCDCA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BED4E-B9B3-8174-EE5F-D7D8D2C5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DA2B7-D5E0-50AA-6E07-EEF20DAA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4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4968F-78DE-107A-583F-3F8AC780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C08D3-D9DA-F740-0E80-3B0B8292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5CEA70-731A-1F35-DF15-CE4A177BC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D4C54-B88E-BD7D-98D1-4800CCD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BD9A0-35DC-AFE9-8BEF-4A470713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2E4F6-9847-687A-BA6B-05F70867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8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613F5-4D08-D1C9-B395-75375CC1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FE3ED5-DF17-DACF-C2ED-68F2CD930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FB735-33B6-8A0C-C0AD-1685BEF3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D5F676-14B2-4C55-922E-9D3EE39CC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909786-0759-3CCD-84B4-14773DCD9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C4983A-1998-8198-42A2-04CBD2DE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77F3-3B8D-CD39-03D9-624BFC0C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D881EF-F015-8784-A272-5EDFF3A5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12763-C75E-AD18-C0A1-A1544553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2294F5-487A-BC33-1AC0-39EAC6B2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993A13-3ACA-C574-0BAB-3562D65D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06AECD-12F5-1A50-85DC-49B582E8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F56E7E-F226-2CF8-1F60-C587338F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D034D3-8FC1-C488-605C-2748E4B9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7B089E-BF61-2CEA-FCA4-44A0851E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3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44ED-1AE6-00BE-DD17-29BBCA68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45454-8B52-257D-F9C2-D613881E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B4E424-9362-8D38-CAC0-DC0149480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512CB-F26B-E730-AC01-E4DD4FE0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817C2-6F9B-9F80-D5C1-F040ACD2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67F42-0971-8D4B-1299-03AC4A7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2B62F-C392-7E02-C6FA-A63A1FCE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A96D26-6262-06A3-7569-F7232674B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B89333-D01F-C5B0-2F7C-27B4327F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9A293D-E838-68FD-527B-7B6DABC2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5A26C1-8264-2B24-1A7C-BA2ED17F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BBE09-7AB9-B639-3FB8-FC95F4FD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4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CB7F3-786E-E383-F15E-6BAD016D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CDF2C-9E74-46B1-77BC-C4CB92E5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8F685-FE6B-7788-9CFE-0E8BA70C0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A1DE-71FF-4A71-B0FE-B3F15481E7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13CE0-E245-4D09-BC8C-B5291AEA4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29BA8-9D11-5654-4D5B-CFF09B95A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4A21-C38F-4202-A84B-73C8237F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28C8C0-8C36-3E63-CE65-212370A6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954CE8-037A-9F74-0CE2-9837FC550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096" y="3596686"/>
            <a:ext cx="10515600" cy="285273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мен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санитария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мыңжылдықты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МДМ-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жетімділігі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ҚР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басымдығы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49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D955D-8178-D69D-B2FA-F597CD74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59843-DD34-EA15-87F9-CB170B8A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35" y="999460"/>
            <a:ext cx="7831275" cy="56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2BB98-4F41-DA8D-AAD8-92BD779F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4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99784B-E934-E18E-EE32-084BEBAF0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725" y="1286254"/>
            <a:ext cx="11099406" cy="5206620"/>
          </a:xfrm>
        </p:spPr>
      </p:pic>
    </p:spTree>
    <p:extLst>
      <p:ext uri="{BB962C8B-B14F-4D97-AF65-F5344CB8AC3E}">
        <p14:creationId xmlns:p14="http://schemas.microsoft.com/office/powerpoint/2010/main" val="316897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CE6506-362D-787F-D84D-3FAD5586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532" y="1117895"/>
            <a:ext cx="7390514" cy="49270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088CC-5262-95CF-C69D-5C9E9155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7D695-1896-3610-887B-C35B3149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4551"/>
            <a:ext cx="10515600" cy="4566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Нұр-сұлтан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шетіндегі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Пригородный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кенті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Жүздеген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бағаннан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ішеді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таңғы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6-дан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кезекке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Сурет: </a:t>
            </a:r>
            <a:r>
              <a:rPr lang="en-US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cabar.asia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0C271-CB12-5F52-A852-76902891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86" y="136802"/>
            <a:ext cx="4518838" cy="3012559"/>
          </a:xfrm>
          <a:prstGeom prst="rect">
            <a:avLst/>
          </a:prstGeom>
        </p:spPr>
      </p:pic>
      <p:sp>
        <p:nvSpPr>
          <p:cNvPr id="5" name="AutoShape 2" descr="04">
            <a:extLst>
              <a:ext uri="{FF2B5EF4-FFF2-40B4-BE49-F238E27FC236}">
                <a16:creationId xmlns:a16="http://schemas.microsoft.com/office/drawing/2014/main" id="{A1E748A6-0B4C-9BC3-C5B9-61689FEC06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29E9A4-65F7-BF72-1DA6-9BEE90C67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812" y="136802"/>
            <a:ext cx="4518839" cy="3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F2693-9D9E-1750-67FB-6664F5C9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2CC21-1338-AE1A-300C-5A58C99E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469903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кәріз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(70-100%),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үздіксіздігінің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жабынының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санитарлық-техникалық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өткізбеу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265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D1BE12-9284-2A8E-4EC9-F9627AEA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832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Әлемдік</a:t>
            </a:r>
            <a:r>
              <a:rPr lang="ru-RU" b="1" dirty="0"/>
              <a:t> </a:t>
            </a:r>
            <a:r>
              <a:rPr lang="ru-RU" b="1" dirty="0" err="1"/>
              <a:t>жағдай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81623-8869-A8CE-C1D7-C1B04135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1" y="1027906"/>
            <a:ext cx="9599574" cy="56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C8E46-EFFA-C82E-1F40-21FEE044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A7821-1E1E-ADD5-90CE-CA487621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B7D225-5C95-82F2-A0EF-811A3FF0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056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2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976C4-8544-3ED8-C026-3B186690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шаққандағы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ABFD88-67F0-F8AD-417F-2E630631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4" y="2072887"/>
            <a:ext cx="11048226" cy="42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4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E15C0F-F382-1212-651F-A405C0ED5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6" y="0"/>
            <a:ext cx="10204068" cy="6800530"/>
          </a:xfrm>
        </p:spPr>
      </p:pic>
    </p:spTree>
    <p:extLst>
      <p:ext uri="{BB962C8B-B14F-4D97-AF65-F5344CB8AC3E}">
        <p14:creationId xmlns:p14="http://schemas.microsoft.com/office/powerpoint/2010/main" val="379452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0BA75-77E3-055C-20A2-A876C945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4"/>
            <a:ext cx="10515600" cy="496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0F29F62-38F5-F99B-D270-CF399DBEB4AC}"/>
              </a:ext>
            </a:extLst>
          </p:cNvPr>
          <p:cNvGrpSpPr/>
          <p:nvPr/>
        </p:nvGrpSpPr>
        <p:grpSpPr>
          <a:xfrm>
            <a:off x="2982431" y="500276"/>
            <a:ext cx="6227138" cy="6099944"/>
            <a:chOff x="2711300" y="810849"/>
            <a:chExt cx="6227138" cy="609994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0D4BD8A-C446-5758-411F-99340C491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301" y="810849"/>
              <a:ext cx="6227137" cy="265633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31C8E54-747D-228C-0208-88197DFC7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1300" y="3429000"/>
              <a:ext cx="6227137" cy="3481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80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E363-874C-89B7-A977-B5CCB826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ҚР-да экономика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42F292-96EC-810C-4838-DD3E76B9B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82" y="1233488"/>
            <a:ext cx="10515600" cy="1910601"/>
          </a:xfrm>
        </p:spPr>
      </p:pic>
    </p:spTree>
    <p:extLst>
      <p:ext uri="{BB962C8B-B14F-4D97-AF65-F5344CB8AC3E}">
        <p14:creationId xmlns:p14="http://schemas.microsoft.com/office/powerpoint/2010/main" val="22525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13A29B-7FA0-DD35-F996-5FC22D4DF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13" y="116470"/>
            <a:ext cx="8839379" cy="66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68BD80-8700-C550-0BA7-6D636A85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8220"/>
            <a:ext cx="10993628" cy="55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196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Тақырыбы: Су ресурстары және тұрақты даму</vt:lpstr>
      <vt:lpstr>Әлемдік жағдай</vt:lpstr>
      <vt:lpstr>Презентация PowerPoint</vt:lpstr>
      <vt:lpstr>Жан басына шаққандағы суды тұтыну</vt:lpstr>
      <vt:lpstr>Презентация PowerPoint</vt:lpstr>
      <vt:lpstr>Жер үсті ағынының су ресурстарының көлемі</vt:lpstr>
      <vt:lpstr>ҚР-да экономика салалары бойынша су тұтыну</vt:lpstr>
      <vt:lpstr>Презентация PowerPoint</vt:lpstr>
      <vt:lpstr>Презентация PowerPoint</vt:lpstr>
      <vt:lpstr>Қол жеткізу критерийлері</vt:lpstr>
      <vt:lpstr>Қорытынды</vt:lpstr>
      <vt:lpstr>Презентация PowerPoint</vt:lpstr>
      <vt:lpstr>Қазақстандағы сумен жабдықтау және су бұру секторының негізгі техникалық мәселелері: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дисциплину «Инновационные подходы в управлении водными ресурсами»</dc:title>
  <dc:creator>Di Sh</dc:creator>
  <cp:lastModifiedBy>Dina</cp:lastModifiedBy>
  <cp:revision>4</cp:revision>
  <dcterms:created xsi:type="dcterms:W3CDTF">2022-09-11T07:32:28Z</dcterms:created>
  <dcterms:modified xsi:type="dcterms:W3CDTF">2022-11-07T17:18:35Z</dcterms:modified>
</cp:coreProperties>
</file>