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5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73" r:id="rId6"/>
    <p:sldId id="267" r:id="rId7"/>
    <p:sldId id="274" r:id="rId8"/>
    <p:sldId id="275" r:id="rId9"/>
    <p:sldId id="279" r:id="rId10"/>
    <p:sldId id="276" r:id="rId11"/>
    <p:sldId id="277" r:id="rId12"/>
    <p:sldId id="278" r:id="rId13"/>
    <p:sldId id="280" r:id="rId14"/>
    <p:sldId id="260" r:id="rId15"/>
    <p:sldId id="285" r:id="rId16"/>
    <p:sldId id="286" r:id="rId17"/>
    <p:sldId id="287" r:id="rId18"/>
    <p:sldId id="288" r:id="rId19"/>
    <p:sldId id="289" r:id="rId20"/>
    <p:sldId id="268" r:id="rId21"/>
    <p:sldId id="261" r:id="rId22"/>
    <p:sldId id="262" r:id="rId23"/>
    <p:sldId id="364" r:id="rId24"/>
    <p:sldId id="269" r:id="rId25"/>
    <p:sldId id="263" r:id="rId26"/>
    <p:sldId id="283" r:id="rId27"/>
    <p:sldId id="264" r:id="rId28"/>
    <p:sldId id="284" r:id="rId29"/>
    <p:sldId id="270" r:id="rId30"/>
    <p:sldId id="265" r:id="rId31"/>
    <p:sldId id="418" r:id="rId32"/>
    <p:sldId id="282" r:id="rId33"/>
    <p:sldId id="419" r:id="rId34"/>
    <p:sldId id="420" r:id="rId35"/>
    <p:sldId id="421" r:id="rId36"/>
    <p:sldId id="266" r:id="rId37"/>
    <p:sldId id="271" r:id="rId38"/>
    <p:sldId id="27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беталина Алия Сактагановна" initials="МАС" lastIdx="17" clrIdx="0">
    <p:extLst>
      <p:ext uri="{19B8F6BF-5375-455C-9EA6-DF929625EA0E}">
        <p15:presenceInfo xmlns:p15="http://schemas.microsoft.com/office/powerpoint/2012/main" userId="S::750428400415@enu.kz::c77ab106-1082-4950-a6b3-8ad7f13036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DC24"/>
    <a:srgbClr val="D9D927"/>
    <a:srgbClr val="672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09:45:23.486" idx="2">
    <p:pos x="3200" y="947"/>
    <p:text>Эмоции (от лат. «emotion» — волнение) — это различные психические явления, выражающие в форме непосредственных переживаний значимость для индивида тех или иных предметов и ситуаций и являющиеся важным фактором регуляции его жизнедеятельности. 
Эмоции – это своеобразное личностное отношение человека к окружающей действительности и к самому себе.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10:31:36.371" idx="11">
    <p:pos x="7247" y="1098"/>
    <p:text>Эмоции регулируют, направляют деятельность человека, ограничивая или, напротив, расширяя ее. Когда возникает эмоциональное отношение к объекту, это оказывает влияние на мотивацию деятельности на всех ее этапах. При помощи эмоций дается субъективная оценка происходящего. Это означает, что одно и то же событие может быть по-разному эмоционально воспринято.</p:text>
    <p:extLst>
      <p:ext uri="{C676402C-5697-4E1C-873F-D02D1690AC5C}">
        <p15:threadingInfo xmlns:p15="http://schemas.microsoft.com/office/powerpoint/2012/main" timeZoneBias="-180"/>
      </p:ext>
    </p:extLst>
  </p:cm>
  <p:cm authorId="1" dt="2020-08-23T10:32:06.948" idx="12">
    <p:pos x="7383" y="1234"/>
    <p:text>Оценивая происходящее, человек побуждает себя к какому-либо действию. С.Л.Рубинштейн утверждал, что эмоция заключает влечение, желание, стремление, направленное к предмету или от него.</p:text>
    <p:extLst>
      <p:ext uri="{C676402C-5697-4E1C-873F-D02D1690AC5C}">
        <p15:threadingInfo xmlns:p15="http://schemas.microsoft.com/office/powerpoint/2012/main" timeZoneBias="-180"/>
      </p:ext>
    </p:extLst>
  </p:cm>
  <p:cm authorId="1" dt="2020-08-23T10:32:52.726" idx="13">
    <p:pos x="5510" y="2637"/>
    <p:text>Все эмоции содержат экспрессивный компонент. За счет него человек устанавливает отношения с другими людьми.</p:text>
    <p:extLst>
      <p:ext uri="{C676402C-5697-4E1C-873F-D02D1690AC5C}">
        <p15:threadingInfo xmlns:p15="http://schemas.microsoft.com/office/powerpoint/2012/main" timeZoneBias="-180"/>
      </p:ext>
    </p:extLst>
  </p:cm>
  <p:cm authorId="1" dt="2020-08-23T10:33:25.880" idx="14">
    <p:pos x="5504" y="2163"/>
    <p:text>Сильные эмоциональные переживания, такие как страх, посылают сигнал человеку об опасности и способствуют тому, чтобы он тщательно продумал свои действия. То есть страх — защита человека от неприятных последствий.</p:text>
    <p:extLst>
      <p:ext uri="{C676402C-5697-4E1C-873F-D02D1690AC5C}">
        <p15:threadingInfo xmlns:p15="http://schemas.microsoft.com/office/powerpoint/2012/main" timeZoneBias="-180"/>
      </p:ext>
    </p:extLst>
  </p:cm>
  <p:cm authorId="1" dt="2020-08-23T10:34:09.268" idx="15">
    <p:pos x="5536" y="3136"/>
    <p:text>Значимость предметов и ситуаций, которые необходимы для достижения целей и удовлетворения потребностей человека оценивается при помощи эмоций. Эмоции — система сигналов, дающая возможность понять значимость событий.</p:text>
    <p:extLst>
      <p:ext uri="{C676402C-5697-4E1C-873F-D02D1690AC5C}">
        <p15:threadingInfo xmlns:p15="http://schemas.microsoft.com/office/powerpoint/2012/main" timeZoneBias="-180"/>
      </p:ext>
    </p:extLst>
  </p:cm>
  <p:cm authorId="1" dt="2020-08-23T10:34:29.446" idx="16">
    <p:pos x="5562" y="3610"/>
    <p:text>Сильные отрицательные эмоции (гнев, страх, злость и т.п.) могут нарушить поведение человека, препятствовать достижению какой-либо цели. Например, злость провоцирует человека тупо повторять одни и те же действия, не приводящие к успеху. Сильное волнение мешает сосредоточиться на задании, человек может забыть, что ему надо делать.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09:50:43.661" idx="3">
    <p:pos x="2367" y="1197"/>
    <p:text>психофизиологические реакции, возникающие при переживании эмоций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9:51:48.758" idx="4">
    <p:pos x="1901" y="1402"/>
    <p:text>оценка объекта, вызывающего эмоции по ряду оснований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9:52:33.278" idx="5">
    <p:pos x="2067" y="1658"/>
    <p:text>переживание человеком своего эмоционального состояния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9:53:04.413" idx="6">
    <p:pos x="1798" y="1907"/>
    <p:text>внешнее  выражение эмоционального состояния с помощью мимики, жестов, интонации, контакт глаз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9:54:05.194" idx="7">
    <p:pos x="2182" y="2163"/>
    <p:text>готовность действовать определенным образом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10:21:10.663" idx="8">
    <p:pos x="7117" y="1312"/>
    <p:text>врожденные видотипичные схемы выражения эмоций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11:39:14.287" idx="17">
    <p:pos x="10" y="10"/>
    <p:text>Эмоциональный интеллект — это способность человека воспринимать, оценивать и понимать свои и чужие эмоции и умение управлять эмоциями. 
По определеню Дж. Мейера, П. Сэловея и Д. Карузо, это группа ментальных способностей, которые способствуют осознанию и пониманию собственных эмоций и эмоций окружающих (модель способностей).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1093B-C8C5-48C4-9634-16A3634AAAF0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F11ADEA-98F0-428D-A85D-07F41BBB14B4}">
      <dgm:prSet phldrT="[Текст]"/>
      <dgm:spPr>
        <a:gradFill rotWithShape="0">
          <a:gsLst>
            <a:gs pos="0">
              <a:srgbClr val="D9D927"/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Побуждающая</a:t>
          </a:r>
        </a:p>
      </dgm:t>
    </dgm:pt>
    <dgm:pt modelId="{8CF8FD16-301F-4A2D-B10B-19651A716C0F}" type="parTrans" cxnId="{63D53CC2-264A-4344-AEAA-4CDC660F73A3}">
      <dgm:prSet/>
      <dgm:spPr/>
      <dgm:t>
        <a:bodyPr/>
        <a:lstStyle/>
        <a:p>
          <a:endParaRPr lang="ru-RU"/>
        </a:p>
      </dgm:t>
    </dgm:pt>
    <dgm:pt modelId="{235D4E31-79C7-40AA-B9E3-BF3877F281F0}" type="sibTrans" cxnId="{63D53CC2-264A-4344-AEAA-4CDC660F73A3}">
      <dgm:prSet/>
      <dgm:spPr/>
      <dgm:t>
        <a:bodyPr/>
        <a:lstStyle/>
        <a:p>
          <a:endParaRPr lang="ru-RU"/>
        </a:p>
      </dgm:t>
    </dgm:pt>
    <dgm:pt modelId="{463B606B-1699-4A8A-9552-78B8D09A5211}">
      <dgm:prSet phldrT="[Текст]"/>
      <dgm:spPr>
        <a:gradFill rotWithShape="0">
          <a:gsLst>
            <a:gs pos="0">
              <a:srgbClr val="D9D927"/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b="0" i="0" dirty="0">
              <a:solidFill>
                <a:schemeClr val="tx1"/>
              </a:solidFill>
            </a:rPr>
            <a:t>Защитная функция.</a:t>
          </a:r>
          <a:endParaRPr lang="ru-RU" dirty="0">
            <a:solidFill>
              <a:schemeClr val="tx1"/>
            </a:solidFill>
          </a:endParaRPr>
        </a:p>
      </dgm:t>
    </dgm:pt>
    <dgm:pt modelId="{21D1CD99-F606-4A60-ABD3-173E1F1EE085}" type="parTrans" cxnId="{965D85AD-9C6B-4F3A-9F69-CB8FC3EED84B}">
      <dgm:prSet/>
      <dgm:spPr/>
      <dgm:t>
        <a:bodyPr/>
        <a:lstStyle/>
        <a:p>
          <a:endParaRPr lang="ru-RU"/>
        </a:p>
      </dgm:t>
    </dgm:pt>
    <dgm:pt modelId="{8B4FC113-48C1-4142-A1F3-F729DDF47068}" type="sibTrans" cxnId="{965D85AD-9C6B-4F3A-9F69-CB8FC3EED84B}">
      <dgm:prSet/>
      <dgm:spPr/>
      <dgm:t>
        <a:bodyPr/>
        <a:lstStyle/>
        <a:p>
          <a:endParaRPr lang="ru-RU"/>
        </a:p>
      </dgm:t>
    </dgm:pt>
    <dgm:pt modelId="{DAF41442-6DCF-4A66-8EE9-90D8FC9753F8}">
      <dgm:prSet phldrT="[Текст]"/>
      <dgm:spPr>
        <a:gradFill rotWithShape="0">
          <a:gsLst>
            <a:gs pos="0">
              <a:srgbClr val="D9D927"/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Регулирующая </a:t>
          </a:r>
        </a:p>
      </dgm:t>
    </dgm:pt>
    <dgm:pt modelId="{3A880099-08D5-4AFA-A493-0922C7E97DED}" type="sibTrans" cxnId="{B49C0FF4-ECAC-4360-87B0-E442BAA30B39}">
      <dgm:prSet/>
      <dgm:spPr/>
      <dgm:t>
        <a:bodyPr/>
        <a:lstStyle/>
        <a:p>
          <a:endParaRPr lang="ru-RU"/>
        </a:p>
      </dgm:t>
    </dgm:pt>
    <dgm:pt modelId="{38D5C1EC-3C3E-43E1-A4EF-8E343AAD40E2}" type="parTrans" cxnId="{B49C0FF4-ECAC-4360-87B0-E442BAA30B39}">
      <dgm:prSet/>
      <dgm:spPr/>
      <dgm:t>
        <a:bodyPr/>
        <a:lstStyle/>
        <a:p>
          <a:endParaRPr lang="ru-RU"/>
        </a:p>
      </dgm:t>
    </dgm:pt>
    <dgm:pt modelId="{549882B4-7BF2-46CA-85E8-ED36C747B986}">
      <dgm:prSet/>
      <dgm:spPr>
        <a:gradFill rotWithShape="0">
          <a:gsLst>
            <a:gs pos="0">
              <a:srgbClr val="D9D927"/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Экспрессивная</a:t>
          </a:r>
        </a:p>
      </dgm:t>
    </dgm:pt>
    <dgm:pt modelId="{78E3D5D6-8C97-4196-AD2C-7754901FA6F1}" type="parTrans" cxnId="{917AE619-1831-4291-A6FE-17DF49A24C73}">
      <dgm:prSet/>
      <dgm:spPr/>
      <dgm:t>
        <a:bodyPr/>
        <a:lstStyle/>
        <a:p>
          <a:endParaRPr lang="ru-RU"/>
        </a:p>
      </dgm:t>
    </dgm:pt>
    <dgm:pt modelId="{F946F299-153C-42F2-9D3C-42CD13B19FF9}" type="sibTrans" cxnId="{917AE619-1831-4291-A6FE-17DF49A24C73}">
      <dgm:prSet/>
      <dgm:spPr/>
      <dgm:t>
        <a:bodyPr/>
        <a:lstStyle/>
        <a:p>
          <a:endParaRPr lang="ru-RU"/>
        </a:p>
      </dgm:t>
    </dgm:pt>
    <dgm:pt modelId="{FB927BA5-A951-4FB9-B53C-306732E8D9E0}">
      <dgm:prSet/>
      <dgm:spPr>
        <a:gradFill rotWithShape="0">
          <a:gsLst>
            <a:gs pos="0">
              <a:srgbClr val="D9D927"/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Сигнальная или функция оценки</a:t>
          </a:r>
        </a:p>
      </dgm:t>
    </dgm:pt>
    <dgm:pt modelId="{0554F2AF-E9BF-4646-946F-6C9805DE40E4}" type="parTrans" cxnId="{99E17AC2-2C52-47F0-B6C1-0947A9013D8D}">
      <dgm:prSet/>
      <dgm:spPr/>
      <dgm:t>
        <a:bodyPr/>
        <a:lstStyle/>
        <a:p>
          <a:endParaRPr lang="ru-RU"/>
        </a:p>
      </dgm:t>
    </dgm:pt>
    <dgm:pt modelId="{CB49144F-8D67-401E-9249-57BBDB0D3E41}" type="sibTrans" cxnId="{99E17AC2-2C52-47F0-B6C1-0947A9013D8D}">
      <dgm:prSet/>
      <dgm:spPr/>
      <dgm:t>
        <a:bodyPr/>
        <a:lstStyle/>
        <a:p>
          <a:endParaRPr lang="ru-RU"/>
        </a:p>
      </dgm:t>
    </dgm:pt>
    <dgm:pt modelId="{42950C22-9B0E-4080-B764-DD3E8FBD70B1}">
      <dgm:prSet/>
      <dgm:spPr>
        <a:gradFill rotWithShape="0">
          <a:gsLst>
            <a:gs pos="0">
              <a:srgbClr val="D9D927"/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Дезорганизующая</a:t>
          </a:r>
        </a:p>
      </dgm:t>
    </dgm:pt>
    <dgm:pt modelId="{4C3F0512-EC99-404D-892C-8A1EC54B6A0A}" type="parTrans" cxnId="{23D732B0-D8BD-4F4B-A3EF-E1083C6006A6}">
      <dgm:prSet/>
      <dgm:spPr/>
      <dgm:t>
        <a:bodyPr/>
        <a:lstStyle/>
        <a:p>
          <a:endParaRPr lang="ru-RU"/>
        </a:p>
      </dgm:t>
    </dgm:pt>
    <dgm:pt modelId="{8AA7C8E4-3791-4990-98E3-AADAABDE21A0}" type="sibTrans" cxnId="{23D732B0-D8BD-4F4B-A3EF-E1083C6006A6}">
      <dgm:prSet/>
      <dgm:spPr/>
      <dgm:t>
        <a:bodyPr/>
        <a:lstStyle/>
        <a:p>
          <a:endParaRPr lang="ru-RU"/>
        </a:p>
      </dgm:t>
    </dgm:pt>
    <dgm:pt modelId="{F9F7CCD0-B626-42C3-934B-1001B96A6516}" type="pres">
      <dgm:prSet presAssocID="{25B1093B-C8C5-48C4-9634-16A3634AAAF0}" presName="linear" presStyleCnt="0">
        <dgm:presLayoutVars>
          <dgm:dir/>
          <dgm:animLvl val="lvl"/>
          <dgm:resizeHandles val="exact"/>
        </dgm:presLayoutVars>
      </dgm:prSet>
      <dgm:spPr/>
    </dgm:pt>
    <dgm:pt modelId="{D1FDBEA2-993F-4C22-A5E2-3F97DF385608}" type="pres">
      <dgm:prSet presAssocID="{DAF41442-6DCF-4A66-8EE9-90D8FC9753F8}" presName="parentLin" presStyleCnt="0"/>
      <dgm:spPr/>
    </dgm:pt>
    <dgm:pt modelId="{FD1F7EB6-556A-4332-8792-7CA4F50A85AF}" type="pres">
      <dgm:prSet presAssocID="{DAF41442-6DCF-4A66-8EE9-90D8FC9753F8}" presName="parentLeftMargin" presStyleLbl="node1" presStyleIdx="0" presStyleCnt="6"/>
      <dgm:spPr/>
    </dgm:pt>
    <dgm:pt modelId="{A6BD8004-0A2F-4F44-8682-5E2FD5A26F23}" type="pres">
      <dgm:prSet presAssocID="{DAF41442-6DCF-4A66-8EE9-90D8FC9753F8}" presName="parentText" presStyleLbl="node1" presStyleIdx="0" presStyleCnt="6" custLinFactNeighborX="2772" custLinFactNeighborY="3349">
        <dgm:presLayoutVars>
          <dgm:chMax val="0"/>
          <dgm:bulletEnabled val="1"/>
        </dgm:presLayoutVars>
      </dgm:prSet>
      <dgm:spPr/>
    </dgm:pt>
    <dgm:pt modelId="{A8B18DB9-135E-4ECE-9334-811C0DB31C86}" type="pres">
      <dgm:prSet presAssocID="{DAF41442-6DCF-4A66-8EE9-90D8FC9753F8}" presName="negativeSpace" presStyleCnt="0"/>
      <dgm:spPr/>
    </dgm:pt>
    <dgm:pt modelId="{99146592-E5CC-420A-9E6D-C8245B5700DE}" type="pres">
      <dgm:prSet presAssocID="{DAF41442-6DCF-4A66-8EE9-90D8FC9753F8}" presName="childText" presStyleLbl="conFgAcc1" presStyleIdx="0" presStyleCnt="6">
        <dgm:presLayoutVars>
          <dgm:bulletEnabled val="1"/>
        </dgm:presLayoutVars>
      </dgm:prSet>
      <dgm:spPr/>
    </dgm:pt>
    <dgm:pt modelId="{8FCBBFE7-1374-4EB3-82BC-74B7F5C93B1F}" type="pres">
      <dgm:prSet presAssocID="{3A880099-08D5-4AFA-A493-0922C7E97DED}" presName="spaceBetweenRectangles" presStyleCnt="0"/>
      <dgm:spPr/>
    </dgm:pt>
    <dgm:pt modelId="{95B822B8-B5CE-423D-973E-9981C37A27C4}" type="pres">
      <dgm:prSet presAssocID="{AF11ADEA-98F0-428D-A85D-07F41BBB14B4}" presName="parentLin" presStyleCnt="0"/>
      <dgm:spPr/>
    </dgm:pt>
    <dgm:pt modelId="{79B436A6-38C2-4C75-8BA7-E385005FFC9D}" type="pres">
      <dgm:prSet presAssocID="{AF11ADEA-98F0-428D-A85D-07F41BBB14B4}" presName="parentLeftMargin" presStyleLbl="node1" presStyleIdx="0" presStyleCnt="6"/>
      <dgm:spPr/>
    </dgm:pt>
    <dgm:pt modelId="{67933527-86DF-43DA-BA41-0EBB91328519}" type="pres">
      <dgm:prSet presAssocID="{AF11ADEA-98F0-428D-A85D-07F41BBB14B4}" presName="parentText" presStyleLbl="node1" presStyleIdx="1" presStyleCnt="6" custScaleX="100376" custLinFactNeighborX="-5544" custLinFactNeighborY="10465">
        <dgm:presLayoutVars>
          <dgm:chMax val="0"/>
          <dgm:bulletEnabled val="1"/>
        </dgm:presLayoutVars>
      </dgm:prSet>
      <dgm:spPr/>
    </dgm:pt>
    <dgm:pt modelId="{9B74BC77-C1C2-492F-BAB6-E8030F599E71}" type="pres">
      <dgm:prSet presAssocID="{AF11ADEA-98F0-428D-A85D-07F41BBB14B4}" presName="negativeSpace" presStyleCnt="0"/>
      <dgm:spPr/>
    </dgm:pt>
    <dgm:pt modelId="{63EB71FF-9BB6-4C89-9C7C-31DA7D1033DD}" type="pres">
      <dgm:prSet presAssocID="{AF11ADEA-98F0-428D-A85D-07F41BBB14B4}" presName="childText" presStyleLbl="conFgAcc1" presStyleIdx="1" presStyleCnt="6">
        <dgm:presLayoutVars>
          <dgm:bulletEnabled val="1"/>
        </dgm:presLayoutVars>
      </dgm:prSet>
      <dgm:spPr/>
    </dgm:pt>
    <dgm:pt modelId="{3CCF737D-7526-4B30-8600-F7BECF8B4593}" type="pres">
      <dgm:prSet presAssocID="{235D4E31-79C7-40AA-B9E3-BF3877F281F0}" presName="spaceBetweenRectangles" presStyleCnt="0"/>
      <dgm:spPr/>
    </dgm:pt>
    <dgm:pt modelId="{F3A13B13-BC62-426C-A849-FC4E9D217FA8}" type="pres">
      <dgm:prSet presAssocID="{463B606B-1699-4A8A-9552-78B8D09A5211}" presName="parentLin" presStyleCnt="0"/>
      <dgm:spPr/>
    </dgm:pt>
    <dgm:pt modelId="{68612B20-25B9-40AC-B814-EEF2888ECFDA}" type="pres">
      <dgm:prSet presAssocID="{463B606B-1699-4A8A-9552-78B8D09A5211}" presName="parentLeftMargin" presStyleLbl="node1" presStyleIdx="1" presStyleCnt="6"/>
      <dgm:spPr/>
    </dgm:pt>
    <dgm:pt modelId="{B2415EC7-4E09-453B-B685-ED674B449346}" type="pres">
      <dgm:prSet presAssocID="{463B606B-1699-4A8A-9552-78B8D09A521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6C0568D-3CBE-46B0-9783-10E8BDE52F57}" type="pres">
      <dgm:prSet presAssocID="{463B606B-1699-4A8A-9552-78B8D09A5211}" presName="negativeSpace" presStyleCnt="0"/>
      <dgm:spPr/>
    </dgm:pt>
    <dgm:pt modelId="{809AFF70-1D1B-4E03-A427-95F7D785EAD5}" type="pres">
      <dgm:prSet presAssocID="{463B606B-1699-4A8A-9552-78B8D09A5211}" presName="childText" presStyleLbl="conFgAcc1" presStyleIdx="2" presStyleCnt="6">
        <dgm:presLayoutVars>
          <dgm:bulletEnabled val="1"/>
        </dgm:presLayoutVars>
      </dgm:prSet>
      <dgm:spPr/>
    </dgm:pt>
    <dgm:pt modelId="{7836E63C-8FCA-456F-ADCA-C63DA17CC52A}" type="pres">
      <dgm:prSet presAssocID="{8B4FC113-48C1-4142-A1F3-F729DDF47068}" presName="spaceBetweenRectangles" presStyleCnt="0"/>
      <dgm:spPr/>
    </dgm:pt>
    <dgm:pt modelId="{2610F07F-EF75-4E2C-A68B-6C26F5EF5C95}" type="pres">
      <dgm:prSet presAssocID="{549882B4-7BF2-46CA-85E8-ED36C747B986}" presName="parentLin" presStyleCnt="0"/>
      <dgm:spPr/>
    </dgm:pt>
    <dgm:pt modelId="{940E04F0-5FE9-4ECA-9331-569DF3ED97BE}" type="pres">
      <dgm:prSet presAssocID="{549882B4-7BF2-46CA-85E8-ED36C747B986}" presName="parentLeftMargin" presStyleLbl="node1" presStyleIdx="2" presStyleCnt="6"/>
      <dgm:spPr/>
    </dgm:pt>
    <dgm:pt modelId="{B4B36124-D144-44AA-AEBE-24AD71779BE7}" type="pres">
      <dgm:prSet presAssocID="{549882B4-7BF2-46CA-85E8-ED36C747B98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27DFB94-4449-48A0-8BE3-955D749CE4E2}" type="pres">
      <dgm:prSet presAssocID="{549882B4-7BF2-46CA-85E8-ED36C747B986}" presName="negativeSpace" presStyleCnt="0"/>
      <dgm:spPr/>
    </dgm:pt>
    <dgm:pt modelId="{2E307DBF-1FDA-459A-9C41-543C9A8CF026}" type="pres">
      <dgm:prSet presAssocID="{549882B4-7BF2-46CA-85E8-ED36C747B986}" presName="childText" presStyleLbl="conFgAcc1" presStyleIdx="3" presStyleCnt="6">
        <dgm:presLayoutVars>
          <dgm:bulletEnabled val="1"/>
        </dgm:presLayoutVars>
      </dgm:prSet>
      <dgm:spPr/>
    </dgm:pt>
    <dgm:pt modelId="{2BC9CED0-1180-4375-B47D-17F27879A8FF}" type="pres">
      <dgm:prSet presAssocID="{F946F299-153C-42F2-9D3C-42CD13B19FF9}" presName="spaceBetweenRectangles" presStyleCnt="0"/>
      <dgm:spPr/>
    </dgm:pt>
    <dgm:pt modelId="{1F90730A-78B5-451B-8147-46D54B6BBB43}" type="pres">
      <dgm:prSet presAssocID="{FB927BA5-A951-4FB9-B53C-306732E8D9E0}" presName="parentLin" presStyleCnt="0"/>
      <dgm:spPr/>
    </dgm:pt>
    <dgm:pt modelId="{1DB33FC4-4421-49E6-BD46-69EDE4A9E01E}" type="pres">
      <dgm:prSet presAssocID="{FB927BA5-A951-4FB9-B53C-306732E8D9E0}" presName="parentLeftMargin" presStyleLbl="node1" presStyleIdx="3" presStyleCnt="6"/>
      <dgm:spPr/>
    </dgm:pt>
    <dgm:pt modelId="{6BFFFBA9-E7AB-476C-92E8-3D9B39E2BE66}" type="pres">
      <dgm:prSet presAssocID="{FB927BA5-A951-4FB9-B53C-306732E8D9E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7FB03ED-743D-40A5-AEC5-8EA6B146E176}" type="pres">
      <dgm:prSet presAssocID="{FB927BA5-A951-4FB9-B53C-306732E8D9E0}" presName="negativeSpace" presStyleCnt="0"/>
      <dgm:spPr/>
    </dgm:pt>
    <dgm:pt modelId="{07395CE2-8C6E-4096-BC3B-7218160E1CC9}" type="pres">
      <dgm:prSet presAssocID="{FB927BA5-A951-4FB9-B53C-306732E8D9E0}" presName="childText" presStyleLbl="conFgAcc1" presStyleIdx="4" presStyleCnt="6">
        <dgm:presLayoutVars>
          <dgm:bulletEnabled val="1"/>
        </dgm:presLayoutVars>
      </dgm:prSet>
      <dgm:spPr/>
    </dgm:pt>
    <dgm:pt modelId="{81D28684-A7A0-4179-A124-2DF12993AC6D}" type="pres">
      <dgm:prSet presAssocID="{CB49144F-8D67-401E-9249-57BBDB0D3E41}" presName="spaceBetweenRectangles" presStyleCnt="0"/>
      <dgm:spPr/>
    </dgm:pt>
    <dgm:pt modelId="{CADEB04C-E210-4CF3-BBB6-B21E043211FC}" type="pres">
      <dgm:prSet presAssocID="{42950C22-9B0E-4080-B764-DD3E8FBD70B1}" presName="parentLin" presStyleCnt="0"/>
      <dgm:spPr/>
    </dgm:pt>
    <dgm:pt modelId="{0DFB699E-69D3-4C77-8AE2-9881897BF835}" type="pres">
      <dgm:prSet presAssocID="{42950C22-9B0E-4080-B764-DD3E8FBD70B1}" presName="parentLeftMargin" presStyleLbl="node1" presStyleIdx="4" presStyleCnt="6"/>
      <dgm:spPr/>
    </dgm:pt>
    <dgm:pt modelId="{5207B235-61A2-4D25-B2F4-0619DFD82767}" type="pres">
      <dgm:prSet presAssocID="{42950C22-9B0E-4080-B764-DD3E8FBD70B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41B2F2D2-BA88-4EA3-A792-26AA50C6284A}" type="pres">
      <dgm:prSet presAssocID="{42950C22-9B0E-4080-B764-DD3E8FBD70B1}" presName="negativeSpace" presStyleCnt="0"/>
      <dgm:spPr/>
    </dgm:pt>
    <dgm:pt modelId="{B1C2CED1-EC92-493E-91C6-BB6D85F2E430}" type="pres">
      <dgm:prSet presAssocID="{42950C22-9B0E-4080-B764-DD3E8FBD70B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B5D0504-71C0-4763-9A03-B539ECD3F64E}" type="presOf" srcId="{549882B4-7BF2-46CA-85E8-ED36C747B986}" destId="{940E04F0-5FE9-4ECA-9331-569DF3ED97BE}" srcOrd="0" destOrd="0" presId="urn:microsoft.com/office/officeart/2005/8/layout/list1"/>
    <dgm:cxn modelId="{917AE619-1831-4291-A6FE-17DF49A24C73}" srcId="{25B1093B-C8C5-48C4-9634-16A3634AAAF0}" destId="{549882B4-7BF2-46CA-85E8-ED36C747B986}" srcOrd="3" destOrd="0" parTransId="{78E3D5D6-8C97-4196-AD2C-7754901FA6F1}" sibTransId="{F946F299-153C-42F2-9D3C-42CD13B19FF9}"/>
    <dgm:cxn modelId="{2008F325-4F75-4A0F-B771-86D1E28D98BC}" type="presOf" srcId="{549882B4-7BF2-46CA-85E8-ED36C747B986}" destId="{B4B36124-D144-44AA-AEBE-24AD71779BE7}" srcOrd="1" destOrd="0" presId="urn:microsoft.com/office/officeart/2005/8/layout/list1"/>
    <dgm:cxn modelId="{DB5E532B-EA4A-4B14-AE0F-4A983E239892}" type="presOf" srcId="{FB927BA5-A951-4FB9-B53C-306732E8D9E0}" destId="{1DB33FC4-4421-49E6-BD46-69EDE4A9E01E}" srcOrd="0" destOrd="0" presId="urn:microsoft.com/office/officeart/2005/8/layout/list1"/>
    <dgm:cxn modelId="{E1771F3B-F717-44E9-AB5A-905A15F16791}" type="presOf" srcId="{463B606B-1699-4A8A-9552-78B8D09A5211}" destId="{B2415EC7-4E09-453B-B685-ED674B449346}" srcOrd="1" destOrd="0" presId="urn:microsoft.com/office/officeart/2005/8/layout/list1"/>
    <dgm:cxn modelId="{A5EA7161-37DB-4BAC-B7BA-2895B562880D}" type="presOf" srcId="{AF11ADEA-98F0-428D-A85D-07F41BBB14B4}" destId="{79B436A6-38C2-4C75-8BA7-E385005FFC9D}" srcOrd="0" destOrd="0" presId="urn:microsoft.com/office/officeart/2005/8/layout/list1"/>
    <dgm:cxn modelId="{99257B77-B16A-4960-9597-BC2E10D3F692}" type="presOf" srcId="{DAF41442-6DCF-4A66-8EE9-90D8FC9753F8}" destId="{FD1F7EB6-556A-4332-8792-7CA4F50A85AF}" srcOrd="0" destOrd="0" presId="urn:microsoft.com/office/officeart/2005/8/layout/list1"/>
    <dgm:cxn modelId="{A3E50F85-6597-48DA-BEA1-2091D224405B}" type="presOf" srcId="{AF11ADEA-98F0-428D-A85D-07F41BBB14B4}" destId="{67933527-86DF-43DA-BA41-0EBB91328519}" srcOrd="1" destOrd="0" presId="urn:microsoft.com/office/officeart/2005/8/layout/list1"/>
    <dgm:cxn modelId="{965D85AD-9C6B-4F3A-9F69-CB8FC3EED84B}" srcId="{25B1093B-C8C5-48C4-9634-16A3634AAAF0}" destId="{463B606B-1699-4A8A-9552-78B8D09A5211}" srcOrd="2" destOrd="0" parTransId="{21D1CD99-F606-4A60-ABD3-173E1F1EE085}" sibTransId="{8B4FC113-48C1-4142-A1F3-F729DDF47068}"/>
    <dgm:cxn modelId="{2EA5F0AE-9AFA-4AE9-8B8A-786595CA968A}" type="presOf" srcId="{42950C22-9B0E-4080-B764-DD3E8FBD70B1}" destId="{5207B235-61A2-4D25-B2F4-0619DFD82767}" srcOrd="1" destOrd="0" presId="urn:microsoft.com/office/officeart/2005/8/layout/list1"/>
    <dgm:cxn modelId="{23D732B0-D8BD-4F4B-A3EF-E1083C6006A6}" srcId="{25B1093B-C8C5-48C4-9634-16A3634AAAF0}" destId="{42950C22-9B0E-4080-B764-DD3E8FBD70B1}" srcOrd="5" destOrd="0" parTransId="{4C3F0512-EC99-404D-892C-8A1EC54B6A0A}" sibTransId="{8AA7C8E4-3791-4990-98E3-AADAABDE21A0}"/>
    <dgm:cxn modelId="{A13A26B4-422E-4DE8-B853-1B621AC16514}" type="presOf" srcId="{25B1093B-C8C5-48C4-9634-16A3634AAAF0}" destId="{F9F7CCD0-B626-42C3-934B-1001B96A6516}" srcOrd="0" destOrd="0" presId="urn:microsoft.com/office/officeart/2005/8/layout/list1"/>
    <dgm:cxn modelId="{D1011ABC-019E-4F1A-8573-9F0934AA92F0}" type="presOf" srcId="{FB927BA5-A951-4FB9-B53C-306732E8D9E0}" destId="{6BFFFBA9-E7AB-476C-92E8-3D9B39E2BE66}" srcOrd="1" destOrd="0" presId="urn:microsoft.com/office/officeart/2005/8/layout/list1"/>
    <dgm:cxn modelId="{63D53CC2-264A-4344-AEAA-4CDC660F73A3}" srcId="{25B1093B-C8C5-48C4-9634-16A3634AAAF0}" destId="{AF11ADEA-98F0-428D-A85D-07F41BBB14B4}" srcOrd="1" destOrd="0" parTransId="{8CF8FD16-301F-4A2D-B10B-19651A716C0F}" sibTransId="{235D4E31-79C7-40AA-B9E3-BF3877F281F0}"/>
    <dgm:cxn modelId="{99E17AC2-2C52-47F0-B6C1-0947A9013D8D}" srcId="{25B1093B-C8C5-48C4-9634-16A3634AAAF0}" destId="{FB927BA5-A951-4FB9-B53C-306732E8D9E0}" srcOrd="4" destOrd="0" parTransId="{0554F2AF-E9BF-4646-946F-6C9805DE40E4}" sibTransId="{CB49144F-8D67-401E-9249-57BBDB0D3E41}"/>
    <dgm:cxn modelId="{9E9531C4-6C70-4899-A131-C80879BE5085}" type="presOf" srcId="{42950C22-9B0E-4080-B764-DD3E8FBD70B1}" destId="{0DFB699E-69D3-4C77-8AE2-9881897BF835}" srcOrd="0" destOrd="0" presId="urn:microsoft.com/office/officeart/2005/8/layout/list1"/>
    <dgm:cxn modelId="{024277CB-33B0-458C-99C1-AE985E8E9CC1}" type="presOf" srcId="{463B606B-1699-4A8A-9552-78B8D09A5211}" destId="{68612B20-25B9-40AC-B814-EEF2888ECFDA}" srcOrd="0" destOrd="0" presId="urn:microsoft.com/office/officeart/2005/8/layout/list1"/>
    <dgm:cxn modelId="{B49C0FF4-ECAC-4360-87B0-E442BAA30B39}" srcId="{25B1093B-C8C5-48C4-9634-16A3634AAAF0}" destId="{DAF41442-6DCF-4A66-8EE9-90D8FC9753F8}" srcOrd="0" destOrd="0" parTransId="{38D5C1EC-3C3E-43E1-A4EF-8E343AAD40E2}" sibTransId="{3A880099-08D5-4AFA-A493-0922C7E97DED}"/>
    <dgm:cxn modelId="{997AC4FD-992D-4C72-9F1C-84B8A5CBC0C4}" type="presOf" srcId="{DAF41442-6DCF-4A66-8EE9-90D8FC9753F8}" destId="{A6BD8004-0A2F-4F44-8682-5E2FD5A26F23}" srcOrd="1" destOrd="0" presId="urn:microsoft.com/office/officeart/2005/8/layout/list1"/>
    <dgm:cxn modelId="{C145B0C3-A7C2-4F9B-8945-9C83635D118A}" type="presParOf" srcId="{F9F7CCD0-B626-42C3-934B-1001B96A6516}" destId="{D1FDBEA2-993F-4C22-A5E2-3F97DF385608}" srcOrd="0" destOrd="0" presId="urn:microsoft.com/office/officeart/2005/8/layout/list1"/>
    <dgm:cxn modelId="{AEA0C74A-003C-4F90-AB16-8B63C90B4ABF}" type="presParOf" srcId="{D1FDBEA2-993F-4C22-A5E2-3F97DF385608}" destId="{FD1F7EB6-556A-4332-8792-7CA4F50A85AF}" srcOrd="0" destOrd="0" presId="urn:microsoft.com/office/officeart/2005/8/layout/list1"/>
    <dgm:cxn modelId="{F3047F2D-C0A7-4E41-B137-98C6DB11AC53}" type="presParOf" srcId="{D1FDBEA2-993F-4C22-A5E2-3F97DF385608}" destId="{A6BD8004-0A2F-4F44-8682-5E2FD5A26F23}" srcOrd="1" destOrd="0" presId="urn:microsoft.com/office/officeart/2005/8/layout/list1"/>
    <dgm:cxn modelId="{5DAC8E1E-9B24-4A16-94F9-F69AF7FCE2EC}" type="presParOf" srcId="{F9F7CCD0-B626-42C3-934B-1001B96A6516}" destId="{A8B18DB9-135E-4ECE-9334-811C0DB31C86}" srcOrd="1" destOrd="0" presId="urn:microsoft.com/office/officeart/2005/8/layout/list1"/>
    <dgm:cxn modelId="{34BAAB4A-D788-449D-A42E-007A1D3EE42B}" type="presParOf" srcId="{F9F7CCD0-B626-42C3-934B-1001B96A6516}" destId="{99146592-E5CC-420A-9E6D-C8245B5700DE}" srcOrd="2" destOrd="0" presId="urn:microsoft.com/office/officeart/2005/8/layout/list1"/>
    <dgm:cxn modelId="{FADEAB89-37C1-432E-9540-FD429FF68BAF}" type="presParOf" srcId="{F9F7CCD0-B626-42C3-934B-1001B96A6516}" destId="{8FCBBFE7-1374-4EB3-82BC-74B7F5C93B1F}" srcOrd="3" destOrd="0" presId="urn:microsoft.com/office/officeart/2005/8/layout/list1"/>
    <dgm:cxn modelId="{A569DDB3-483F-46BB-A291-9B9DB1A062EB}" type="presParOf" srcId="{F9F7CCD0-B626-42C3-934B-1001B96A6516}" destId="{95B822B8-B5CE-423D-973E-9981C37A27C4}" srcOrd="4" destOrd="0" presId="urn:microsoft.com/office/officeart/2005/8/layout/list1"/>
    <dgm:cxn modelId="{4FB46704-305B-4D23-A494-02A36F3A22BE}" type="presParOf" srcId="{95B822B8-B5CE-423D-973E-9981C37A27C4}" destId="{79B436A6-38C2-4C75-8BA7-E385005FFC9D}" srcOrd="0" destOrd="0" presId="urn:microsoft.com/office/officeart/2005/8/layout/list1"/>
    <dgm:cxn modelId="{ABC177E2-80FB-4F52-8DE7-75426B6AF136}" type="presParOf" srcId="{95B822B8-B5CE-423D-973E-9981C37A27C4}" destId="{67933527-86DF-43DA-BA41-0EBB91328519}" srcOrd="1" destOrd="0" presId="urn:microsoft.com/office/officeart/2005/8/layout/list1"/>
    <dgm:cxn modelId="{27C76411-B5C7-414C-B5F5-0F705B621254}" type="presParOf" srcId="{F9F7CCD0-B626-42C3-934B-1001B96A6516}" destId="{9B74BC77-C1C2-492F-BAB6-E8030F599E71}" srcOrd="5" destOrd="0" presId="urn:microsoft.com/office/officeart/2005/8/layout/list1"/>
    <dgm:cxn modelId="{0BF951CE-3221-42B6-8C59-270B96FB555E}" type="presParOf" srcId="{F9F7CCD0-B626-42C3-934B-1001B96A6516}" destId="{63EB71FF-9BB6-4C89-9C7C-31DA7D1033DD}" srcOrd="6" destOrd="0" presId="urn:microsoft.com/office/officeart/2005/8/layout/list1"/>
    <dgm:cxn modelId="{79D53304-356E-4836-BC63-68736F922707}" type="presParOf" srcId="{F9F7CCD0-B626-42C3-934B-1001B96A6516}" destId="{3CCF737D-7526-4B30-8600-F7BECF8B4593}" srcOrd="7" destOrd="0" presId="urn:microsoft.com/office/officeart/2005/8/layout/list1"/>
    <dgm:cxn modelId="{348ED3D4-8946-418B-AEDE-3C172ADF5BA9}" type="presParOf" srcId="{F9F7CCD0-B626-42C3-934B-1001B96A6516}" destId="{F3A13B13-BC62-426C-A849-FC4E9D217FA8}" srcOrd="8" destOrd="0" presId="urn:microsoft.com/office/officeart/2005/8/layout/list1"/>
    <dgm:cxn modelId="{F6695E07-5FCD-4D42-BDE8-1858F47D11E1}" type="presParOf" srcId="{F3A13B13-BC62-426C-A849-FC4E9D217FA8}" destId="{68612B20-25B9-40AC-B814-EEF2888ECFDA}" srcOrd="0" destOrd="0" presId="urn:microsoft.com/office/officeart/2005/8/layout/list1"/>
    <dgm:cxn modelId="{2E371024-D1D1-404D-9924-567C9CC6FCD6}" type="presParOf" srcId="{F3A13B13-BC62-426C-A849-FC4E9D217FA8}" destId="{B2415EC7-4E09-453B-B685-ED674B449346}" srcOrd="1" destOrd="0" presId="urn:microsoft.com/office/officeart/2005/8/layout/list1"/>
    <dgm:cxn modelId="{30EB2745-4961-4BC3-981D-AD17938A6A97}" type="presParOf" srcId="{F9F7CCD0-B626-42C3-934B-1001B96A6516}" destId="{76C0568D-3CBE-46B0-9783-10E8BDE52F57}" srcOrd="9" destOrd="0" presId="urn:microsoft.com/office/officeart/2005/8/layout/list1"/>
    <dgm:cxn modelId="{C5A67756-D68D-45BB-A275-2154FD498220}" type="presParOf" srcId="{F9F7CCD0-B626-42C3-934B-1001B96A6516}" destId="{809AFF70-1D1B-4E03-A427-95F7D785EAD5}" srcOrd="10" destOrd="0" presId="urn:microsoft.com/office/officeart/2005/8/layout/list1"/>
    <dgm:cxn modelId="{6E74BC7A-E9F7-45B6-A0E6-DB59311D2671}" type="presParOf" srcId="{F9F7CCD0-B626-42C3-934B-1001B96A6516}" destId="{7836E63C-8FCA-456F-ADCA-C63DA17CC52A}" srcOrd="11" destOrd="0" presId="urn:microsoft.com/office/officeart/2005/8/layout/list1"/>
    <dgm:cxn modelId="{122DF1DA-46F6-48A9-8D26-F0E63F011DA1}" type="presParOf" srcId="{F9F7CCD0-B626-42C3-934B-1001B96A6516}" destId="{2610F07F-EF75-4E2C-A68B-6C26F5EF5C95}" srcOrd="12" destOrd="0" presId="urn:microsoft.com/office/officeart/2005/8/layout/list1"/>
    <dgm:cxn modelId="{53234FD8-32DD-4BA7-A592-88756BD0C30A}" type="presParOf" srcId="{2610F07F-EF75-4E2C-A68B-6C26F5EF5C95}" destId="{940E04F0-5FE9-4ECA-9331-569DF3ED97BE}" srcOrd="0" destOrd="0" presId="urn:microsoft.com/office/officeart/2005/8/layout/list1"/>
    <dgm:cxn modelId="{7C75EBCB-410A-47B4-B421-165E6AF70EFF}" type="presParOf" srcId="{2610F07F-EF75-4E2C-A68B-6C26F5EF5C95}" destId="{B4B36124-D144-44AA-AEBE-24AD71779BE7}" srcOrd="1" destOrd="0" presId="urn:microsoft.com/office/officeart/2005/8/layout/list1"/>
    <dgm:cxn modelId="{DA9151A9-3632-48E2-BC06-B4F61C3AD72B}" type="presParOf" srcId="{F9F7CCD0-B626-42C3-934B-1001B96A6516}" destId="{C27DFB94-4449-48A0-8BE3-955D749CE4E2}" srcOrd="13" destOrd="0" presId="urn:microsoft.com/office/officeart/2005/8/layout/list1"/>
    <dgm:cxn modelId="{8DCB2B28-2C3A-4477-AD45-703871F05378}" type="presParOf" srcId="{F9F7CCD0-B626-42C3-934B-1001B96A6516}" destId="{2E307DBF-1FDA-459A-9C41-543C9A8CF026}" srcOrd="14" destOrd="0" presId="urn:microsoft.com/office/officeart/2005/8/layout/list1"/>
    <dgm:cxn modelId="{D334FBF0-3083-4322-9527-827D97685BB5}" type="presParOf" srcId="{F9F7CCD0-B626-42C3-934B-1001B96A6516}" destId="{2BC9CED0-1180-4375-B47D-17F27879A8FF}" srcOrd="15" destOrd="0" presId="urn:microsoft.com/office/officeart/2005/8/layout/list1"/>
    <dgm:cxn modelId="{0B13020D-7D4C-4463-8133-C034B6340731}" type="presParOf" srcId="{F9F7CCD0-B626-42C3-934B-1001B96A6516}" destId="{1F90730A-78B5-451B-8147-46D54B6BBB43}" srcOrd="16" destOrd="0" presId="urn:microsoft.com/office/officeart/2005/8/layout/list1"/>
    <dgm:cxn modelId="{C0A6C1D8-0A8C-4F01-916A-060CED45086B}" type="presParOf" srcId="{1F90730A-78B5-451B-8147-46D54B6BBB43}" destId="{1DB33FC4-4421-49E6-BD46-69EDE4A9E01E}" srcOrd="0" destOrd="0" presId="urn:microsoft.com/office/officeart/2005/8/layout/list1"/>
    <dgm:cxn modelId="{861D5A0C-FDF1-46C5-B985-7BBDCB2334A9}" type="presParOf" srcId="{1F90730A-78B5-451B-8147-46D54B6BBB43}" destId="{6BFFFBA9-E7AB-476C-92E8-3D9B39E2BE66}" srcOrd="1" destOrd="0" presId="urn:microsoft.com/office/officeart/2005/8/layout/list1"/>
    <dgm:cxn modelId="{A5B11F75-D438-4D85-AA33-3A701674A130}" type="presParOf" srcId="{F9F7CCD0-B626-42C3-934B-1001B96A6516}" destId="{27FB03ED-743D-40A5-AEC5-8EA6B146E176}" srcOrd="17" destOrd="0" presId="urn:microsoft.com/office/officeart/2005/8/layout/list1"/>
    <dgm:cxn modelId="{F068DB6F-EF34-45CA-9A20-BA9E97834425}" type="presParOf" srcId="{F9F7CCD0-B626-42C3-934B-1001B96A6516}" destId="{07395CE2-8C6E-4096-BC3B-7218160E1CC9}" srcOrd="18" destOrd="0" presId="urn:microsoft.com/office/officeart/2005/8/layout/list1"/>
    <dgm:cxn modelId="{40F39D31-9577-4F83-8677-3866EB28508B}" type="presParOf" srcId="{F9F7CCD0-B626-42C3-934B-1001B96A6516}" destId="{81D28684-A7A0-4179-A124-2DF12993AC6D}" srcOrd="19" destOrd="0" presId="urn:microsoft.com/office/officeart/2005/8/layout/list1"/>
    <dgm:cxn modelId="{286E4B40-3AF5-4D97-884E-F055EA64909E}" type="presParOf" srcId="{F9F7CCD0-B626-42C3-934B-1001B96A6516}" destId="{CADEB04C-E210-4CF3-BBB6-B21E043211FC}" srcOrd="20" destOrd="0" presId="urn:microsoft.com/office/officeart/2005/8/layout/list1"/>
    <dgm:cxn modelId="{F685288B-3DF8-4357-9F9A-D1FD08718D6B}" type="presParOf" srcId="{CADEB04C-E210-4CF3-BBB6-B21E043211FC}" destId="{0DFB699E-69D3-4C77-8AE2-9881897BF835}" srcOrd="0" destOrd="0" presId="urn:microsoft.com/office/officeart/2005/8/layout/list1"/>
    <dgm:cxn modelId="{6A974C5D-7A2B-4592-8D61-AB840A30E5D0}" type="presParOf" srcId="{CADEB04C-E210-4CF3-BBB6-B21E043211FC}" destId="{5207B235-61A2-4D25-B2F4-0619DFD82767}" srcOrd="1" destOrd="0" presId="urn:microsoft.com/office/officeart/2005/8/layout/list1"/>
    <dgm:cxn modelId="{E169E171-F56E-4E15-93ED-2274CAE82B58}" type="presParOf" srcId="{F9F7CCD0-B626-42C3-934B-1001B96A6516}" destId="{41B2F2D2-BA88-4EA3-A792-26AA50C6284A}" srcOrd="21" destOrd="0" presId="urn:microsoft.com/office/officeart/2005/8/layout/list1"/>
    <dgm:cxn modelId="{0EC2E141-4FA8-4D43-82FE-8C80DB1B7C83}" type="presParOf" srcId="{F9F7CCD0-B626-42C3-934B-1001B96A6516}" destId="{B1C2CED1-EC92-493E-91C6-BB6D85F2E43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07E4A-B600-41AC-B628-24A8504A8B6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EC344E2-2D24-4F6E-9E16-807F050B9B9E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Способность понимать мысли</a:t>
          </a:r>
        </a:p>
      </dgm:t>
    </dgm:pt>
    <dgm:pt modelId="{53827C43-1C48-49EE-AC8E-345BAE694517}" type="parTrans" cxnId="{818ED411-2405-46A7-AB39-EB1C3D6AEDAC}">
      <dgm:prSet/>
      <dgm:spPr/>
      <dgm:t>
        <a:bodyPr/>
        <a:lstStyle/>
        <a:p>
          <a:endParaRPr lang="ru-RU"/>
        </a:p>
      </dgm:t>
    </dgm:pt>
    <dgm:pt modelId="{DEECB997-CDE4-4C49-A70C-868FC3941AF3}" type="sibTrans" cxnId="{818ED411-2405-46A7-AB39-EB1C3D6AEDAC}">
      <dgm:prSet/>
      <dgm:spPr/>
      <dgm:t>
        <a:bodyPr/>
        <a:lstStyle/>
        <a:p>
          <a:endParaRPr lang="ru-RU"/>
        </a:p>
      </dgm:t>
    </dgm:pt>
    <dgm:pt modelId="{233FC057-256A-45EF-993B-50C2EAFA6117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Способность понимать чувства</a:t>
          </a:r>
        </a:p>
      </dgm:t>
    </dgm:pt>
    <dgm:pt modelId="{8085EF12-E033-4FF1-B854-BBC4419278E8}" type="parTrans" cxnId="{E5C1F94C-7BCC-4958-8FE1-2155DE6FE87D}">
      <dgm:prSet/>
      <dgm:spPr/>
      <dgm:t>
        <a:bodyPr/>
        <a:lstStyle/>
        <a:p>
          <a:endParaRPr lang="ru-RU"/>
        </a:p>
      </dgm:t>
    </dgm:pt>
    <dgm:pt modelId="{206D2BDC-8E9A-4650-94DA-2488D3243FA1}" type="sibTrans" cxnId="{E5C1F94C-7BCC-4958-8FE1-2155DE6FE87D}">
      <dgm:prSet/>
      <dgm:spPr/>
      <dgm:t>
        <a:bodyPr/>
        <a:lstStyle/>
        <a:p>
          <a:endParaRPr lang="ru-RU"/>
        </a:p>
      </dgm:t>
    </dgm:pt>
    <dgm:pt modelId="{9A93F11D-EFAA-4227-895E-725E6850F7B0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способность понимать личностные особенности человека</a:t>
          </a:r>
        </a:p>
      </dgm:t>
    </dgm:pt>
    <dgm:pt modelId="{5C921EB3-E953-4E75-A2B8-9A30D28D155F}" type="parTrans" cxnId="{9DC9B1F1-6BA7-4A81-8DD8-EE5141E95B77}">
      <dgm:prSet/>
      <dgm:spPr/>
      <dgm:t>
        <a:bodyPr/>
        <a:lstStyle/>
        <a:p>
          <a:endParaRPr lang="ru-RU"/>
        </a:p>
      </dgm:t>
    </dgm:pt>
    <dgm:pt modelId="{E5BAC6DB-5159-4748-9319-40547668D72C}" type="sibTrans" cxnId="{9DC9B1F1-6BA7-4A81-8DD8-EE5141E95B77}">
      <dgm:prSet/>
      <dgm:spPr/>
      <dgm:t>
        <a:bodyPr/>
        <a:lstStyle/>
        <a:p>
          <a:endParaRPr lang="ru-RU"/>
        </a:p>
      </dgm:t>
    </dgm:pt>
    <dgm:pt modelId="{3F49A167-E692-45BA-9D16-C1A0FCB5C362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способность помочь добрым словом, хорошим советом</a:t>
          </a:r>
        </a:p>
      </dgm:t>
    </dgm:pt>
    <dgm:pt modelId="{1C09AE4F-D93D-4C05-A026-D009BCF54470}" type="parTrans" cxnId="{81F2DD50-93D0-457F-8B4E-EF8F481E67E1}">
      <dgm:prSet/>
      <dgm:spPr/>
      <dgm:t>
        <a:bodyPr/>
        <a:lstStyle/>
        <a:p>
          <a:endParaRPr lang="ru-RU"/>
        </a:p>
      </dgm:t>
    </dgm:pt>
    <dgm:pt modelId="{18FB668F-BA30-4E49-8ED4-C7D84FFDFDB6}" type="sibTrans" cxnId="{81F2DD50-93D0-457F-8B4E-EF8F481E67E1}">
      <dgm:prSet/>
      <dgm:spPr/>
      <dgm:t>
        <a:bodyPr/>
        <a:lstStyle/>
        <a:p>
          <a:endParaRPr lang="ru-RU"/>
        </a:p>
      </dgm:t>
    </dgm:pt>
    <dgm:pt modelId="{A0F57E4B-3B61-49EB-8721-25DA8F980823}" type="pres">
      <dgm:prSet presAssocID="{8B607E4A-B600-41AC-B628-24A8504A8B6F}" presName="compositeShape" presStyleCnt="0">
        <dgm:presLayoutVars>
          <dgm:chMax val="7"/>
          <dgm:dir/>
          <dgm:resizeHandles val="exact"/>
        </dgm:presLayoutVars>
      </dgm:prSet>
      <dgm:spPr/>
    </dgm:pt>
    <dgm:pt modelId="{0A86919D-F26F-4165-819A-37C5E447A25C}" type="pres">
      <dgm:prSet presAssocID="{8B607E4A-B600-41AC-B628-24A8504A8B6F}" presName="wedge1" presStyleLbl="node1" presStyleIdx="0" presStyleCnt="4"/>
      <dgm:spPr/>
    </dgm:pt>
    <dgm:pt modelId="{B88EE683-90A9-40D4-A0A9-04CA7E11A36A}" type="pres">
      <dgm:prSet presAssocID="{8B607E4A-B600-41AC-B628-24A8504A8B6F}" presName="dummy1a" presStyleCnt="0"/>
      <dgm:spPr/>
    </dgm:pt>
    <dgm:pt modelId="{42400BFF-56EA-492E-8434-08A5DD223200}" type="pres">
      <dgm:prSet presAssocID="{8B607E4A-B600-41AC-B628-24A8504A8B6F}" presName="dummy1b" presStyleCnt="0"/>
      <dgm:spPr/>
    </dgm:pt>
    <dgm:pt modelId="{EFC417F6-BB9C-4146-92DF-299610BEBECD}" type="pres">
      <dgm:prSet presAssocID="{8B607E4A-B600-41AC-B628-24A8504A8B6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5863FD9-4232-46C8-BA93-5E8E5620DF2E}" type="pres">
      <dgm:prSet presAssocID="{8B607E4A-B600-41AC-B628-24A8504A8B6F}" presName="wedge2" presStyleLbl="node1" presStyleIdx="1" presStyleCnt="4"/>
      <dgm:spPr/>
    </dgm:pt>
    <dgm:pt modelId="{174A26F6-5A97-4FD3-911A-23E054845C53}" type="pres">
      <dgm:prSet presAssocID="{8B607E4A-B600-41AC-B628-24A8504A8B6F}" presName="dummy2a" presStyleCnt="0"/>
      <dgm:spPr/>
    </dgm:pt>
    <dgm:pt modelId="{7ACE2545-45B0-4E7F-9596-EAC1AF3A8032}" type="pres">
      <dgm:prSet presAssocID="{8B607E4A-B600-41AC-B628-24A8504A8B6F}" presName="dummy2b" presStyleCnt="0"/>
      <dgm:spPr/>
    </dgm:pt>
    <dgm:pt modelId="{E56157DC-FDA5-4129-924D-65EF5F1DF6B7}" type="pres">
      <dgm:prSet presAssocID="{8B607E4A-B600-41AC-B628-24A8504A8B6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D8AC42F-F9BA-4A11-A8D7-1916FF941A07}" type="pres">
      <dgm:prSet presAssocID="{8B607E4A-B600-41AC-B628-24A8504A8B6F}" presName="wedge3" presStyleLbl="node1" presStyleIdx="2" presStyleCnt="4"/>
      <dgm:spPr/>
    </dgm:pt>
    <dgm:pt modelId="{4711D52E-C3D7-4C90-AC35-75A656295294}" type="pres">
      <dgm:prSet presAssocID="{8B607E4A-B600-41AC-B628-24A8504A8B6F}" presName="dummy3a" presStyleCnt="0"/>
      <dgm:spPr/>
    </dgm:pt>
    <dgm:pt modelId="{2109B93A-CC52-40EE-B7E0-D3DF61A8D140}" type="pres">
      <dgm:prSet presAssocID="{8B607E4A-B600-41AC-B628-24A8504A8B6F}" presName="dummy3b" presStyleCnt="0"/>
      <dgm:spPr/>
    </dgm:pt>
    <dgm:pt modelId="{564E8EB8-7F11-406D-9A7D-58DD9D6D14B4}" type="pres">
      <dgm:prSet presAssocID="{8B607E4A-B600-41AC-B628-24A8504A8B6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2CA2919-5045-43B2-B6E0-6EC8F825F1C5}" type="pres">
      <dgm:prSet presAssocID="{8B607E4A-B600-41AC-B628-24A8504A8B6F}" presName="wedge4" presStyleLbl="node1" presStyleIdx="3" presStyleCnt="4"/>
      <dgm:spPr/>
    </dgm:pt>
    <dgm:pt modelId="{E3903A19-D4DF-498B-AB58-BFA7ADF48B16}" type="pres">
      <dgm:prSet presAssocID="{8B607E4A-B600-41AC-B628-24A8504A8B6F}" presName="dummy4a" presStyleCnt="0"/>
      <dgm:spPr/>
    </dgm:pt>
    <dgm:pt modelId="{CDA727C9-0DFC-4A9A-BC71-E1DC47A9A84A}" type="pres">
      <dgm:prSet presAssocID="{8B607E4A-B600-41AC-B628-24A8504A8B6F}" presName="dummy4b" presStyleCnt="0"/>
      <dgm:spPr/>
    </dgm:pt>
    <dgm:pt modelId="{14CA4682-1DB6-45C4-937A-C8AB35BBBF74}" type="pres">
      <dgm:prSet presAssocID="{8B607E4A-B600-41AC-B628-24A8504A8B6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1A46FFF-413C-462A-947B-9E7A556D9E80}" type="pres">
      <dgm:prSet presAssocID="{DEECB997-CDE4-4C49-A70C-868FC3941AF3}" presName="arrowWedge1" presStyleLbl="fgSibTrans2D1" presStyleIdx="0" presStyleCnt="4"/>
      <dgm:spPr>
        <a:ln>
          <a:noFill/>
        </a:ln>
      </dgm:spPr>
    </dgm:pt>
    <dgm:pt modelId="{A4A65296-EB63-43A4-8623-61168C0566AD}" type="pres">
      <dgm:prSet presAssocID="{18FB668F-BA30-4E49-8ED4-C7D84FFDFDB6}" presName="arrowWedge2" presStyleLbl="fgSibTrans2D1" presStyleIdx="1" presStyleCnt="4"/>
      <dgm:spPr/>
    </dgm:pt>
    <dgm:pt modelId="{92723844-4821-47EC-A980-7FC91A6E9883}" type="pres">
      <dgm:prSet presAssocID="{E5BAC6DB-5159-4748-9319-40547668D72C}" presName="arrowWedge3" presStyleLbl="fgSibTrans2D1" presStyleIdx="2" presStyleCnt="4"/>
      <dgm:spPr/>
    </dgm:pt>
    <dgm:pt modelId="{DCDF9E6D-9096-4476-9D6B-2D47E1E3CDA0}" type="pres">
      <dgm:prSet presAssocID="{206D2BDC-8E9A-4650-94DA-2488D3243FA1}" presName="arrowWedge4" presStyleLbl="fgSibTrans2D1" presStyleIdx="3" presStyleCnt="4"/>
      <dgm:spPr/>
    </dgm:pt>
  </dgm:ptLst>
  <dgm:cxnLst>
    <dgm:cxn modelId="{818ED411-2405-46A7-AB39-EB1C3D6AEDAC}" srcId="{8B607E4A-B600-41AC-B628-24A8504A8B6F}" destId="{4EC344E2-2D24-4F6E-9E16-807F050B9B9E}" srcOrd="0" destOrd="0" parTransId="{53827C43-1C48-49EE-AC8E-345BAE694517}" sibTransId="{DEECB997-CDE4-4C49-A70C-868FC3941AF3}"/>
    <dgm:cxn modelId="{267DED21-EAE3-45E3-BA50-31A4BB533752}" type="presOf" srcId="{233FC057-256A-45EF-993B-50C2EAFA6117}" destId="{42CA2919-5045-43B2-B6E0-6EC8F825F1C5}" srcOrd="0" destOrd="0" presId="urn:microsoft.com/office/officeart/2005/8/layout/cycle8"/>
    <dgm:cxn modelId="{EC93DA30-24D0-44CA-BAE3-9E5742460D00}" type="presOf" srcId="{3F49A167-E692-45BA-9D16-C1A0FCB5C362}" destId="{D5863FD9-4232-46C8-BA93-5E8E5620DF2E}" srcOrd="0" destOrd="0" presId="urn:microsoft.com/office/officeart/2005/8/layout/cycle8"/>
    <dgm:cxn modelId="{6B311F3A-83A9-4E2B-8C61-44BF7060E21A}" type="presOf" srcId="{4EC344E2-2D24-4F6E-9E16-807F050B9B9E}" destId="{EFC417F6-BB9C-4146-92DF-299610BEBECD}" srcOrd="1" destOrd="0" presId="urn:microsoft.com/office/officeart/2005/8/layout/cycle8"/>
    <dgm:cxn modelId="{49D54362-57EA-4A62-ACF4-8431EEAF7078}" type="presOf" srcId="{9A93F11D-EFAA-4227-895E-725E6850F7B0}" destId="{564E8EB8-7F11-406D-9A7D-58DD9D6D14B4}" srcOrd="1" destOrd="0" presId="urn:microsoft.com/office/officeart/2005/8/layout/cycle8"/>
    <dgm:cxn modelId="{DDE5036C-ED9F-4C95-98C8-8DC46B73F83C}" type="presOf" srcId="{4EC344E2-2D24-4F6E-9E16-807F050B9B9E}" destId="{0A86919D-F26F-4165-819A-37C5E447A25C}" srcOrd="0" destOrd="0" presId="urn:microsoft.com/office/officeart/2005/8/layout/cycle8"/>
    <dgm:cxn modelId="{E5C1F94C-7BCC-4958-8FE1-2155DE6FE87D}" srcId="{8B607E4A-B600-41AC-B628-24A8504A8B6F}" destId="{233FC057-256A-45EF-993B-50C2EAFA6117}" srcOrd="3" destOrd="0" parTransId="{8085EF12-E033-4FF1-B854-BBC4419278E8}" sibTransId="{206D2BDC-8E9A-4650-94DA-2488D3243FA1}"/>
    <dgm:cxn modelId="{81F2DD50-93D0-457F-8B4E-EF8F481E67E1}" srcId="{8B607E4A-B600-41AC-B628-24A8504A8B6F}" destId="{3F49A167-E692-45BA-9D16-C1A0FCB5C362}" srcOrd="1" destOrd="0" parTransId="{1C09AE4F-D93D-4C05-A026-D009BCF54470}" sibTransId="{18FB668F-BA30-4E49-8ED4-C7D84FFDFDB6}"/>
    <dgm:cxn modelId="{C79E6975-A4E3-400A-A2A9-0DD6FB3B936A}" type="presOf" srcId="{3F49A167-E692-45BA-9D16-C1A0FCB5C362}" destId="{E56157DC-FDA5-4129-924D-65EF5F1DF6B7}" srcOrd="1" destOrd="0" presId="urn:microsoft.com/office/officeart/2005/8/layout/cycle8"/>
    <dgm:cxn modelId="{F1D3998C-02D8-4C72-AE17-1954870CA5D5}" type="presOf" srcId="{233FC057-256A-45EF-993B-50C2EAFA6117}" destId="{14CA4682-1DB6-45C4-937A-C8AB35BBBF74}" srcOrd="1" destOrd="0" presId="urn:microsoft.com/office/officeart/2005/8/layout/cycle8"/>
    <dgm:cxn modelId="{32998B9C-E690-485E-8841-5CAE5D5C60DE}" type="presOf" srcId="{8B607E4A-B600-41AC-B628-24A8504A8B6F}" destId="{A0F57E4B-3B61-49EB-8721-25DA8F980823}" srcOrd="0" destOrd="0" presId="urn:microsoft.com/office/officeart/2005/8/layout/cycle8"/>
    <dgm:cxn modelId="{9DC9B1F1-6BA7-4A81-8DD8-EE5141E95B77}" srcId="{8B607E4A-B600-41AC-B628-24A8504A8B6F}" destId="{9A93F11D-EFAA-4227-895E-725E6850F7B0}" srcOrd="2" destOrd="0" parTransId="{5C921EB3-E953-4E75-A2B8-9A30D28D155F}" sibTransId="{E5BAC6DB-5159-4748-9319-40547668D72C}"/>
    <dgm:cxn modelId="{70F41AF8-9512-4E47-8494-D1861E551D12}" type="presOf" srcId="{9A93F11D-EFAA-4227-895E-725E6850F7B0}" destId="{1D8AC42F-F9BA-4A11-A8D7-1916FF941A07}" srcOrd="0" destOrd="0" presId="urn:microsoft.com/office/officeart/2005/8/layout/cycle8"/>
    <dgm:cxn modelId="{DB4FC460-0D9A-4CF7-854C-DD593F481643}" type="presParOf" srcId="{A0F57E4B-3B61-49EB-8721-25DA8F980823}" destId="{0A86919D-F26F-4165-819A-37C5E447A25C}" srcOrd="0" destOrd="0" presId="urn:microsoft.com/office/officeart/2005/8/layout/cycle8"/>
    <dgm:cxn modelId="{113D88EB-5D49-47E1-8E16-45ECE831394C}" type="presParOf" srcId="{A0F57E4B-3B61-49EB-8721-25DA8F980823}" destId="{B88EE683-90A9-40D4-A0A9-04CA7E11A36A}" srcOrd="1" destOrd="0" presId="urn:microsoft.com/office/officeart/2005/8/layout/cycle8"/>
    <dgm:cxn modelId="{5A44CD69-AE1F-4A1C-BB76-4B51A4295F7E}" type="presParOf" srcId="{A0F57E4B-3B61-49EB-8721-25DA8F980823}" destId="{42400BFF-56EA-492E-8434-08A5DD223200}" srcOrd="2" destOrd="0" presId="urn:microsoft.com/office/officeart/2005/8/layout/cycle8"/>
    <dgm:cxn modelId="{CA3CE966-A863-4EC1-934B-1CD127F33ADE}" type="presParOf" srcId="{A0F57E4B-3B61-49EB-8721-25DA8F980823}" destId="{EFC417F6-BB9C-4146-92DF-299610BEBECD}" srcOrd="3" destOrd="0" presId="urn:microsoft.com/office/officeart/2005/8/layout/cycle8"/>
    <dgm:cxn modelId="{0817BCF2-96D9-464A-A361-0E285078E2BD}" type="presParOf" srcId="{A0F57E4B-3B61-49EB-8721-25DA8F980823}" destId="{D5863FD9-4232-46C8-BA93-5E8E5620DF2E}" srcOrd="4" destOrd="0" presId="urn:microsoft.com/office/officeart/2005/8/layout/cycle8"/>
    <dgm:cxn modelId="{DF55B8FB-4615-412E-B249-3AE9809140DE}" type="presParOf" srcId="{A0F57E4B-3B61-49EB-8721-25DA8F980823}" destId="{174A26F6-5A97-4FD3-911A-23E054845C53}" srcOrd="5" destOrd="0" presId="urn:microsoft.com/office/officeart/2005/8/layout/cycle8"/>
    <dgm:cxn modelId="{C3536F3C-29C9-46E9-A7CC-0E7D2439C398}" type="presParOf" srcId="{A0F57E4B-3B61-49EB-8721-25DA8F980823}" destId="{7ACE2545-45B0-4E7F-9596-EAC1AF3A8032}" srcOrd="6" destOrd="0" presId="urn:microsoft.com/office/officeart/2005/8/layout/cycle8"/>
    <dgm:cxn modelId="{CF04C712-01CD-447B-9D29-828C305B8671}" type="presParOf" srcId="{A0F57E4B-3B61-49EB-8721-25DA8F980823}" destId="{E56157DC-FDA5-4129-924D-65EF5F1DF6B7}" srcOrd="7" destOrd="0" presId="urn:microsoft.com/office/officeart/2005/8/layout/cycle8"/>
    <dgm:cxn modelId="{B6C43A4A-4846-4DE9-A585-5EA5919D4DA5}" type="presParOf" srcId="{A0F57E4B-3B61-49EB-8721-25DA8F980823}" destId="{1D8AC42F-F9BA-4A11-A8D7-1916FF941A07}" srcOrd="8" destOrd="0" presId="urn:microsoft.com/office/officeart/2005/8/layout/cycle8"/>
    <dgm:cxn modelId="{67BCC7AC-496E-4044-8932-5630ABB475AE}" type="presParOf" srcId="{A0F57E4B-3B61-49EB-8721-25DA8F980823}" destId="{4711D52E-C3D7-4C90-AC35-75A656295294}" srcOrd="9" destOrd="0" presId="urn:microsoft.com/office/officeart/2005/8/layout/cycle8"/>
    <dgm:cxn modelId="{DCBB7CFF-AB5A-44EC-9FFA-B5D447FA8481}" type="presParOf" srcId="{A0F57E4B-3B61-49EB-8721-25DA8F980823}" destId="{2109B93A-CC52-40EE-B7E0-D3DF61A8D140}" srcOrd="10" destOrd="0" presId="urn:microsoft.com/office/officeart/2005/8/layout/cycle8"/>
    <dgm:cxn modelId="{5E7F3AC7-403C-4018-AB20-A30409A7572C}" type="presParOf" srcId="{A0F57E4B-3B61-49EB-8721-25DA8F980823}" destId="{564E8EB8-7F11-406D-9A7D-58DD9D6D14B4}" srcOrd="11" destOrd="0" presId="urn:microsoft.com/office/officeart/2005/8/layout/cycle8"/>
    <dgm:cxn modelId="{1521F13B-0DFE-4926-9D10-3419422A8CB6}" type="presParOf" srcId="{A0F57E4B-3B61-49EB-8721-25DA8F980823}" destId="{42CA2919-5045-43B2-B6E0-6EC8F825F1C5}" srcOrd="12" destOrd="0" presId="urn:microsoft.com/office/officeart/2005/8/layout/cycle8"/>
    <dgm:cxn modelId="{7DF923B2-1BB0-4754-BD68-FAD668DD7731}" type="presParOf" srcId="{A0F57E4B-3B61-49EB-8721-25DA8F980823}" destId="{E3903A19-D4DF-498B-AB58-BFA7ADF48B16}" srcOrd="13" destOrd="0" presId="urn:microsoft.com/office/officeart/2005/8/layout/cycle8"/>
    <dgm:cxn modelId="{E3C2CE6E-DBBA-4C7B-8D77-0E6C157A3B30}" type="presParOf" srcId="{A0F57E4B-3B61-49EB-8721-25DA8F980823}" destId="{CDA727C9-0DFC-4A9A-BC71-E1DC47A9A84A}" srcOrd="14" destOrd="0" presId="urn:microsoft.com/office/officeart/2005/8/layout/cycle8"/>
    <dgm:cxn modelId="{4E0E24C5-8708-4236-9C3C-0A24909B2AEF}" type="presParOf" srcId="{A0F57E4B-3B61-49EB-8721-25DA8F980823}" destId="{14CA4682-1DB6-45C4-937A-C8AB35BBBF74}" srcOrd="15" destOrd="0" presId="urn:microsoft.com/office/officeart/2005/8/layout/cycle8"/>
    <dgm:cxn modelId="{54E5CDF0-2883-452A-A3A7-4CF9FB324C29}" type="presParOf" srcId="{A0F57E4B-3B61-49EB-8721-25DA8F980823}" destId="{D1A46FFF-413C-462A-947B-9E7A556D9E80}" srcOrd="16" destOrd="0" presId="urn:microsoft.com/office/officeart/2005/8/layout/cycle8"/>
    <dgm:cxn modelId="{2EAF2141-4CAF-4903-AF9E-CBD4CCC24C9E}" type="presParOf" srcId="{A0F57E4B-3B61-49EB-8721-25DA8F980823}" destId="{A4A65296-EB63-43A4-8623-61168C0566AD}" srcOrd="17" destOrd="0" presId="urn:microsoft.com/office/officeart/2005/8/layout/cycle8"/>
    <dgm:cxn modelId="{53D12516-1C1A-46AC-B885-377728FB8276}" type="presParOf" srcId="{A0F57E4B-3B61-49EB-8721-25DA8F980823}" destId="{92723844-4821-47EC-A980-7FC91A6E9883}" srcOrd="18" destOrd="0" presId="urn:microsoft.com/office/officeart/2005/8/layout/cycle8"/>
    <dgm:cxn modelId="{0767A387-B2A2-48B5-8932-B820A7D24D2B}" type="presParOf" srcId="{A0F57E4B-3B61-49EB-8721-25DA8F980823}" destId="{DCDF9E6D-9096-4476-9D6B-2D47E1E3CDA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259384-5869-4CC0-AB99-587C76724A3B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FE0C91-727A-4982-8D27-CDF9FE5B4DE5}">
      <dgm:prSet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</a:gradFill>
      </dgm:spPr>
      <dgm:t>
        <a:bodyPr/>
        <a:lstStyle/>
        <a:p>
          <a:r>
            <a:rPr lang="ru-RU" i="1" dirty="0">
              <a:solidFill>
                <a:schemeClr val="tx1"/>
              </a:solidFill>
            </a:rPr>
            <a:t>Эмоциональное отреагирование</a:t>
          </a:r>
        </a:p>
      </dgm:t>
    </dgm:pt>
    <dgm:pt modelId="{45034154-5737-487E-9FB0-E058B5A8CF64}" type="parTrans" cxnId="{8EFB0B42-9365-4089-9C96-EEB2F792B645}">
      <dgm:prSet/>
      <dgm:spPr/>
      <dgm:t>
        <a:bodyPr/>
        <a:lstStyle/>
        <a:p>
          <a:endParaRPr lang="ru-RU"/>
        </a:p>
      </dgm:t>
    </dgm:pt>
    <dgm:pt modelId="{EEA92F1C-1410-48CE-A3BE-EFE0822885CD}" type="sibTrans" cxnId="{8EFB0B42-9365-4089-9C96-EEB2F792B645}">
      <dgm:prSet/>
      <dgm:spPr/>
      <dgm:t>
        <a:bodyPr/>
        <a:lstStyle/>
        <a:p>
          <a:endParaRPr lang="ru-RU"/>
        </a:p>
      </dgm:t>
    </dgm:pt>
    <dgm:pt modelId="{938BFEDF-3314-4CDF-A449-8BDC18A52583}">
      <dgm:prSet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</a:gradFill>
      </dgm:spPr>
      <dgm:t>
        <a:bodyPr/>
        <a:lstStyle/>
        <a:p>
          <a:r>
            <a:rPr lang="ru-RU" i="1" dirty="0">
              <a:solidFill>
                <a:schemeClr val="tx1"/>
              </a:solidFill>
            </a:rPr>
            <a:t>Эмоциональная трансформация</a:t>
          </a:r>
        </a:p>
      </dgm:t>
    </dgm:pt>
    <dgm:pt modelId="{EA1C31C8-47D0-4B04-A6D6-8DEE40C3EE64}" type="parTrans" cxnId="{B2998204-5789-4221-9321-1A57A9DEB317}">
      <dgm:prSet/>
      <dgm:spPr/>
      <dgm:t>
        <a:bodyPr/>
        <a:lstStyle/>
        <a:p>
          <a:endParaRPr lang="ru-RU"/>
        </a:p>
      </dgm:t>
    </dgm:pt>
    <dgm:pt modelId="{56568D91-5904-4C9A-8C50-D17CBEF69C70}" type="sibTrans" cxnId="{B2998204-5789-4221-9321-1A57A9DEB317}">
      <dgm:prSet/>
      <dgm:spPr/>
      <dgm:t>
        <a:bodyPr/>
        <a:lstStyle/>
        <a:p>
          <a:endParaRPr lang="ru-RU"/>
        </a:p>
      </dgm:t>
    </dgm:pt>
    <dgm:pt modelId="{DC4B2CAC-52B7-42C9-8125-B0172285DD8A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</a:gradFill>
      </dgm:spPr>
      <dgm:t>
        <a:bodyPr/>
        <a:lstStyle/>
        <a:p>
          <a:r>
            <a:rPr lang="ru-RU" sz="2400" i="1" dirty="0">
              <a:solidFill>
                <a:schemeClr val="tx1"/>
              </a:solidFill>
            </a:rPr>
            <a:t>Эмоциональное подавление</a:t>
          </a:r>
        </a:p>
      </dgm:t>
    </dgm:pt>
    <dgm:pt modelId="{42C2AF7D-2876-40A4-AE78-EA9100CC11CF}" type="parTrans" cxnId="{B12B8868-179B-4FF1-B055-25F862A5BCEE}">
      <dgm:prSet/>
      <dgm:spPr/>
      <dgm:t>
        <a:bodyPr/>
        <a:lstStyle/>
        <a:p>
          <a:endParaRPr lang="ru-RU"/>
        </a:p>
      </dgm:t>
    </dgm:pt>
    <dgm:pt modelId="{9F3C666D-522C-4FA5-847B-FEBE9E74D48B}" type="sibTrans" cxnId="{B12B8868-179B-4FF1-B055-25F862A5BCEE}">
      <dgm:prSet/>
      <dgm:spPr/>
      <dgm:t>
        <a:bodyPr/>
        <a:lstStyle/>
        <a:p>
          <a:endParaRPr lang="ru-RU"/>
        </a:p>
      </dgm:t>
    </dgm:pt>
    <dgm:pt modelId="{82E81711-C597-453F-BBC7-CA27C066ABE8}" type="pres">
      <dgm:prSet presAssocID="{B5259384-5869-4CC0-AB99-587C76724A3B}" presName="diagram" presStyleCnt="0">
        <dgm:presLayoutVars>
          <dgm:dir/>
          <dgm:resizeHandles val="exact"/>
        </dgm:presLayoutVars>
      </dgm:prSet>
      <dgm:spPr/>
    </dgm:pt>
    <dgm:pt modelId="{F6BC9ACA-53C9-4076-A63C-647F8C3F893D}" type="pres">
      <dgm:prSet presAssocID="{DC4B2CAC-52B7-42C9-8125-B0172285DD8A}" presName="node" presStyleLbl="node1" presStyleIdx="0" presStyleCnt="3">
        <dgm:presLayoutVars>
          <dgm:bulletEnabled val="1"/>
        </dgm:presLayoutVars>
      </dgm:prSet>
      <dgm:spPr/>
    </dgm:pt>
    <dgm:pt modelId="{A8E61831-3943-4E57-9A5F-D2922373AC73}" type="pres">
      <dgm:prSet presAssocID="{9F3C666D-522C-4FA5-847B-FEBE9E74D48B}" presName="sibTrans" presStyleCnt="0"/>
      <dgm:spPr/>
    </dgm:pt>
    <dgm:pt modelId="{C19618F3-E20B-4138-AEE6-AFBF77A3648E}" type="pres">
      <dgm:prSet presAssocID="{938BFEDF-3314-4CDF-A449-8BDC18A52583}" presName="node" presStyleLbl="node1" presStyleIdx="1" presStyleCnt="3">
        <dgm:presLayoutVars>
          <dgm:bulletEnabled val="1"/>
        </dgm:presLayoutVars>
      </dgm:prSet>
      <dgm:spPr/>
    </dgm:pt>
    <dgm:pt modelId="{4CE53002-DD26-43E6-BD56-546859422352}" type="pres">
      <dgm:prSet presAssocID="{56568D91-5904-4C9A-8C50-D17CBEF69C70}" presName="sibTrans" presStyleCnt="0"/>
      <dgm:spPr/>
    </dgm:pt>
    <dgm:pt modelId="{F1E805D3-DD70-40DA-B8BC-28062FD85EE9}" type="pres">
      <dgm:prSet presAssocID="{65FE0C91-727A-4982-8D27-CDF9FE5B4DE5}" presName="node" presStyleLbl="node1" presStyleIdx="2" presStyleCnt="3">
        <dgm:presLayoutVars>
          <dgm:bulletEnabled val="1"/>
        </dgm:presLayoutVars>
      </dgm:prSet>
      <dgm:spPr/>
    </dgm:pt>
  </dgm:ptLst>
  <dgm:cxnLst>
    <dgm:cxn modelId="{E3A72A01-8C8A-4228-82FC-04C048525EF9}" type="presOf" srcId="{DC4B2CAC-52B7-42C9-8125-B0172285DD8A}" destId="{F6BC9ACA-53C9-4076-A63C-647F8C3F893D}" srcOrd="0" destOrd="0" presId="urn:microsoft.com/office/officeart/2005/8/layout/default"/>
    <dgm:cxn modelId="{B2998204-5789-4221-9321-1A57A9DEB317}" srcId="{B5259384-5869-4CC0-AB99-587C76724A3B}" destId="{938BFEDF-3314-4CDF-A449-8BDC18A52583}" srcOrd="1" destOrd="0" parTransId="{EA1C31C8-47D0-4B04-A6D6-8DEE40C3EE64}" sibTransId="{56568D91-5904-4C9A-8C50-D17CBEF69C70}"/>
    <dgm:cxn modelId="{13F8E326-84BE-4972-978E-9F09353EBEB7}" type="presOf" srcId="{938BFEDF-3314-4CDF-A449-8BDC18A52583}" destId="{C19618F3-E20B-4138-AEE6-AFBF77A3648E}" srcOrd="0" destOrd="0" presId="urn:microsoft.com/office/officeart/2005/8/layout/default"/>
    <dgm:cxn modelId="{4C47173B-31A2-4CF0-9F70-ADCFB4C22537}" type="presOf" srcId="{B5259384-5869-4CC0-AB99-587C76724A3B}" destId="{82E81711-C597-453F-BBC7-CA27C066ABE8}" srcOrd="0" destOrd="0" presId="urn:microsoft.com/office/officeart/2005/8/layout/default"/>
    <dgm:cxn modelId="{8EFB0B42-9365-4089-9C96-EEB2F792B645}" srcId="{B5259384-5869-4CC0-AB99-587C76724A3B}" destId="{65FE0C91-727A-4982-8D27-CDF9FE5B4DE5}" srcOrd="2" destOrd="0" parTransId="{45034154-5737-487E-9FB0-E058B5A8CF64}" sibTransId="{EEA92F1C-1410-48CE-A3BE-EFE0822885CD}"/>
    <dgm:cxn modelId="{A8C89846-25B3-418D-B4D2-9888AAA19936}" type="presOf" srcId="{65FE0C91-727A-4982-8D27-CDF9FE5B4DE5}" destId="{F1E805D3-DD70-40DA-B8BC-28062FD85EE9}" srcOrd="0" destOrd="0" presId="urn:microsoft.com/office/officeart/2005/8/layout/default"/>
    <dgm:cxn modelId="{B12B8868-179B-4FF1-B055-25F862A5BCEE}" srcId="{B5259384-5869-4CC0-AB99-587C76724A3B}" destId="{DC4B2CAC-52B7-42C9-8125-B0172285DD8A}" srcOrd="0" destOrd="0" parTransId="{42C2AF7D-2876-40A4-AE78-EA9100CC11CF}" sibTransId="{9F3C666D-522C-4FA5-847B-FEBE9E74D48B}"/>
    <dgm:cxn modelId="{E13B7782-A82A-4B8D-964C-973F326EEA50}" type="presParOf" srcId="{82E81711-C597-453F-BBC7-CA27C066ABE8}" destId="{F6BC9ACA-53C9-4076-A63C-647F8C3F893D}" srcOrd="0" destOrd="0" presId="urn:microsoft.com/office/officeart/2005/8/layout/default"/>
    <dgm:cxn modelId="{A3CED449-C08D-4FC7-A5F3-03DF2F5A227F}" type="presParOf" srcId="{82E81711-C597-453F-BBC7-CA27C066ABE8}" destId="{A8E61831-3943-4E57-9A5F-D2922373AC73}" srcOrd="1" destOrd="0" presId="urn:microsoft.com/office/officeart/2005/8/layout/default"/>
    <dgm:cxn modelId="{F079F1C1-ED8B-4312-80F9-DEF0F2D7DDBF}" type="presParOf" srcId="{82E81711-C597-453F-BBC7-CA27C066ABE8}" destId="{C19618F3-E20B-4138-AEE6-AFBF77A3648E}" srcOrd="2" destOrd="0" presId="urn:microsoft.com/office/officeart/2005/8/layout/default"/>
    <dgm:cxn modelId="{A170A8AE-2DCB-4385-B8D6-D60C13097731}" type="presParOf" srcId="{82E81711-C597-453F-BBC7-CA27C066ABE8}" destId="{4CE53002-DD26-43E6-BD56-546859422352}" srcOrd="3" destOrd="0" presId="urn:microsoft.com/office/officeart/2005/8/layout/default"/>
    <dgm:cxn modelId="{7C43083D-5735-4DAF-9355-F8E5E7C3AB81}" type="presParOf" srcId="{82E81711-C597-453F-BBC7-CA27C066ABE8}" destId="{F1E805D3-DD70-40DA-B8BC-28062FD85EE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0B28A4-F665-4650-B6FA-33EE94002F9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82DA86-C7C0-47DF-8FFC-68F8C2B2BD89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i="0" dirty="0">
              <a:solidFill>
                <a:srgbClr val="333399"/>
              </a:solidFill>
            </a:rPr>
            <a:t>Что в этой ситуации является для меня особенно трудным?</a:t>
          </a:r>
          <a:endParaRPr lang="ru-RU" sz="1600" i="0" dirty="0"/>
        </a:p>
      </dgm:t>
    </dgm:pt>
    <dgm:pt modelId="{FDA14946-2B4D-4C23-A0A1-ADCFF91265E3}" type="parTrans" cxnId="{E3E51468-4DB1-49FC-BE14-CB2305FF26B9}">
      <dgm:prSet/>
      <dgm:spPr/>
      <dgm:t>
        <a:bodyPr/>
        <a:lstStyle/>
        <a:p>
          <a:endParaRPr lang="ru-RU"/>
        </a:p>
      </dgm:t>
    </dgm:pt>
    <dgm:pt modelId="{AA6EF021-B30B-45B5-BDF0-5EFCEF7C95C4}" type="sibTrans" cxnId="{E3E51468-4DB1-49FC-BE14-CB2305FF26B9}">
      <dgm:prSet/>
      <dgm:spPr/>
      <dgm:t>
        <a:bodyPr/>
        <a:lstStyle/>
        <a:p>
          <a:endParaRPr lang="ru-RU"/>
        </a:p>
      </dgm:t>
    </dgm:pt>
    <dgm:pt modelId="{4D836999-2031-40DC-9870-93386FE6D56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>
              <a:solidFill>
                <a:srgbClr val="333399"/>
              </a:solidFill>
            </a:rPr>
            <a:t>Что я в состоянии сделать, чтобы облегчить эмоциональную нагрузку? </a:t>
          </a:r>
          <a:endParaRPr lang="ru-RU" sz="1600" dirty="0"/>
        </a:p>
      </dgm:t>
    </dgm:pt>
    <dgm:pt modelId="{199242E3-E37B-467C-9A01-3342DF41A96A}" type="parTrans" cxnId="{5ACF679B-69F2-4A2D-A856-EAC14E323B5C}">
      <dgm:prSet/>
      <dgm:spPr/>
      <dgm:t>
        <a:bodyPr/>
        <a:lstStyle/>
        <a:p>
          <a:endParaRPr lang="ru-RU"/>
        </a:p>
      </dgm:t>
    </dgm:pt>
    <dgm:pt modelId="{D26BCFCD-0075-4F3C-9F9F-8C38D03946E0}" type="sibTrans" cxnId="{5ACF679B-69F2-4A2D-A856-EAC14E323B5C}">
      <dgm:prSet/>
      <dgm:spPr/>
      <dgm:t>
        <a:bodyPr/>
        <a:lstStyle/>
        <a:p>
          <a:endParaRPr lang="ru-RU"/>
        </a:p>
      </dgm:t>
    </dgm:pt>
    <dgm:pt modelId="{44617D82-2BE2-4F60-8E73-FFFE022A494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>
              <a:solidFill>
                <a:srgbClr val="333399"/>
              </a:solidFill>
            </a:rPr>
            <a:t>Могут ли быть другие варианты? </a:t>
          </a:r>
          <a:endParaRPr lang="ru-RU" sz="1600" dirty="0"/>
        </a:p>
      </dgm:t>
    </dgm:pt>
    <dgm:pt modelId="{DA2FEC0C-0B37-4B95-927A-3366312F9C0B}" type="parTrans" cxnId="{870BB3D2-84E7-47DD-BEDD-C7B4D336FD99}">
      <dgm:prSet/>
      <dgm:spPr/>
      <dgm:t>
        <a:bodyPr/>
        <a:lstStyle/>
        <a:p>
          <a:endParaRPr lang="ru-RU"/>
        </a:p>
      </dgm:t>
    </dgm:pt>
    <dgm:pt modelId="{DBEB3B1A-C34D-435B-9106-FEE094A19F86}" type="sibTrans" cxnId="{870BB3D2-84E7-47DD-BEDD-C7B4D336FD99}">
      <dgm:prSet/>
      <dgm:spPr/>
      <dgm:t>
        <a:bodyPr/>
        <a:lstStyle/>
        <a:p>
          <a:endParaRPr lang="ru-RU"/>
        </a:p>
      </dgm:t>
    </dgm:pt>
    <dgm:pt modelId="{4910E9DD-A2DE-401D-983B-E9582AE2C91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>
              <a:solidFill>
                <a:srgbClr val="333399"/>
              </a:solidFill>
            </a:rPr>
            <a:t>Как я выхожу обычно из подобных ситуаций?</a:t>
          </a:r>
          <a:endParaRPr lang="ru-RU" sz="1600" dirty="0"/>
        </a:p>
      </dgm:t>
    </dgm:pt>
    <dgm:pt modelId="{503C5ACF-3690-47A0-B100-18AD2A1C84C3}" type="parTrans" cxnId="{A152C8C2-C762-4221-BA30-9BEEC9600B51}">
      <dgm:prSet/>
      <dgm:spPr/>
      <dgm:t>
        <a:bodyPr/>
        <a:lstStyle/>
        <a:p>
          <a:endParaRPr lang="ru-RU"/>
        </a:p>
      </dgm:t>
    </dgm:pt>
    <dgm:pt modelId="{31806C4F-913B-4760-B4E9-8D4E872FFAEA}" type="sibTrans" cxnId="{A152C8C2-C762-4221-BA30-9BEEC9600B51}">
      <dgm:prSet/>
      <dgm:spPr/>
      <dgm:t>
        <a:bodyPr/>
        <a:lstStyle/>
        <a:p>
          <a:endParaRPr lang="ru-RU"/>
        </a:p>
      </dgm:t>
    </dgm:pt>
    <dgm:pt modelId="{843DC035-DDEB-474E-BBE2-5543B353624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>
              <a:solidFill>
                <a:srgbClr val="333399"/>
              </a:solidFill>
            </a:rPr>
            <a:t>Какие шаги мне нужно предпринять, чтобы найти верное стратегическое решение? </a:t>
          </a:r>
          <a:endParaRPr lang="ru-RU" sz="1600" dirty="0"/>
        </a:p>
      </dgm:t>
    </dgm:pt>
    <dgm:pt modelId="{EABE8686-DC78-415B-83B5-AEE170764BEA}" type="parTrans" cxnId="{704BF046-735A-4D0E-B0AF-4E787CE1F8B1}">
      <dgm:prSet/>
      <dgm:spPr/>
      <dgm:t>
        <a:bodyPr/>
        <a:lstStyle/>
        <a:p>
          <a:endParaRPr lang="ru-RU"/>
        </a:p>
      </dgm:t>
    </dgm:pt>
    <dgm:pt modelId="{4A991993-540C-4C5A-BCE8-8D3041043F55}" type="sibTrans" cxnId="{704BF046-735A-4D0E-B0AF-4E787CE1F8B1}">
      <dgm:prSet/>
      <dgm:spPr/>
      <dgm:t>
        <a:bodyPr/>
        <a:lstStyle/>
        <a:p>
          <a:endParaRPr lang="ru-RU"/>
        </a:p>
      </dgm:t>
    </dgm:pt>
    <dgm:pt modelId="{10B3FCC0-F809-419B-801B-AAC7E4480AB6}">
      <dgm:prSet custT="1"/>
      <dgm:spPr>
        <a:solidFill>
          <a:srgbClr val="92D050"/>
        </a:solidFill>
      </dgm:spPr>
      <dgm:t>
        <a:bodyPr/>
        <a:lstStyle/>
        <a:p>
          <a:r>
            <a:rPr lang="ru-RU" sz="1600" dirty="0">
              <a:solidFill>
                <a:srgbClr val="333399"/>
              </a:solidFill>
            </a:rPr>
            <a:t>Что мне мешает в достижении моих целей?</a:t>
          </a:r>
        </a:p>
      </dgm:t>
    </dgm:pt>
    <dgm:pt modelId="{D063E671-5564-455D-AAB0-B4D42DC7E4B7}" type="parTrans" cxnId="{B937E8D1-9069-436F-87C8-79B2E6BEAE92}">
      <dgm:prSet/>
      <dgm:spPr/>
      <dgm:t>
        <a:bodyPr/>
        <a:lstStyle/>
        <a:p>
          <a:endParaRPr lang="ru-RU"/>
        </a:p>
      </dgm:t>
    </dgm:pt>
    <dgm:pt modelId="{7DCB0C5B-FAFE-4123-A9FC-BEC8DD774054}" type="sibTrans" cxnId="{B937E8D1-9069-436F-87C8-79B2E6BEAE92}">
      <dgm:prSet/>
      <dgm:spPr/>
      <dgm:t>
        <a:bodyPr/>
        <a:lstStyle/>
        <a:p>
          <a:endParaRPr lang="ru-RU"/>
        </a:p>
      </dgm:t>
    </dgm:pt>
    <dgm:pt modelId="{DAF12F52-B292-46C5-877A-7F7A43E1A22A}" type="pres">
      <dgm:prSet presAssocID="{220B28A4-F665-4650-B6FA-33EE94002F93}" presName="Name0" presStyleCnt="0">
        <dgm:presLayoutVars>
          <dgm:dir/>
          <dgm:resizeHandles val="exact"/>
        </dgm:presLayoutVars>
      </dgm:prSet>
      <dgm:spPr/>
    </dgm:pt>
    <dgm:pt modelId="{EA87CAC9-834B-43DC-9BF4-5C26B13B8A22}" type="pres">
      <dgm:prSet presAssocID="{220B28A4-F665-4650-B6FA-33EE94002F93}" presName="cycle" presStyleCnt="0"/>
      <dgm:spPr/>
    </dgm:pt>
    <dgm:pt modelId="{D5B5C7F7-2924-4DC7-8D98-C82993DD6C02}" type="pres">
      <dgm:prSet presAssocID="{F582DA86-C7C0-47DF-8FFC-68F8C2B2BD89}" presName="nodeFirstNode" presStyleLbl="node1" presStyleIdx="0" presStyleCnt="6">
        <dgm:presLayoutVars>
          <dgm:bulletEnabled val="1"/>
        </dgm:presLayoutVars>
      </dgm:prSet>
      <dgm:spPr/>
    </dgm:pt>
    <dgm:pt modelId="{2648F55D-5F0B-47F4-99CB-C02660A9D1F2}" type="pres">
      <dgm:prSet presAssocID="{AA6EF021-B30B-45B5-BDF0-5EFCEF7C95C4}" presName="sibTransFirstNode" presStyleLbl="bgShp" presStyleIdx="0" presStyleCnt="1"/>
      <dgm:spPr/>
    </dgm:pt>
    <dgm:pt modelId="{B1EC0446-FA39-47D4-9826-308F2BBCD7DF}" type="pres">
      <dgm:prSet presAssocID="{4D836999-2031-40DC-9870-93386FE6D565}" presName="nodeFollowingNodes" presStyleLbl="node1" presStyleIdx="1" presStyleCnt="6" custScaleX="99882" custScaleY="116247" custRadScaleRad="104705" custRadScaleInc="3558">
        <dgm:presLayoutVars>
          <dgm:bulletEnabled val="1"/>
        </dgm:presLayoutVars>
      </dgm:prSet>
      <dgm:spPr/>
    </dgm:pt>
    <dgm:pt modelId="{D3AE43F0-4C54-4455-B3D2-64D3A7FD40A4}" type="pres">
      <dgm:prSet presAssocID="{10B3FCC0-F809-419B-801B-AAC7E4480AB6}" presName="nodeFollowingNodes" presStyleLbl="node1" presStyleIdx="2" presStyleCnt="6">
        <dgm:presLayoutVars>
          <dgm:bulletEnabled val="1"/>
        </dgm:presLayoutVars>
      </dgm:prSet>
      <dgm:spPr/>
    </dgm:pt>
    <dgm:pt modelId="{C2DDBE98-F546-4531-8CB0-1709AA0C3D2E}" type="pres">
      <dgm:prSet presAssocID="{44617D82-2BE2-4F60-8E73-FFFE022A494E}" presName="nodeFollowingNodes" presStyleLbl="node1" presStyleIdx="3" presStyleCnt="6">
        <dgm:presLayoutVars>
          <dgm:bulletEnabled val="1"/>
        </dgm:presLayoutVars>
      </dgm:prSet>
      <dgm:spPr/>
    </dgm:pt>
    <dgm:pt modelId="{38E5945E-5F25-4285-B367-09355C9496B6}" type="pres">
      <dgm:prSet presAssocID="{4910E9DD-A2DE-401D-983B-E9582AE2C918}" presName="nodeFollowingNodes" presStyleLbl="node1" presStyleIdx="4" presStyleCnt="6">
        <dgm:presLayoutVars>
          <dgm:bulletEnabled val="1"/>
        </dgm:presLayoutVars>
      </dgm:prSet>
      <dgm:spPr/>
    </dgm:pt>
    <dgm:pt modelId="{010E9C5B-E09D-4233-8630-FB277C9D16AB}" type="pres">
      <dgm:prSet presAssocID="{843DC035-DDEB-474E-BBE2-5543B3536248}" presName="nodeFollowingNodes" presStyleLbl="node1" presStyleIdx="5" presStyleCnt="6" custScaleX="102491" custScaleY="138058" custRadScaleRad="101581" custRadScaleInc="-12767">
        <dgm:presLayoutVars>
          <dgm:bulletEnabled val="1"/>
        </dgm:presLayoutVars>
      </dgm:prSet>
      <dgm:spPr/>
    </dgm:pt>
  </dgm:ptLst>
  <dgm:cxnLst>
    <dgm:cxn modelId="{1CFC1121-EF93-44CE-8229-4C6AFBC51735}" type="presOf" srcId="{44617D82-2BE2-4F60-8E73-FFFE022A494E}" destId="{C2DDBE98-F546-4531-8CB0-1709AA0C3D2E}" srcOrd="0" destOrd="0" presId="urn:microsoft.com/office/officeart/2005/8/layout/cycle3"/>
    <dgm:cxn modelId="{3FEE4F26-BE20-487B-AD86-02531F321F23}" type="presOf" srcId="{4910E9DD-A2DE-401D-983B-E9582AE2C918}" destId="{38E5945E-5F25-4285-B367-09355C9496B6}" srcOrd="0" destOrd="0" presId="urn:microsoft.com/office/officeart/2005/8/layout/cycle3"/>
    <dgm:cxn modelId="{704BF046-735A-4D0E-B0AF-4E787CE1F8B1}" srcId="{220B28A4-F665-4650-B6FA-33EE94002F93}" destId="{843DC035-DDEB-474E-BBE2-5543B3536248}" srcOrd="5" destOrd="0" parTransId="{EABE8686-DC78-415B-83B5-AEE170764BEA}" sibTransId="{4A991993-540C-4C5A-BCE8-8D3041043F55}"/>
    <dgm:cxn modelId="{E3E51468-4DB1-49FC-BE14-CB2305FF26B9}" srcId="{220B28A4-F665-4650-B6FA-33EE94002F93}" destId="{F582DA86-C7C0-47DF-8FFC-68F8C2B2BD89}" srcOrd="0" destOrd="0" parTransId="{FDA14946-2B4D-4C23-A0A1-ADCFF91265E3}" sibTransId="{AA6EF021-B30B-45B5-BDF0-5EFCEF7C95C4}"/>
    <dgm:cxn modelId="{FFEFA27F-34E2-47F9-A5AD-ED2BC2CCDF1F}" type="presOf" srcId="{F582DA86-C7C0-47DF-8FFC-68F8C2B2BD89}" destId="{D5B5C7F7-2924-4DC7-8D98-C82993DD6C02}" srcOrd="0" destOrd="0" presId="urn:microsoft.com/office/officeart/2005/8/layout/cycle3"/>
    <dgm:cxn modelId="{579B3295-54A5-47B2-AE2D-E05831BE1252}" type="presOf" srcId="{220B28A4-F665-4650-B6FA-33EE94002F93}" destId="{DAF12F52-B292-46C5-877A-7F7A43E1A22A}" srcOrd="0" destOrd="0" presId="urn:microsoft.com/office/officeart/2005/8/layout/cycle3"/>
    <dgm:cxn modelId="{5ACF679B-69F2-4A2D-A856-EAC14E323B5C}" srcId="{220B28A4-F665-4650-B6FA-33EE94002F93}" destId="{4D836999-2031-40DC-9870-93386FE6D565}" srcOrd="1" destOrd="0" parTransId="{199242E3-E37B-467C-9A01-3342DF41A96A}" sibTransId="{D26BCFCD-0075-4F3C-9F9F-8C38D03946E0}"/>
    <dgm:cxn modelId="{F38165BE-558E-4040-8AB8-178755DFE612}" type="presOf" srcId="{10B3FCC0-F809-419B-801B-AAC7E4480AB6}" destId="{D3AE43F0-4C54-4455-B3D2-64D3A7FD40A4}" srcOrd="0" destOrd="0" presId="urn:microsoft.com/office/officeart/2005/8/layout/cycle3"/>
    <dgm:cxn modelId="{A152C8C2-C762-4221-BA30-9BEEC9600B51}" srcId="{220B28A4-F665-4650-B6FA-33EE94002F93}" destId="{4910E9DD-A2DE-401D-983B-E9582AE2C918}" srcOrd="4" destOrd="0" parTransId="{503C5ACF-3690-47A0-B100-18AD2A1C84C3}" sibTransId="{31806C4F-913B-4760-B4E9-8D4E872FFAEA}"/>
    <dgm:cxn modelId="{182BEDC2-E4BA-41F4-B778-879270FAF298}" type="presOf" srcId="{843DC035-DDEB-474E-BBE2-5543B3536248}" destId="{010E9C5B-E09D-4233-8630-FB277C9D16AB}" srcOrd="0" destOrd="0" presId="urn:microsoft.com/office/officeart/2005/8/layout/cycle3"/>
    <dgm:cxn modelId="{B937E8D1-9069-436F-87C8-79B2E6BEAE92}" srcId="{220B28A4-F665-4650-B6FA-33EE94002F93}" destId="{10B3FCC0-F809-419B-801B-AAC7E4480AB6}" srcOrd="2" destOrd="0" parTransId="{D063E671-5564-455D-AAB0-B4D42DC7E4B7}" sibTransId="{7DCB0C5B-FAFE-4123-A9FC-BEC8DD774054}"/>
    <dgm:cxn modelId="{870BB3D2-84E7-47DD-BEDD-C7B4D336FD99}" srcId="{220B28A4-F665-4650-B6FA-33EE94002F93}" destId="{44617D82-2BE2-4F60-8E73-FFFE022A494E}" srcOrd="3" destOrd="0" parTransId="{DA2FEC0C-0B37-4B95-927A-3366312F9C0B}" sibTransId="{DBEB3B1A-C34D-435B-9106-FEE094A19F86}"/>
    <dgm:cxn modelId="{03E6EED6-F3C4-40DD-B761-04BCA32F32B1}" type="presOf" srcId="{AA6EF021-B30B-45B5-BDF0-5EFCEF7C95C4}" destId="{2648F55D-5F0B-47F4-99CB-C02660A9D1F2}" srcOrd="0" destOrd="0" presId="urn:microsoft.com/office/officeart/2005/8/layout/cycle3"/>
    <dgm:cxn modelId="{561DC1D9-0480-4AFB-A6A0-D71B11432AC3}" type="presOf" srcId="{4D836999-2031-40DC-9870-93386FE6D565}" destId="{B1EC0446-FA39-47D4-9826-308F2BBCD7DF}" srcOrd="0" destOrd="0" presId="urn:microsoft.com/office/officeart/2005/8/layout/cycle3"/>
    <dgm:cxn modelId="{19496F3F-3DAC-47A6-9AF1-912031FEAAC0}" type="presParOf" srcId="{DAF12F52-B292-46C5-877A-7F7A43E1A22A}" destId="{EA87CAC9-834B-43DC-9BF4-5C26B13B8A22}" srcOrd="0" destOrd="0" presId="urn:microsoft.com/office/officeart/2005/8/layout/cycle3"/>
    <dgm:cxn modelId="{43DAFBD8-CFDF-44B8-8916-CCF3C68031E5}" type="presParOf" srcId="{EA87CAC9-834B-43DC-9BF4-5C26B13B8A22}" destId="{D5B5C7F7-2924-4DC7-8D98-C82993DD6C02}" srcOrd="0" destOrd="0" presId="urn:microsoft.com/office/officeart/2005/8/layout/cycle3"/>
    <dgm:cxn modelId="{D229542A-C4F9-410C-A5FB-A474A3A6C9AE}" type="presParOf" srcId="{EA87CAC9-834B-43DC-9BF4-5C26B13B8A22}" destId="{2648F55D-5F0B-47F4-99CB-C02660A9D1F2}" srcOrd="1" destOrd="0" presId="urn:microsoft.com/office/officeart/2005/8/layout/cycle3"/>
    <dgm:cxn modelId="{62AC1CCC-30FC-4875-96CC-428DD0320959}" type="presParOf" srcId="{EA87CAC9-834B-43DC-9BF4-5C26B13B8A22}" destId="{B1EC0446-FA39-47D4-9826-308F2BBCD7DF}" srcOrd="2" destOrd="0" presId="urn:microsoft.com/office/officeart/2005/8/layout/cycle3"/>
    <dgm:cxn modelId="{491E4679-0A6E-4303-AEDD-87C19F007FFE}" type="presParOf" srcId="{EA87CAC9-834B-43DC-9BF4-5C26B13B8A22}" destId="{D3AE43F0-4C54-4455-B3D2-64D3A7FD40A4}" srcOrd="3" destOrd="0" presId="urn:microsoft.com/office/officeart/2005/8/layout/cycle3"/>
    <dgm:cxn modelId="{E5362DD3-4195-4163-924D-CF9E28698C11}" type="presParOf" srcId="{EA87CAC9-834B-43DC-9BF4-5C26B13B8A22}" destId="{C2DDBE98-F546-4531-8CB0-1709AA0C3D2E}" srcOrd="4" destOrd="0" presId="urn:microsoft.com/office/officeart/2005/8/layout/cycle3"/>
    <dgm:cxn modelId="{A337B99A-CB43-4CD9-BAF4-D5A6634762D7}" type="presParOf" srcId="{EA87CAC9-834B-43DC-9BF4-5C26B13B8A22}" destId="{38E5945E-5F25-4285-B367-09355C9496B6}" srcOrd="5" destOrd="0" presId="urn:microsoft.com/office/officeart/2005/8/layout/cycle3"/>
    <dgm:cxn modelId="{936B7DE9-5073-438E-916A-7C0ADF07A0B9}" type="presParOf" srcId="{EA87CAC9-834B-43DC-9BF4-5C26B13B8A22}" destId="{010E9C5B-E09D-4233-8630-FB277C9D16A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A7344E-07D3-40BF-BD6B-DC292E15CDF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C50A6D-E0FB-4E03-A97C-928997ED30C3}">
      <dgm:prSet phldrT="[Текст]"/>
      <dgm:spPr/>
      <dgm:t>
        <a:bodyPr/>
        <a:lstStyle/>
        <a:p>
          <a:r>
            <a:rPr lang="ru-RU" dirty="0"/>
            <a:t>Понимание (осмысление) эмоций</a:t>
          </a:r>
        </a:p>
      </dgm:t>
    </dgm:pt>
    <dgm:pt modelId="{F9BB3822-3A1D-4E2E-9438-02077F20AB11}" type="parTrans" cxnId="{8A6DAFED-956A-4291-BC4F-C05CE6BFC26F}">
      <dgm:prSet/>
      <dgm:spPr/>
      <dgm:t>
        <a:bodyPr/>
        <a:lstStyle/>
        <a:p>
          <a:endParaRPr lang="ru-RU"/>
        </a:p>
      </dgm:t>
    </dgm:pt>
    <dgm:pt modelId="{5A515292-E2EE-48B5-89B1-0980692C65DA}" type="sibTrans" cxnId="{8A6DAFED-956A-4291-BC4F-C05CE6BFC26F}">
      <dgm:prSet/>
      <dgm:spPr/>
      <dgm:t>
        <a:bodyPr/>
        <a:lstStyle/>
        <a:p>
          <a:endParaRPr lang="ru-RU"/>
        </a:p>
      </dgm:t>
    </dgm:pt>
    <dgm:pt modelId="{5EC02BA8-9634-4DA3-BAA8-0DE78829CEB9}">
      <dgm:prSet phldrT="[Текст]" phldr="1"/>
      <dgm:spPr/>
      <dgm:t>
        <a:bodyPr/>
        <a:lstStyle/>
        <a:p>
          <a:endParaRPr lang="ru-RU"/>
        </a:p>
      </dgm:t>
    </dgm:pt>
    <dgm:pt modelId="{FC00408C-8119-4046-935F-6128F446285B}" type="parTrans" cxnId="{CEC1C89A-A98D-4648-A203-B796408767DF}">
      <dgm:prSet/>
      <dgm:spPr/>
      <dgm:t>
        <a:bodyPr/>
        <a:lstStyle/>
        <a:p>
          <a:endParaRPr lang="ru-RU"/>
        </a:p>
      </dgm:t>
    </dgm:pt>
    <dgm:pt modelId="{EA8131DE-0AA3-4522-B972-859BB0219B69}" type="sibTrans" cxnId="{CEC1C89A-A98D-4648-A203-B796408767DF}">
      <dgm:prSet/>
      <dgm:spPr/>
      <dgm:t>
        <a:bodyPr/>
        <a:lstStyle/>
        <a:p>
          <a:endParaRPr lang="ru-RU"/>
        </a:p>
      </dgm:t>
    </dgm:pt>
    <dgm:pt modelId="{3992CBFF-479C-4C6A-9BF7-C8A5AA7A500C}">
      <dgm:prSet phldrT="[Текст]" phldr="1"/>
      <dgm:spPr/>
      <dgm:t>
        <a:bodyPr/>
        <a:lstStyle/>
        <a:p>
          <a:endParaRPr lang="ru-RU"/>
        </a:p>
      </dgm:t>
    </dgm:pt>
    <dgm:pt modelId="{2C30C3E2-ACCC-42A1-8775-CD2319F8B592}" type="parTrans" cxnId="{51FE051D-D4EB-4032-BCE2-D68F25CE3D91}">
      <dgm:prSet/>
      <dgm:spPr/>
      <dgm:t>
        <a:bodyPr/>
        <a:lstStyle/>
        <a:p>
          <a:endParaRPr lang="ru-RU"/>
        </a:p>
      </dgm:t>
    </dgm:pt>
    <dgm:pt modelId="{665E19BF-D19D-4E97-8C24-E78D2476AAC1}" type="sibTrans" cxnId="{51FE051D-D4EB-4032-BCE2-D68F25CE3D91}">
      <dgm:prSet/>
      <dgm:spPr/>
      <dgm:t>
        <a:bodyPr/>
        <a:lstStyle/>
        <a:p>
          <a:endParaRPr lang="ru-RU"/>
        </a:p>
      </dgm:t>
    </dgm:pt>
    <dgm:pt modelId="{09081188-0CA1-42D9-BEEC-05C57AA0223A}">
      <dgm:prSet phldrT="[Текст]" phldr="1"/>
      <dgm:spPr/>
      <dgm:t>
        <a:bodyPr/>
        <a:lstStyle/>
        <a:p>
          <a:endParaRPr lang="ru-RU"/>
        </a:p>
      </dgm:t>
    </dgm:pt>
    <dgm:pt modelId="{0E6BF831-50B2-4A5A-A91A-FF75E6B4EA3A}" type="parTrans" cxnId="{16ED56C2-A8ED-4387-A614-D5E9449A372C}">
      <dgm:prSet/>
      <dgm:spPr/>
      <dgm:t>
        <a:bodyPr/>
        <a:lstStyle/>
        <a:p>
          <a:endParaRPr lang="ru-RU"/>
        </a:p>
      </dgm:t>
    </dgm:pt>
    <dgm:pt modelId="{B4D510A5-1679-4E7A-A714-204258A11E5F}" type="sibTrans" cxnId="{16ED56C2-A8ED-4387-A614-D5E9449A372C}">
      <dgm:prSet/>
      <dgm:spPr/>
      <dgm:t>
        <a:bodyPr/>
        <a:lstStyle/>
        <a:p>
          <a:endParaRPr lang="ru-RU"/>
        </a:p>
      </dgm:t>
    </dgm:pt>
    <dgm:pt modelId="{47C8F7FE-F521-4687-82DC-1149A672D519}">
      <dgm:prSet/>
      <dgm:spPr/>
      <dgm:t>
        <a:bodyPr/>
        <a:lstStyle/>
        <a:p>
          <a:endParaRPr lang="ru-RU"/>
        </a:p>
      </dgm:t>
    </dgm:pt>
    <dgm:pt modelId="{7AA6BB84-7AF2-47D7-BF34-A1A0A190814B}" type="parTrans" cxnId="{0B6A6C9B-A549-4424-8C6E-C7A72648D253}">
      <dgm:prSet/>
      <dgm:spPr/>
      <dgm:t>
        <a:bodyPr/>
        <a:lstStyle/>
        <a:p>
          <a:endParaRPr lang="ru-RU"/>
        </a:p>
      </dgm:t>
    </dgm:pt>
    <dgm:pt modelId="{9ED6B149-B8D2-4BB9-A684-19E8B18E9F24}" type="sibTrans" cxnId="{0B6A6C9B-A549-4424-8C6E-C7A72648D253}">
      <dgm:prSet/>
      <dgm:spPr/>
      <dgm:t>
        <a:bodyPr/>
        <a:lstStyle/>
        <a:p>
          <a:endParaRPr lang="ru-RU"/>
        </a:p>
      </dgm:t>
    </dgm:pt>
    <dgm:pt modelId="{5BEC47C0-078A-406F-95B5-EE23AAE0544F}">
      <dgm:prSet/>
      <dgm:spPr/>
      <dgm:t>
        <a:bodyPr/>
        <a:lstStyle/>
        <a:p>
          <a:endParaRPr lang="ru-RU"/>
        </a:p>
      </dgm:t>
    </dgm:pt>
    <dgm:pt modelId="{8B7338DF-0537-4566-8627-40DE8C38C67A}" type="parTrans" cxnId="{97B344F8-8C63-40BB-949F-002A6571CC1A}">
      <dgm:prSet/>
      <dgm:spPr/>
      <dgm:t>
        <a:bodyPr/>
        <a:lstStyle/>
        <a:p>
          <a:endParaRPr lang="ru-RU"/>
        </a:p>
      </dgm:t>
    </dgm:pt>
    <dgm:pt modelId="{ECB5EDAF-F259-4FCB-AA5F-324A05EA9C5E}" type="sibTrans" cxnId="{97B344F8-8C63-40BB-949F-002A6571CC1A}">
      <dgm:prSet/>
      <dgm:spPr/>
      <dgm:t>
        <a:bodyPr/>
        <a:lstStyle/>
        <a:p>
          <a:endParaRPr lang="ru-RU"/>
        </a:p>
      </dgm:t>
    </dgm:pt>
    <dgm:pt modelId="{75A20DCB-01DF-4B5F-9F35-A4BE17C80FC7}">
      <dgm:prSet/>
      <dgm:spPr/>
      <dgm:t>
        <a:bodyPr/>
        <a:lstStyle/>
        <a:p>
          <a:r>
            <a:rPr lang="ru-RU"/>
            <a:t>Различение и выражение эмоций</a:t>
          </a:r>
        </a:p>
      </dgm:t>
    </dgm:pt>
    <dgm:pt modelId="{41112CA3-B7A7-4473-B0BC-0C52322E2E0A}" type="parTrans" cxnId="{E780B94C-43F6-4F57-B8C2-AF9D4FAC836A}">
      <dgm:prSet/>
      <dgm:spPr/>
      <dgm:t>
        <a:bodyPr/>
        <a:lstStyle/>
        <a:p>
          <a:endParaRPr lang="ru-RU"/>
        </a:p>
      </dgm:t>
    </dgm:pt>
    <dgm:pt modelId="{F2F469BE-5414-448C-BE2D-38401C19DAAB}" type="sibTrans" cxnId="{E780B94C-43F6-4F57-B8C2-AF9D4FAC836A}">
      <dgm:prSet/>
      <dgm:spPr/>
      <dgm:t>
        <a:bodyPr/>
        <a:lstStyle/>
        <a:p>
          <a:endParaRPr lang="ru-RU"/>
        </a:p>
      </dgm:t>
    </dgm:pt>
    <dgm:pt modelId="{466C905B-13F2-4E47-B010-3657A2B52685}">
      <dgm:prSet/>
      <dgm:spPr/>
      <dgm:t>
        <a:bodyPr/>
        <a:lstStyle/>
        <a:p>
          <a:r>
            <a:rPr lang="ru-RU"/>
            <a:t>Использование эмоций в мыслительной активности</a:t>
          </a:r>
        </a:p>
      </dgm:t>
    </dgm:pt>
    <dgm:pt modelId="{BAA8E02E-F2DF-411B-ADF3-B592DF2B48CE}" type="parTrans" cxnId="{33485289-1C98-4522-B9F1-17A94AD38150}">
      <dgm:prSet/>
      <dgm:spPr/>
      <dgm:t>
        <a:bodyPr/>
        <a:lstStyle/>
        <a:p>
          <a:endParaRPr lang="ru-RU"/>
        </a:p>
      </dgm:t>
    </dgm:pt>
    <dgm:pt modelId="{03EF0E24-30A3-4289-B487-6E58FCE236A1}" type="sibTrans" cxnId="{33485289-1C98-4522-B9F1-17A94AD38150}">
      <dgm:prSet/>
      <dgm:spPr/>
      <dgm:t>
        <a:bodyPr/>
        <a:lstStyle/>
        <a:p>
          <a:endParaRPr lang="ru-RU"/>
        </a:p>
      </dgm:t>
    </dgm:pt>
    <dgm:pt modelId="{20CF6CE0-2F57-49E3-BB1E-4241F4B8AF3D}">
      <dgm:prSet/>
      <dgm:spPr/>
      <dgm:t>
        <a:bodyPr/>
        <a:lstStyle/>
        <a:p>
          <a:r>
            <a:rPr lang="ru-RU"/>
            <a:t>Осознанная регуляция эмоций</a:t>
          </a:r>
        </a:p>
      </dgm:t>
    </dgm:pt>
    <dgm:pt modelId="{DE3F224E-E8A9-4BA2-BD5B-53853E16AA27}" type="parTrans" cxnId="{57BDD212-EB08-4DCF-B69B-83E39372CAD8}">
      <dgm:prSet/>
      <dgm:spPr/>
      <dgm:t>
        <a:bodyPr/>
        <a:lstStyle/>
        <a:p>
          <a:endParaRPr lang="ru-RU"/>
        </a:p>
      </dgm:t>
    </dgm:pt>
    <dgm:pt modelId="{CB603C7E-15AA-406E-9D2B-DC99AD802C8C}" type="sibTrans" cxnId="{57BDD212-EB08-4DCF-B69B-83E39372CAD8}">
      <dgm:prSet/>
      <dgm:spPr/>
      <dgm:t>
        <a:bodyPr/>
        <a:lstStyle/>
        <a:p>
          <a:endParaRPr lang="ru-RU"/>
        </a:p>
      </dgm:t>
    </dgm:pt>
    <dgm:pt modelId="{D66BFFCD-5445-4F43-A42C-A04245091FBC}" type="pres">
      <dgm:prSet presAssocID="{A2A7344E-07D3-40BF-BD6B-DC292E15CDF5}" presName="matrix" presStyleCnt="0">
        <dgm:presLayoutVars>
          <dgm:chMax val="1"/>
          <dgm:dir/>
          <dgm:resizeHandles val="exact"/>
        </dgm:presLayoutVars>
      </dgm:prSet>
      <dgm:spPr/>
    </dgm:pt>
    <dgm:pt modelId="{D05721F3-EA79-40AE-AEC8-D3206C05F4E7}" type="pres">
      <dgm:prSet presAssocID="{A2A7344E-07D3-40BF-BD6B-DC292E15CDF5}" presName="diamond" presStyleLbl="bgShp" presStyleIdx="0" presStyleCnt="1"/>
      <dgm:spPr/>
    </dgm:pt>
    <dgm:pt modelId="{30E228E8-AC31-4C2A-B824-5E46EF3B8947}" type="pres">
      <dgm:prSet presAssocID="{A2A7344E-07D3-40BF-BD6B-DC292E15CDF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F99B34B-1F23-4200-99BF-7AA5DDD6F170}" type="pres">
      <dgm:prSet presAssocID="{A2A7344E-07D3-40BF-BD6B-DC292E15CDF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7C92FA1-B97C-44A4-9C1F-21DCE9EE2D27}" type="pres">
      <dgm:prSet presAssocID="{A2A7344E-07D3-40BF-BD6B-DC292E15CDF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A6F5568-8CDD-4FB1-84B7-2F9DBCAF65E5}" type="pres">
      <dgm:prSet presAssocID="{A2A7344E-07D3-40BF-BD6B-DC292E15CDF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7BDD212-EB08-4DCF-B69B-83E39372CAD8}" srcId="{A2A7344E-07D3-40BF-BD6B-DC292E15CDF5}" destId="{20CF6CE0-2F57-49E3-BB1E-4241F4B8AF3D}" srcOrd="1" destOrd="0" parTransId="{DE3F224E-E8A9-4BA2-BD5B-53853E16AA27}" sibTransId="{CB603C7E-15AA-406E-9D2B-DC99AD802C8C}"/>
    <dgm:cxn modelId="{51FE051D-D4EB-4032-BCE2-D68F25CE3D91}" srcId="{A2A7344E-07D3-40BF-BD6B-DC292E15CDF5}" destId="{3992CBFF-479C-4C6A-9BF7-C8A5AA7A500C}" srcOrd="7" destOrd="0" parTransId="{2C30C3E2-ACCC-42A1-8775-CD2319F8B592}" sibTransId="{665E19BF-D19D-4E97-8C24-E78D2476AAC1}"/>
    <dgm:cxn modelId="{E780B94C-43F6-4F57-B8C2-AF9D4FAC836A}" srcId="{A2A7344E-07D3-40BF-BD6B-DC292E15CDF5}" destId="{75A20DCB-01DF-4B5F-9F35-A4BE17C80FC7}" srcOrd="3" destOrd="0" parTransId="{41112CA3-B7A7-4473-B0BC-0C52322E2E0A}" sibTransId="{F2F469BE-5414-448C-BE2D-38401C19DAAB}"/>
    <dgm:cxn modelId="{C51B917C-F283-4E20-8702-0F8A74CA91C4}" type="presOf" srcId="{75A20DCB-01DF-4B5F-9F35-A4BE17C80FC7}" destId="{1A6F5568-8CDD-4FB1-84B7-2F9DBCAF65E5}" srcOrd="0" destOrd="0" presId="urn:microsoft.com/office/officeart/2005/8/layout/matrix3"/>
    <dgm:cxn modelId="{29622A80-664E-492B-AE63-86F4FA74D063}" type="presOf" srcId="{20CF6CE0-2F57-49E3-BB1E-4241F4B8AF3D}" destId="{4F99B34B-1F23-4200-99BF-7AA5DDD6F170}" srcOrd="0" destOrd="0" presId="urn:microsoft.com/office/officeart/2005/8/layout/matrix3"/>
    <dgm:cxn modelId="{303DEF86-A601-4380-B777-76DBED02004D}" type="presOf" srcId="{A2A7344E-07D3-40BF-BD6B-DC292E15CDF5}" destId="{D66BFFCD-5445-4F43-A42C-A04245091FBC}" srcOrd="0" destOrd="0" presId="urn:microsoft.com/office/officeart/2005/8/layout/matrix3"/>
    <dgm:cxn modelId="{33485289-1C98-4522-B9F1-17A94AD38150}" srcId="{A2A7344E-07D3-40BF-BD6B-DC292E15CDF5}" destId="{466C905B-13F2-4E47-B010-3657A2B52685}" srcOrd="2" destOrd="0" parTransId="{BAA8E02E-F2DF-411B-ADF3-B592DF2B48CE}" sibTransId="{03EF0E24-30A3-4289-B487-6E58FCE236A1}"/>
    <dgm:cxn modelId="{CEC1C89A-A98D-4648-A203-B796408767DF}" srcId="{A2A7344E-07D3-40BF-BD6B-DC292E15CDF5}" destId="{5EC02BA8-9634-4DA3-BAA8-0DE78829CEB9}" srcOrd="6" destOrd="0" parTransId="{FC00408C-8119-4046-935F-6128F446285B}" sibTransId="{EA8131DE-0AA3-4522-B972-859BB0219B69}"/>
    <dgm:cxn modelId="{0B6A6C9B-A549-4424-8C6E-C7A72648D253}" srcId="{A2A7344E-07D3-40BF-BD6B-DC292E15CDF5}" destId="{47C8F7FE-F521-4687-82DC-1149A672D519}" srcOrd="5" destOrd="0" parTransId="{7AA6BB84-7AF2-47D7-BF34-A1A0A190814B}" sibTransId="{9ED6B149-B8D2-4BB9-A684-19E8B18E9F24}"/>
    <dgm:cxn modelId="{90BA0B9E-79AA-4F33-B3D1-4755B907E989}" type="presOf" srcId="{AFC50A6D-E0FB-4E03-A97C-928997ED30C3}" destId="{30E228E8-AC31-4C2A-B824-5E46EF3B8947}" srcOrd="0" destOrd="0" presId="urn:microsoft.com/office/officeart/2005/8/layout/matrix3"/>
    <dgm:cxn modelId="{16ED56C2-A8ED-4387-A614-D5E9449A372C}" srcId="{A2A7344E-07D3-40BF-BD6B-DC292E15CDF5}" destId="{09081188-0CA1-42D9-BEEC-05C57AA0223A}" srcOrd="8" destOrd="0" parTransId="{0E6BF831-50B2-4A5A-A91A-FF75E6B4EA3A}" sibTransId="{B4D510A5-1679-4E7A-A714-204258A11E5F}"/>
    <dgm:cxn modelId="{EB8504C9-C571-4E3F-889B-B28DA55802C7}" type="presOf" srcId="{466C905B-13F2-4E47-B010-3657A2B52685}" destId="{E7C92FA1-B97C-44A4-9C1F-21DCE9EE2D27}" srcOrd="0" destOrd="0" presId="urn:microsoft.com/office/officeart/2005/8/layout/matrix3"/>
    <dgm:cxn modelId="{8A6DAFED-956A-4291-BC4F-C05CE6BFC26F}" srcId="{A2A7344E-07D3-40BF-BD6B-DC292E15CDF5}" destId="{AFC50A6D-E0FB-4E03-A97C-928997ED30C3}" srcOrd="0" destOrd="0" parTransId="{F9BB3822-3A1D-4E2E-9438-02077F20AB11}" sibTransId="{5A515292-E2EE-48B5-89B1-0980692C65DA}"/>
    <dgm:cxn modelId="{97B344F8-8C63-40BB-949F-002A6571CC1A}" srcId="{A2A7344E-07D3-40BF-BD6B-DC292E15CDF5}" destId="{5BEC47C0-078A-406F-95B5-EE23AAE0544F}" srcOrd="4" destOrd="0" parTransId="{8B7338DF-0537-4566-8627-40DE8C38C67A}" sibTransId="{ECB5EDAF-F259-4FCB-AA5F-324A05EA9C5E}"/>
    <dgm:cxn modelId="{94F6E253-766C-4451-88FA-E3DA33DF4830}" type="presParOf" srcId="{D66BFFCD-5445-4F43-A42C-A04245091FBC}" destId="{D05721F3-EA79-40AE-AEC8-D3206C05F4E7}" srcOrd="0" destOrd="0" presId="urn:microsoft.com/office/officeart/2005/8/layout/matrix3"/>
    <dgm:cxn modelId="{BB8E5352-8207-4F01-9221-D12DAAAFDE24}" type="presParOf" srcId="{D66BFFCD-5445-4F43-A42C-A04245091FBC}" destId="{30E228E8-AC31-4C2A-B824-5E46EF3B8947}" srcOrd="1" destOrd="0" presId="urn:microsoft.com/office/officeart/2005/8/layout/matrix3"/>
    <dgm:cxn modelId="{36E53544-AD82-4335-9653-C55657475959}" type="presParOf" srcId="{D66BFFCD-5445-4F43-A42C-A04245091FBC}" destId="{4F99B34B-1F23-4200-99BF-7AA5DDD6F170}" srcOrd="2" destOrd="0" presId="urn:microsoft.com/office/officeart/2005/8/layout/matrix3"/>
    <dgm:cxn modelId="{91181BFE-FDB7-4C62-B92C-3A3715556A2E}" type="presParOf" srcId="{D66BFFCD-5445-4F43-A42C-A04245091FBC}" destId="{E7C92FA1-B97C-44A4-9C1F-21DCE9EE2D27}" srcOrd="3" destOrd="0" presId="urn:microsoft.com/office/officeart/2005/8/layout/matrix3"/>
    <dgm:cxn modelId="{3ED12CCC-A8B4-48DF-99FE-5DDEA1C4017B}" type="presParOf" srcId="{D66BFFCD-5445-4F43-A42C-A04245091FBC}" destId="{1A6F5568-8CDD-4FB1-84B7-2F9DBCAF65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5BFC46-C125-4E0F-BEE3-69DDDF7CAEA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2C3C50-2FE3-4081-91C1-D7861BEE2C4A}">
      <dgm:prSet phldrT="[Текст]" custT="1"/>
      <dgm:spPr>
        <a:solidFill>
          <a:schemeClr val="bg1">
            <a:alpha val="29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1900" b="1" dirty="0">
              <a:solidFill>
                <a:schemeClr val="tx1"/>
              </a:solidFill>
              <a:latin typeface="Book Antiqua" pitchFamily="18" charset="0"/>
            </a:rPr>
            <a:t>В первой серии эксперимента испытуемые смотрели фильм в одиночестве. Наблюдение велось скрытой камерой </a:t>
          </a:r>
        </a:p>
      </dgm:t>
    </dgm:pt>
    <dgm:pt modelId="{0BCA7507-3E92-4966-81C5-035D0D39E11A}" type="parTrans" cxnId="{323EE6B0-652F-4E3C-BD65-7F2C8D79FA0A}">
      <dgm:prSet/>
      <dgm:spPr/>
      <dgm:t>
        <a:bodyPr/>
        <a:lstStyle/>
        <a:p>
          <a:endParaRPr lang="ru-RU"/>
        </a:p>
      </dgm:t>
    </dgm:pt>
    <dgm:pt modelId="{4B7AB832-4274-4EFC-AE86-A993EEC6D1C0}" type="sibTrans" cxnId="{323EE6B0-652F-4E3C-BD65-7F2C8D79FA0A}">
      <dgm:prSet/>
      <dgm:spPr/>
      <dgm:t>
        <a:bodyPr/>
        <a:lstStyle/>
        <a:p>
          <a:endParaRPr lang="ru-RU"/>
        </a:p>
      </dgm:t>
    </dgm:pt>
    <dgm:pt modelId="{F0CC2125-BACD-4036-AD9B-F198F2CBB0DD}">
      <dgm:prSet phldrT="[Текст]" custT="1"/>
      <dgm:spPr>
        <a:solidFill>
          <a:schemeClr val="bg1">
            <a:alpha val="28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1900" b="1" dirty="0">
              <a:solidFill>
                <a:schemeClr val="tx1"/>
              </a:solidFill>
              <a:latin typeface="Book Antiqua" pitchFamily="18" charset="0"/>
            </a:rPr>
            <a:t>Во второй серии эксперимента испытуемые смотрели тот же фильм группами или в </a:t>
          </a:r>
          <a:r>
            <a:rPr lang="ru-RU" sz="1900" b="1" dirty="0" err="1">
              <a:solidFill>
                <a:schemeClr val="tx1"/>
              </a:solidFill>
              <a:latin typeface="Book Antiqua" pitchFamily="18" charset="0"/>
            </a:rPr>
            <a:t>присут-ствии</a:t>
          </a:r>
          <a:r>
            <a:rPr lang="ru-RU" sz="1900" b="1" dirty="0">
              <a:solidFill>
                <a:schemeClr val="tx1"/>
              </a:solidFill>
              <a:latin typeface="Book Antiqua" pitchFamily="18" charset="0"/>
            </a:rPr>
            <a:t> экспериментатора. </a:t>
          </a:r>
        </a:p>
      </dgm:t>
    </dgm:pt>
    <dgm:pt modelId="{DD824818-A93E-4BBC-945C-26ADCE2B6612}" type="parTrans" cxnId="{1038155E-A7D9-47A4-A9E6-A52CEC308B83}">
      <dgm:prSet/>
      <dgm:spPr/>
      <dgm:t>
        <a:bodyPr/>
        <a:lstStyle/>
        <a:p>
          <a:endParaRPr lang="ru-RU"/>
        </a:p>
      </dgm:t>
    </dgm:pt>
    <dgm:pt modelId="{4B96F87E-C7FC-4743-BE8E-CA2CABF18074}" type="sibTrans" cxnId="{1038155E-A7D9-47A4-A9E6-A52CEC308B83}">
      <dgm:prSet/>
      <dgm:spPr/>
      <dgm:t>
        <a:bodyPr/>
        <a:lstStyle/>
        <a:p>
          <a:endParaRPr lang="ru-RU"/>
        </a:p>
      </dgm:t>
    </dgm:pt>
    <dgm:pt modelId="{AB9FB548-5BCF-454D-8B4F-B739C782F52E}">
      <dgm:prSet phldrT="[Текст]" custT="1"/>
      <dgm:spPr/>
      <dgm:t>
        <a:bodyPr/>
        <a:lstStyle/>
        <a:p>
          <a:r>
            <a:rPr lang="ru-RU" sz="1900" b="1" dirty="0">
              <a:solidFill>
                <a:schemeClr val="tx1"/>
              </a:solidFill>
              <a:latin typeface="Book Antiqua" pitchFamily="18" charset="0"/>
            </a:rPr>
            <a:t>Различий в эмоциональной экспрессии между американцами и японцами обнаружено не было</a:t>
          </a:r>
        </a:p>
      </dgm:t>
    </dgm:pt>
    <dgm:pt modelId="{70B211B9-6DC7-44FF-BEE0-91A40389FD49}" type="parTrans" cxnId="{75A0B172-4370-4EF6-9955-49A13FBFFBF3}">
      <dgm:prSet/>
      <dgm:spPr/>
      <dgm:t>
        <a:bodyPr/>
        <a:lstStyle/>
        <a:p>
          <a:endParaRPr lang="ru-RU"/>
        </a:p>
      </dgm:t>
    </dgm:pt>
    <dgm:pt modelId="{80DF7F20-38D8-4A9C-992B-DA5347EA7C28}" type="sibTrans" cxnId="{75A0B172-4370-4EF6-9955-49A13FBFFBF3}">
      <dgm:prSet/>
      <dgm:spPr/>
      <dgm:t>
        <a:bodyPr/>
        <a:lstStyle/>
        <a:p>
          <a:endParaRPr lang="ru-RU"/>
        </a:p>
      </dgm:t>
    </dgm:pt>
    <dgm:pt modelId="{01459B2D-0892-4497-939E-669C429244FD}">
      <dgm:prSet phldrT="[Текст]" custT="1"/>
      <dgm:spPr/>
      <dgm:t>
        <a:bodyPr/>
        <a:lstStyle/>
        <a:p>
          <a:r>
            <a:rPr lang="ru-RU" sz="1900" b="1" dirty="0">
              <a:solidFill>
                <a:schemeClr val="tx1"/>
              </a:solidFill>
              <a:latin typeface="Book Antiqua" pitchFamily="18" charset="0"/>
            </a:rPr>
            <a:t>Экспрессия американцев не  изменилась, а японцы перестали выражать негативные эмоции</a:t>
          </a:r>
        </a:p>
      </dgm:t>
    </dgm:pt>
    <dgm:pt modelId="{D60F2CFA-D904-4641-BF0C-8921F849B11C}" type="parTrans" cxnId="{241CDFA2-C045-49D7-ADDA-559B861679C7}">
      <dgm:prSet/>
      <dgm:spPr/>
      <dgm:t>
        <a:bodyPr/>
        <a:lstStyle/>
        <a:p>
          <a:endParaRPr lang="ru-RU"/>
        </a:p>
      </dgm:t>
    </dgm:pt>
    <dgm:pt modelId="{4A824359-42EB-4A89-AF79-1E998DB13FE9}" type="sibTrans" cxnId="{241CDFA2-C045-49D7-ADDA-559B861679C7}">
      <dgm:prSet/>
      <dgm:spPr/>
      <dgm:t>
        <a:bodyPr/>
        <a:lstStyle/>
        <a:p>
          <a:endParaRPr lang="ru-RU"/>
        </a:p>
      </dgm:t>
    </dgm:pt>
    <dgm:pt modelId="{3FBE97E4-0E42-4002-AC55-72710F38524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900" b="1" dirty="0">
              <a:solidFill>
                <a:schemeClr val="tx1"/>
              </a:solidFill>
              <a:latin typeface="Book Antiqua" pitchFamily="18" charset="0"/>
            </a:rPr>
            <a:t>Такая ситуация сохранялась и в том случае, если серии эксперимента менялись местами</a:t>
          </a:r>
        </a:p>
      </dgm:t>
    </dgm:pt>
    <dgm:pt modelId="{F4F8385D-89A5-4CE3-883A-D8D8EE149F1A}" type="parTrans" cxnId="{DB9B1D3E-8DEC-430E-BF1A-9B58E8F1E339}">
      <dgm:prSet/>
      <dgm:spPr/>
      <dgm:t>
        <a:bodyPr/>
        <a:lstStyle/>
        <a:p>
          <a:endParaRPr lang="ru-RU"/>
        </a:p>
      </dgm:t>
    </dgm:pt>
    <dgm:pt modelId="{A6E9D306-4CAE-4641-86AE-2572C6F70DF9}" type="sibTrans" cxnId="{DB9B1D3E-8DEC-430E-BF1A-9B58E8F1E339}">
      <dgm:prSet/>
      <dgm:spPr/>
      <dgm:t>
        <a:bodyPr/>
        <a:lstStyle/>
        <a:p>
          <a:endParaRPr lang="ru-RU"/>
        </a:p>
      </dgm:t>
    </dgm:pt>
    <dgm:pt modelId="{67048234-542E-435A-BCE5-6EDF4EB22B03}" type="pres">
      <dgm:prSet presAssocID="{E75BFC46-C125-4E0F-BEE3-69DDDF7CAEA4}" presName="diagram" presStyleCnt="0">
        <dgm:presLayoutVars>
          <dgm:dir/>
          <dgm:resizeHandles val="exact"/>
        </dgm:presLayoutVars>
      </dgm:prSet>
      <dgm:spPr/>
    </dgm:pt>
    <dgm:pt modelId="{6F237D88-5113-4BAA-B5FB-976D84726699}" type="pres">
      <dgm:prSet presAssocID="{B12C3C50-2FE3-4081-91C1-D7861BEE2C4A}" presName="node" presStyleLbl="node1" presStyleIdx="0" presStyleCnt="5" custScaleX="222494" custScaleY="114086">
        <dgm:presLayoutVars>
          <dgm:bulletEnabled val="1"/>
        </dgm:presLayoutVars>
      </dgm:prSet>
      <dgm:spPr/>
    </dgm:pt>
    <dgm:pt modelId="{A10CB1F4-69EA-4B90-93A2-3389C5E48206}" type="pres">
      <dgm:prSet presAssocID="{4B7AB832-4274-4EFC-AE86-A993EEC6D1C0}" presName="sibTrans" presStyleCnt="0"/>
      <dgm:spPr/>
    </dgm:pt>
    <dgm:pt modelId="{1AC96265-C923-48CB-A964-0D25DE9F0D7A}" type="pres">
      <dgm:prSet presAssocID="{F0CC2125-BACD-4036-AD9B-F198F2CBB0DD}" presName="node" presStyleLbl="node1" presStyleIdx="1" presStyleCnt="5" custScaleX="220589" custScaleY="114086">
        <dgm:presLayoutVars>
          <dgm:bulletEnabled val="1"/>
        </dgm:presLayoutVars>
      </dgm:prSet>
      <dgm:spPr/>
    </dgm:pt>
    <dgm:pt modelId="{25DB55E0-5A96-4DF3-91F8-68F84518C857}" type="pres">
      <dgm:prSet presAssocID="{4B96F87E-C7FC-4743-BE8E-CA2CABF18074}" presName="sibTrans" presStyleCnt="0"/>
      <dgm:spPr/>
    </dgm:pt>
    <dgm:pt modelId="{8D1BC5F4-C343-4366-9618-2384ACD7D0CA}" type="pres">
      <dgm:prSet presAssocID="{AB9FB548-5BCF-454D-8B4F-B739C782F52E}" presName="node" presStyleLbl="node1" presStyleIdx="2" presStyleCnt="5" custScaleX="197504" custScaleY="105294" custLinFactNeighborX="-3872" custLinFactNeighborY="-7874">
        <dgm:presLayoutVars>
          <dgm:bulletEnabled val="1"/>
        </dgm:presLayoutVars>
      </dgm:prSet>
      <dgm:spPr/>
    </dgm:pt>
    <dgm:pt modelId="{8F33C6D8-1077-4578-9CE1-C1C2366C59B0}" type="pres">
      <dgm:prSet presAssocID="{80DF7F20-38D8-4A9C-992B-DA5347EA7C28}" presName="sibTrans" presStyleCnt="0"/>
      <dgm:spPr/>
    </dgm:pt>
    <dgm:pt modelId="{354F31FA-0669-45EF-B2FF-3B1EAF5BF64F}" type="pres">
      <dgm:prSet presAssocID="{01459B2D-0892-4497-939E-669C429244FD}" presName="node" presStyleLbl="node1" presStyleIdx="3" presStyleCnt="5" custScaleX="191377" custScaleY="104232" custLinFactNeighborX="1618" custLinFactNeighborY="-8405">
        <dgm:presLayoutVars>
          <dgm:bulletEnabled val="1"/>
        </dgm:presLayoutVars>
      </dgm:prSet>
      <dgm:spPr/>
    </dgm:pt>
    <dgm:pt modelId="{A1361A83-1332-4DE3-AA89-00CADF616701}" type="pres">
      <dgm:prSet presAssocID="{4A824359-42EB-4A89-AF79-1E998DB13FE9}" presName="sibTrans" presStyleCnt="0"/>
      <dgm:spPr/>
    </dgm:pt>
    <dgm:pt modelId="{5B9E2A3D-BA42-488F-A993-AED9C24B0F13}" type="pres">
      <dgm:prSet presAssocID="{3FBE97E4-0E42-4002-AC55-72710F38524F}" presName="node" presStyleLbl="node1" presStyleIdx="4" presStyleCnt="5" custScaleX="209584" custScaleY="90612" custLinFactNeighborX="2167" custLinFactNeighborY="-10865">
        <dgm:presLayoutVars>
          <dgm:bulletEnabled val="1"/>
        </dgm:presLayoutVars>
      </dgm:prSet>
      <dgm:spPr/>
    </dgm:pt>
  </dgm:ptLst>
  <dgm:cxnLst>
    <dgm:cxn modelId="{DB9B1D3E-8DEC-430E-BF1A-9B58E8F1E339}" srcId="{E75BFC46-C125-4E0F-BEE3-69DDDF7CAEA4}" destId="{3FBE97E4-0E42-4002-AC55-72710F38524F}" srcOrd="4" destOrd="0" parTransId="{F4F8385D-89A5-4CE3-883A-D8D8EE149F1A}" sibTransId="{A6E9D306-4CAE-4641-86AE-2572C6F70DF9}"/>
    <dgm:cxn modelId="{DC90B540-16A9-49DE-9120-1F16541F9380}" type="presOf" srcId="{B12C3C50-2FE3-4081-91C1-D7861BEE2C4A}" destId="{6F237D88-5113-4BAA-B5FB-976D84726699}" srcOrd="0" destOrd="0" presId="urn:microsoft.com/office/officeart/2005/8/layout/default"/>
    <dgm:cxn modelId="{1038155E-A7D9-47A4-A9E6-A52CEC308B83}" srcId="{E75BFC46-C125-4E0F-BEE3-69DDDF7CAEA4}" destId="{F0CC2125-BACD-4036-AD9B-F198F2CBB0DD}" srcOrd="1" destOrd="0" parTransId="{DD824818-A93E-4BBC-945C-26ADCE2B6612}" sibTransId="{4B96F87E-C7FC-4743-BE8E-CA2CABF18074}"/>
    <dgm:cxn modelId="{86B39C44-5713-4F89-A73E-7ED6883D2AE5}" type="presOf" srcId="{E75BFC46-C125-4E0F-BEE3-69DDDF7CAEA4}" destId="{67048234-542E-435A-BCE5-6EDF4EB22B03}" srcOrd="0" destOrd="0" presId="urn:microsoft.com/office/officeart/2005/8/layout/default"/>
    <dgm:cxn modelId="{AAEFA14E-8AB4-44B9-8E25-41B6D3CDE2BC}" type="presOf" srcId="{3FBE97E4-0E42-4002-AC55-72710F38524F}" destId="{5B9E2A3D-BA42-488F-A993-AED9C24B0F13}" srcOrd="0" destOrd="0" presId="urn:microsoft.com/office/officeart/2005/8/layout/default"/>
    <dgm:cxn modelId="{75A0B172-4370-4EF6-9955-49A13FBFFBF3}" srcId="{E75BFC46-C125-4E0F-BEE3-69DDDF7CAEA4}" destId="{AB9FB548-5BCF-454D-8B4F-B739C782F52E}" srcOrd="2" destOrd="0" parTransId="{70B211B9-6DC7-44FF-BEE0-91A40389FD49}" sibTransId="{80DF7F20-38D8-4A9C-992B-DA5347EA7C28}"/>
    <dgm:cxn modelId="{241CDFA2-C045-49D7-ADDA-559B861679C7}" srcId="{E75BFC46-C125-4E0F-BEE3-69DDDF7CAEA4}" destId="{01459B2D-0892-4497-939E-669C429244FD}" srcOrd="3" destOrd="0" parTransId="{D60F2CFA-D904-4641-BF0C-8921F849B11C}" sibTransId="{4A824359-42EB-4A89-AF79-1E998DB13FE9}"/>
    <dgm:cxn modelId="{323EE6B0-652F-4E3C-BD65-7F2C8D79FA0A}" srcId="{E75BFC46-C125-4E0F-BEE3-69DDDF7CAEA4}" destId="{B12C3C50-2FE3-4081-91C1-D7861BEE2C4A}" srcOrd="0" destOrd="0" parTransId="{0BCA7507-3E92-4966-81C5-035D0D39E11A}" sibTransId="{4B7AB832-4274-4EFC-AE86-A993EEC6D1C0}"/>
    <dgm:cxn modelId="{8169F5BD-0BE3-47BA-A91D-8680CA0CA19D}" type="presOf" srcId="{F0CC2125-BACD-4036-AD9B-F198F2CBB0DD}" destId="{1AC96265-C923-48CB-A964-0D25DE9F0D7A}" srcOrd="0" destOrd="0" presId="urn:microsoft.com/office/officeart/2005/8/layout/default"/>
    <dgm:cxn modelId="{83E3CDF5-FE9F-43FC-AD64-CD4CCB7BD1C1}" type="presOf" srcId="{AB9FB548-5BCF-454D-8B4F-B739C782F52E}" destId="{8D1BC5F4-C343-4366-9618-2384ACD7D0CA}" srcOrd="0" destOrd="0" presId="urn:microsoft.com/office/officeart/2005/8/layout/default"/>
    <dgm:cxn modelId="{0854ADF8-5846-43CB-843C-BD822D7C221A}" type="presOf" srcId="{01459B2D-0892-4497-939E-669C429244FD}" destId="{354F31FA-0669-45EF-B2FF-3B1EAF5BF64F}" srcOrd="0" destOrd="0" presId="urn:microsoft.com/office/officeart/2005/8/layout/default"/>
    <dgm:cxn modelId="{EA5DDF94-9CC8-481F-8FAB-F054500FDED7}" type="presParOf" srcId="{67048234-542E-435A-BCE5-6EDF4EB22B03}" destId="{6F237D88-5113-4BAA-B5FB-976D84726699}" srcOrd="0" destOrd="0" presId="urn:microsoft.com/office/officeart/2005/8/layout/default"/>
    <dgm:cxn modelId="{67DCFDF9-B784-476C-B6A8-165843E57707}" type="presParOf" srcId="{67048234-542E-435A-BCE5-6EDF4EB22B03}" destId="{A10CB1F4-69EA-4B90-93A2-3389C5E48206}" srcOrd="1" destOrd="0" presId="urn:microsoft.com/office/officeart/2005/8/layout/default"/>
    <dgm:cxn modelId="{A1BA437B-D1F3-4612-816F-F9C8A9844294}" type="presParOf" srcId="{67048234-542E-435A-BCE5-6EDF4EB22B03}" destId="{1AC96265-C923-48CB-A964-0D25DE9F0D7A}" srcOrd="2" destOrd="0" presId="urn:microsoft.com/office/officeart/2005/8/layout/default"/>
    <dgm:cxn modelId="{15D2530E-2B2E-4C70-AC8E-FF6CDD70F856}" type="presParOf" srcId="{67048234-542E-435A-BCE5-6EDF4EB22B03}" destId="{25DB55E0-5A96-4DF3-91F8-68F84518C857}" srcOrd="3" destOrd="0" presId="urn:microsoft.com/office/officeart/2005/8/layout/default"/>
    <dgm:cxn modelId="{2D7FF5A8-E192-44CB-9C8B-D45B7272A40F}" type="presParOf" srcId="{67048234-542E-435A-BCE5-6EDF4EB22B03}" destId="{8D1BC5F4-C343-4366-9618-2384ACD7D0CA}" srcOrd="4" destOrd="0" presId="urn:microsoft.com/office/officeart/2005/8/layout/default"/>
    <dgm:cxn modelId="{39B72372-C420-49D9-B888-0D6E8D8ED68C}" type="presParOf" srcId="{67048234-542E-435A-BCE5-6EDF4EB22B03}" destId="{8F33C6D8-1077-4578-9CE1-C1C2366C59B0}" srcOrd="5" destOrd="0" presId="urn:microsoft.com/office/officeart/2005/8/layout/default"/>
    <dgm:cxn modelId="{8DE16108-5793-426A-B90E-1E75D26948B4}" type="presParOf" srcId="{67048234-542E-435A-BCE5-6EDF4EB22B03}" destId="{354F31FA-0669-45EF-B2FF-3B1EAF5BF64F}" srcOrd="6" destOrd="0" presId="urn:microsoft.com/office/officeart/2005/8/layout/default"/>
    <dgm:cxn modelId="{3EA88DE6-10A2-422F-87F4-FC95DC0B12E8}" type="presParOf" srcId="{67048234-542E-435A-BCE5-6EDF4EB22B03}" destId="{A1361A83-1332-4DE3-AA89-00CADF616701}" srcOrd="7" destOrd="0" presId="urn:microsoft.com/office/officeart/2005/8/layout/default"/>
    <dgm:cxn modelId="{DA004E6B-7E73-4A99-A3F4-01F48C954566}" type="presParOf" srcId="{67048234-542E-435A-BCE5-6EDF4EB22B03}" destId="{5B9E2A3D-BA42-488F-A993-AED9C24B0F1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883583-EECA-41DB-A811-F6E633A9BC6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6578E4-0799-4E16-9EC6-D7657800DE02}">
      <dgm:prSet phldrT="[Текст]" custT="1"/>
      <dgm:spPr>
        <a:solidFill>
          <a:schemeClr val="bg1"/>
        </a:solidFill>
        <a:ln>
          <a:solidFill>
            <a:schemeClr val="bg2">
              <a:lumMod val="25000"/>
            </a:schemeClr>
          </a:solidFill>
        </a:ln>
      </dgm:spPr>
      <dgm:t>
        <a:bodyPr lIns="36000" tIns="36000" rIns="36000" bIns="36000"/>
        <a:lstStyle/>
        <a:p>
          <a:pPr>
            <a:spcAft>
              <a:spcPts val="0"/>
            </a:spcAft>
          </a:pPr>
          <a:r>
            <a:rPr lang="ru-RU" sz="1900" dirty="0">
              <a:solidFill>
                <a:srgbClr val="C00000"/>
              </a:solidFill>
              <a:latin typeface="Book Antiqua" pitchFamily="18" charset="0"/>
            </a:rPr>
            <a:t>У некоторых индийских народов женщины демонстрируют сильную радость, расцарапывая</a:t>
          </a:r>
          <a:r>
            <a:rPr lang="en-US" sz="1900" dirty="0">
              <a:solidFill>
                <a:srgbClr val="C00000"/>
              </a:solidFill>
              <a:latin typeface="Book Antiqua" pitchFamily="18" charset="0"/>
            </a:rPr>
            <a:t> </a:t>
          </a:r>
          <a:r>
            <a:rPr lang="ru-RU" sz="1900" dirty="0">
              <a:solidFill>
                <a:srgbClr val="C00000"/>
              </a:solidFill>
              <a:latin typeface="Book Antiqua" pitchFamily="18" charset="0"/>
            </a:rPr>
            <a:t>себе лицо ногтями до крови.  </a:t>
          </a:r>
        </a:p>
      </dgm:t>
    </dgm:pt>
    <dgm:pt modelId="{462A3251-2A02-49DA-B485-33DB676FC413}" type="parTrans" cxnId="{10AFE406-AFBC-4AEB-B7C7-7B6BE1EC14F5}">
      <dgm:prSet/>
      <dgm:spPr/>
      <dgm:t>
        <a:bodyPr/>
        <a:lstStyle/>
        <a:p>
          <a:endParaRPr lang="ru-RU"/>
        </a:p>
      </dgm:t>
    </dgm:pt>
    <dgm:pt modelId="{356B387A-276D-4030-84F3-1195309893B2}" type="sibTrans" cxnId="{10AFE406-AFBC-4AEB-B7C7-7B6BE1EC14F5}">
      <dgm:prSet/>
      <dgm:spPr/>
      <dgm:t>
        <a:bodyPr/>
        <a:lstStyle/>
        <a:p>
          <a:endParaRPr lang="ru-RU"/>
        </a:p>
      </dgm:t>
    </dgm:pt>
    <dgm:pt modelId="{50A5AC49-A990-4780-ACC3-0DACA5022D38}">
      <dgm:prSet phldrT="[Текст]" custT="1"/>
      <dgm:spPr>
        <a:solidFill>
          <a:schemeClr val="bg1"/>
        </a:solidFill>
        <a:ln>
          <a:solidFill>
            <a:schemeClr val="tx2">
              <a:lumMod val="75000"/>
            </a:schemeClr>
          </a:solidFill>
        </a:ln>
      </dgm:spPr>
      <dgm:t>
        <a:bodyPr lIns="36000" tIns="36000" rIns="36000" bIns="36000"/>
        <a:lstStyle/>
        <a:p>
          <a:pPr>
            <a:spcAft>
              <a:spcPts val="0"/>
            </a:spcAft>
          </a:pPr>
          <a:r>
            <a:rPr lang="ru-RU" sz="1900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rPr>
            <a:t>То же самое действие совершают женщины во многих арабских племенах, но выражая горе (например, при смерти кого-то из близких).</a:t>
          </a:r>
        </a:p>
      </dgm:t>
    </dgm:pt>
    <dgm:pt modelId="{35D61F74-17D6-4E49-ADA6-7F280FB82CBF}" type="parTrans" cxnId="{0FA8408E-34BD-493B-8B17-1E26E3DB7DD2}">
      <dgm:prSet/>
      <dgm:spPr/>
      <dgm:t>
        <a:bodyPr/>
        <a:lstStyle/>
        <a:p>
          <a:endParaRPr lang="ru-RU"/>
        </a:p>
      </dgm:t>
    </dgm:pt>
    <dgm:pt modelId="{5FFCCE9C-5E80-4580-9D12-25B6E621F224}" type="sibTrans" cxnId="{0FA8408E-34BD-493B-8B17-1E26E3DB7DD2}">
      <dgm:prSet/>
      <dgm:spPr/>
      <dgm:t>
        <a:bodyPr/>
        <a:lstStyle/>
        <a:p>
          <a:endParaRPr lang="ru-RU"/>
        </a:p>
      </dgm:t>
    </dgm:pt>
    <dgm:pt modelId="{A6F6E632-7386-4AD9-848B-24793F8E81BB}">
      <dgm:prSet phldrT="[Текст]" custT="1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 lIns="36000" tIns="36000" rIns="36000" bIns="36000"/>
        <a:lstStyle/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dirty="0">
              <a:solidFill>
                <a:srgbClr val="05390F"/>
              </a:solidFill>
              <a:latin typeface="Book Antiqua" pitchFamily="18" charset="0"/>
            </a:rPr>
            <a:t>В Японии считается дурным тоном демонстрировать негативные эмоции. Например, женщина должна с легкой улыбкой  говорить о смерти мужа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>
            <a:solidFill>
              <a:schemeClr val="accent5">
                <a:lumMod val="50000"/>
              </a:schemeClr>
            </a:solidFill>
            <a:latin typeface="Book Antiqua" pitchFamily="18" charset="0"/>
          </a:endParaRPr>
        </a:p>
      </dgm:t>
    </dgm:pt>
    <dgm:pt modelId="{F26A6B1A-B588-44A0-A3E1-D61CF43967DE}" type="parTrans" cxnId="{A1A483F9-BB21-430B-A1F7-8ED70A0E0045}">
      <dgm:prSet/>
      <dgm:spPr/>
      <dgm:t>
        <a:bodyPr/>
        <a:lstStyle/>
        <a:p>
          <a:endParaRPr lang="ru-RU"/>
        </a:p>
      </dgm:t>
    </dgm:pt>
    <dgm:pt modelId="{CD0F188C-21EA-4A3E-A2A1-CFA242147B36}" type="sibTrans" cxnId="{A1A483F9-BB21-430B-A1F7-8ED70A0E0045}">
      <dgm:prSet/>
      <dgm:spPr/>
      <dgm:t>
        <a:bodyPr/>
        <a:lstStyle/>
        <a:p>
          <a:endParaRPr lang="ru-RU"/>
        </a:p>
      </dgm:t>
    </dgm:pt>
    <dgm:pt modelId="{03EDA033-D851-49FC-9E47-6FC43C19E646}" type="pres">
      <dgm:prSet presAssocID="{82883583-EECA-41DB-A811-F6E633A9BC6C}" presName="Name0" presStyleCnt="0">
        <dgm:presLayoutVars>
          <dgm:dir/>
          <dgm:resizeHandles val="exact"/>
        </dgm:presLayoutVars>
      </dgm:prSet>
      <dgm:spPr/>
    </dgm:pt>
    <dgm:pt modelId="{79ED5AB6-E571-43B6-9C13-F2514FBD3D24}" type="pres">
      <dgm:prSet presAssocID="{82883583-EECA-41DB-A811-F6E633A9BC6C}" presName="bkgdShp" presStyleLbl="alignAccFollowNode1" presStyleIdx="0" presStyleCnt="1" custLinFactNeighborX="1626" custLinFactNeighborY="48499"/>
      <dgm:spPr>
        <a:gradFill rotWithShape="0">
          <a:gsLst>
            <a:gs pos="83000">
              <a:srgbClr val="666666"/>
            </a:gs>
            <a:gs pos="29000">
              <a:srgbClr val="545454"/>
            </a:gs>
            <a:gs pos="32000">
              <a:srgbClr val="545454"/>
            </a:gs>
          </a:gsLst>
          <a:lin ang="5400000" scaled="0"/>
        </a:gradFill>
        <a:ln>
          <a:noFill/>
        </a:ln>
      </dgm:spPr>
    </dgm:pt>
    <dgm:pt modelId="{B995C3B4-57B8-4FC6-8F75-689956DD4FFA}" type="pres">
      <dgm:prSet presAssocID="{82883583-EECA-41DB-A811-F6E633A9BC6C}" presName="linComp" presStyleCnt="0"/>
      <dgm:spPr/>
    </dgm:pt>
    <dgm:pt modelId="{D708E96D-B3CC-4003-BD37-9F7FFEF43F3A}" type="pres">
      <dgm:prSet presAssocID="{026578E4-0799-4E16-9EC6-D7657800DE02}" presName="compNode" presStyleCnt="0"/>
      <dgm:spPr/>
    </dgm:pt>
    <dgm:pt modelId="{55CB477D-D97A-4289-B61C-830E70A31B23}" type="pres">
      <dgm:prSet presAssocID="{026578E4-0799-4E16-9EC6-D7657800DE02}" presName="node" presStyleLbl="node1" presStyleIdx="0" presStyleCnt="3" custLinFactNeighborX="-1352" custLinFactNeighborY="16586">
        <dgm:presLayoutVars>
          <dgm:bulletEnabled val="1"/>
        </dgm:presLayoutVars>
      </dgm:prSet>
      <dgm:spPr/>
    </dgm:pt>
    <dgm:pt modelId="{DACD5F85-2073-44D7-B3AD-63040A867243}" type="pres">
      <dgm:prSet presAssocID="{026578E4-0799-4E16-9EC6-D7657800DE02}" presName="invisiNode" presStyleLbl="node1" presStyleIdx="0" presStyleCnt="3"/>
      <dgm:spPr/>
    </dgm:pt>
    <dgm:pt modelId="{384B6AE2-A0A4-4036-9231-BDFCF30790D1}" type="pres">
      <dgm:prSet presAssocID="{026578E4-0799-4E16-9EC6-D7657800DE02}" presName="imagNode" presStyleLbl="fgImgPlace1" presStyleIdx="0" presStyleCnt="3" custScaleX="90712" custScaleY="136363" custLinFactNeighborX="-2944" custLinFactNeighborY="222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847D726-3A86-4BFD-82B4-33C7F71268AB}" type="pres">
      <dgm:prSet presAssocID="{356B387A-276D-4030-84F3-1195309893B2}" presName="sibTrans" presStyleLbl="sibTrans2D1" presStyleIdx="0" presStyleCnt="0"/>
      <dgm:spPr/>
    </dgm:pt>
    <dgm:pt modelId="{EECE321D-07AD-4CB1-AFFA-DCBD0B5793AB}" type="pres">
      <dgm:prSet presAssocID="{50A5AC49-A990-4780-ACC3-0DACA5022D38}" presName="compNode" presStyleCnt="0"/>
      <dgm:spPr/>
    </dgm:pt>
    <dgm:pt modelId="{2BEA55FD-1FEB-4A21-AC74-EBCA54966FB5}" type="pres">
      <dgm:prSet presAssocID="{50A5AC49-A990-4780-ACC3-0DACA5022D38}" presName="node" presStyleLbl="node1" presStyleIdx="1" presStyleCnt="3" custScaleY="102346" custLinFactNeighborX="5998" custLinFactNeighborY="405">
        <dgm:presLayoutVars>
          <dgm:bulletEnabled val="1"/>
        </dgm:presLayoutVars>
      </dgm:prSet>
      <dgm:spPr/>
    </dgm:pt>
    <dgm:pt modelId="{807285AF-FD08-4C22-8BB3-EF3ADABA443A}" type="pres">
      <dgm:prSet presAssocID="{50A5AC49-A990-4780-ACC3-0DACA5022D38}" presName="invisiNode" presStyleLbl="node1" presStyleIdx="1" presStyleCnt="3"/>
      <dgm:spPr/>
    </dgm:pt>
    <dgm:pt modelId="{B83EE218-4ADD-4CF6-8B9D-A8DB984A28E3}" type="pres">
      <dgm:prSet presAssocID="{50A5AC49-A990-4780-ACC3-0DACA5022D38}" presName="imagNode" presStyleLbl="fgImgPlace1" presStyleIdx="1" presStyleCnt="3" custScaleX="88984" custScaleY="146139" custLinFactNeighborX="3472" custLinFactNeighborY="2708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1CD390F-288C-4AEB-B3C6-76923441D7B5}" type="pres">
      <dgm:prSet presAssocID="{5FFCCE9C-5E80-4580-9D12-25B6E621F224}" presName="sibTrans" presStyleLbl="sibTrans2D1" presStyleIdx="0" presStyleCnt="0"/>
      <dgm:spPr/>
    </dgm:pt>
    <dgm:pt modelId="{F7CA65B3-36B8-42BF-9D82-BA06B75F2BBB}" type="pres">
      <dgm:prSet presAssocID="{A6F6E632-7386-4AD9-848B-24793F8E81BB}" presName="compNode" presStyleCnt="0"/>
      <dgm:spPr/>
    </dgm:pt>
    <dgm:pt modelId="{77627081-9C4B-4669-95B3-FDA4FB8A2EB8}" type="pres">
      <dgm:prSet presAssocID="{A6F6E632-7386-4AD9-848B-24793F8E81BB}" presName="node" presStyleLbl="node1" presStyleIdx="2" presStyleCnt="3">
        <dgm:presLayoutVars>
          <dgm:bulletEnabled val="1"/>
        </dgm:presLayoutVars>
      </dgm:prSet>
      <dgm:spPr/>
    </dgm:pt>
    <dgm:pt modelId="{D3EB4293-1713-4D4D-ABFF-CDA365002AB8}" type="pres">
      <dgm:prSet presAssocID="{A6F6E632-7386-4AD9-848B-24793F8E81BB}" presName="invisiNode" presStyleLbl="node1" presStyleIdx="2" presStyleCnt="3"/>
      <dgm:spPr/>
    </dgm:pt>
    <dgm:pt modelId="{25ED94B6-AD99-4CF7-AA3C-8CB2022E1B14}" type="pres">
      <dgm:prSet presAssocID="{A6F6E632-7386-4AD9-848B-24793F8E81BB}" presName="imagNode" presStyleLbl="fgImgPlace1" presStyleIdx="2" presStyleCnt="3" custScaleX="87995" custScaleY="13636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E6C0700-C132-4AA9-85E3-00572916D2D5}" type="presOf" srcId="{82883583-EECA-41DB-A811-F6E633A9BC6C}" destId="{03EDA033-D851-49FC-9E47-6FC43C19E646}" srcOrd="0" destOrd="0" presId="urn:microsoft.com/office/officeart/2005/8/layout/pList2"/>
    <dgm:cxn modelId="{88692F02-1F96-4572-9D08-01A5DE6F1450}" type="presOf" srcId="{356B387A-276D-4030-84F3-1195309893B2}" destId="{3847D726-3A86-4BFD-82B4-33C7F71268AB}" srcOrd="0" destOrd="0" presId="urn:microsoft.com/office/officeart/2005/8/layout/pList2"/>
    <dgm:cxn modelId="{10AFE406-AFBC-4AEB-B7C7-7B6BE1EC14F5}" srcId="{82883583-EECA-41DB-A811-F6E633A9BC6C}" destId="{026578E4-0799-4E16-9EC6-D7657800DE02}" srcOrd="0" destOrd="0" parTransId="{462A3251-2A02-49DA-B485-33DB676FC413}" sibTransId="{356B387A-276D-4030-84F3-1195309893B2}"/>
    <dgm:cxn modelId="{DCE3401D-D5AD-4E15-985C-F75D73A4F714}" type="presOf" srcId="{5FFCCE9C-5E80-4580-9D12-25B6E621F224}" destId="{41CD390F-288C-4AEB-B3C6-76923441D7B5}" srcOrd="0" destOrd="0" presId="urn:microsoft.com/office/officeart/2005/8/layout/pList2"/>
    <dgm:cxn modelId="{0FA8408E-34BD-493B-8B17-1E26E3DB7DD2}" srcId="{82883583-EECA-41DB-A811-F6E633A9BC6C}" destId="{50A5AC49-A990-4780-ACC3-0DACA5022D38}" srcOrd="1" destOrd="0" parTransId="{35D61F74-17D6-4E49-ADA6-7F280FB82CBF}" sibTransId="{5FFCCE9C-5E80-4580-9D12-25B6E621F224}"/>
    <dgm:cxn modelId="{E058D795-CB54-4C1D-AF61-AFA392935A47}" type="presOf" srcId="{A6F6E632-7386-4AD9-848B-24793F8E81BB}" destId="{77627081-9C4B-4669-95B3-FDA4FB8A2EB8}" srcOrd="0" destOrd="0" presId="urn:microsoft.com/office/officeart/2005/8/layout/pList2"/>
    <dgm:cxn modelId="{7BDFC5BD-9592-492A-9D1D-0EA1AA0CA9B7}" type="presOf" srcId="{50A5AC49-A990-4780-ACC3-0DACA5022D38}" destId="{2BEA55FD-1FEB-4A21-AC74-EBCA54966FB5}" srcOrd="0" destOrd="0" presId="urn:microsoft.com/office/officeart/2005/8/layout/pList2"/>
    <dgm:cxn modelId="{C4B968F4-9A15-40E1-92BA-1D13EAF521CF}" type="presOf" srcId="{026578E4-0799-4E16-9EC6-D7657800DE02}" destId="{55CB477D-D97A-4289-B61C-830E70A31B23}" srcOrd="0" destOrd="0" presId="urn:microsoft.com/office/officeart/2005/8/layout/pList2"/>
    <dgm:cxn modelId="{A1A483F9-BB21-430B-A1F7-8ED70A0E0045}" srcId="{82883583-EECA-41DB-A811-F6E633A9BC6C}" destId="{A6F6E632-7386-4AD9-848B-24793F8E81BB}" srcOrd="2" destOrd="0" parTransId="{F26A6B1A-B588-44A0-A3E1-D61CF43967DE}" sibTransId="{CD0F188C-21EA-4A3E-A2A1-CFA242147B36}"/>
    <dgm:cxn modelId="{21EE25C0-B81E-48A2-ADD7-99EAFFC0FA96}" type="presParOf" srcId="{03EDA033-D851-49FC-9E47-6FC43C19E646}" destId="{79ED5AB6-E571-43B6-9C13-F2514FBD3D24}" srcOrd="0" destOrd="0" presId="urn:microsoft.com/office/officeart/2005/8/layout/pList2"/>
    <dgm:cxn modelId="{F59E5917-AC07-4F75-AD6A-0FC970D3B77D}" type="presParOf" srcId="{03EDA033-D851-49FC-9E47-6FC43C19E646}" destId="{B995C3B4-57B8-4FC6-8F75-689956DD4FFA}" srcOrd="1" destOrd="0" presId="urn:microsoft.com/office/officeart/2005/8/layout/pList2"/>
    <dgm:cxn modelId="{BF27CC71-E5DA-49ED-8586-8F648E319FDE}" type="presParOf" srcId="{B995C3B4-57B8-4FC6-8F75-689956DD4FFA}" destId="{D708E96D-B3CC-4003-BD37-9F7FFEF43F3A}" srcOrd="0" destOrd="0" presId="urn:microsoft.com/office/officeart/2005/8/layout/pList2"/>
    <dgm:cxn modelId="{FC171C76-3FE9-4ECE-8CE1-DEDCD7214981}" type="presParOf" srcId="{D708E96D-B3CC-4003-BD37-9F7FFEF43F3A}" destId="{55CB477D-D97A-4289-B61C-830E70A31B23}" srcOrd="0" destOrd="0" presId="urn:microsoft.com/office/officeart/2005/8/layout/pList2"/>
    <dgm:cxn modelId="{34412978-6EED-43D0-8612-F37CA801AED8}" type="presParOf" srcId="{D708E96D-B3CC-4003-BD37-9F7FFEF43F3A}" destId="{DACD5F85-2073-44D7-B3AD-63040A867243}" srcOrd="1" destOrd="0" presId="urn:microsoft.com/office/officeart/2005/8/layout/pList2"/>
    <dgm:cxn modelId="{3843FC28-3705-4DC2-8094-FBC8864C9D70}" type="presParOf" srcId="{D708E96D-B3CC-4003-BD37-9F7FFEF43F3A}" destId="{384B6AE2-A0A4-4036-9231-BDFCF30790D1}" srcOrd="2" destOrd="0" presId="urn:microsoft.com/office/officeart/2005/8/layout/pList2"/>
    <dgm:cxn modelId="{D0E44D1D-1F4D-48AE-8E7F-DAD2D3DD8EBA}" type="presParOf" srcId="{B995C3B4-57B8-4FC6-8F75-689956DD4FFA}" destId="{3847D726-3A86-4BFD-82B4-33C7F71268AB}" srcOrd="1" destOrd="0" presId="urn:microsoft.com/office/officeart/2005/8/layout/pList2"/>
    <dgm:cxn modelId="{5E2E0176-BA6F-4532-909B-01A5A5EB8564}" type="presParOf" srcId="{B995C3B4-57B8-4FC6-8F75-689956DD4FFA}" destId="{EECE321D-07AD-4CB1-AFFA-DCBD0B5793AB}" srcOrd="2" destOrd="0" presId="urn:microsoft.com/office/officeart/2005/8/layout/pList2"/>
    <dgm:cxn modelId="{44DE29AD-40FE-4DA1-AAF9-055111360BF2}" type="presParOf" srcId="{EECE321D-07AD-4CB1-AFFA-DCBD0B5793AB}" destId="{2BEA55FD-1FEB-4A21-AC74-EBCA54966FB5}" srcOrd="0" destOrd="0" presId="urn:microsoft.com/office/officeart/2005/8/layout/pList2"/>
    <dgm:cxn modelId="{6ACB1A65-36F4-4EB4-AF33-07C9E7DFDF06}" type="presParOf" srcId="{EECE321D-07AD-4CB1-AFFA-DCBD0B5793AB}" destId="{807285AF-FD08-4C22-8BB3-EF3ADABA443A}" srcOrd="1" destOrd="0" presId="urn:microsoft.com/office/officeart/2005/8/layout/pList2"/>
    <dgm:cxn modelId="{E3442418-03F9-4CF5-B744-654EA312382F}" type="presParOf" srcId="{EECE321D-07AD-4CB1-AFFA-DCBD0B5793AB}" destId="{B83EE218-4ADD-4CF6-8B9D-A8DB984A28E3}" srcOrd="2" destOrd="0" presId="urn:microsoft.com/office/officeart/2005/8/layout/pList2"/>
    <dgm:cxn modelId="{FA91197B-DEA3-41EC-8FBE-FA32A746D060}" type="presParOf" srcId="{B995C3B4-57B8-4FC6-8F75-689956DD4FFA}" destId="{41CD390F-288C-4AEB-B3C6-76923441D7B5}" srcOrd="3" destOrd="0" presId="urn:microsoft.com/office/officeart/2005/8/layout/pList2"/>
    <dgm:cxn modelId="{036FE0B4-5B2B-4C79-8DFB-596F57265A1E}" type="presParOf" srcId="{B995C3B4-57B8-4FC6-8F75-689956DD4FFA}" destId="{F7CA65B3-36B8-42BF-9D82-BA06B75F2BBB}" srcOrd="4" destOrd="0" presId="urn:microsoft.com/office/officeart/2005/8/layout/pList2"/>
    <dgm:cxn modelId="{0E17F2E7-7188-4891-9CAE-685F83F63AD7}" type="presParOf" srcId="{F7CA65B3-36B8-42BF-9D82-BA06B75F2BBB}" destId="{77627081-9C4B-4669-95B3-FDA4FB8A2EB8}" srcOrd="0" destOrd="0" presId="urn:microsoft.com/office/officeart/2005/8/layout/pList2"/>
    <dgm:cxn modelId="{560DFF08-1609-4736-9DCF-AD41EF79F284}" type="presParOf" srcId="{F7CA65B3-36B8-42BF-9D82-BA06B75F2BBB}" destId="{D3EB4293-1713-4D4D-ABFF-CDA365002AB8}" srcOrd="1" destOrd="0" presId="urn:microsoft.com/office/officeart/2005/8/layout/pList2"/>
    <dgm:cxn modelId="{5F569156-3810-465B-AAA1-90AA1692A3B6}" type="presParOf" srcId="{F7CA65B3-36B8-42BF-9D82-BA06B75F2BBB}" destId="{25ED94B6-AD99-4CF7-AA3C-8CB2022E1B1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46592-E5CC-420A-9E6D-C8245B5700DE}">
      <dsp:nvSpPr>
        <dsp:cNvPr id="0" name=""/>
        <dsp:cNvSpPr/>
      </dsp:nvSpPr>
      <dsp:spPr>
        <a:xfrm>
          <a:off x="0" y="306529"/>
          <a:ext cx="8915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D8004-0A2F-4F44-8682-5E2FD5A26F23}">
      <dsp:nvSpPr>
        <dsp:cNvPr id="0" name=""/>
        <dsp:cNvSpPr/>
      </dsp:nvSpPr>
      <dsp:spPr>
        <a:xfrm>
          <a:off x="458126" y="72416"/>
          <a:ext cx="6240780" cy="501840"/>
        </a:xfrm>
        <a:prstGeom prst="roundRect">
          <a:avLst/>
        </a:prstGeom>
        <a:gradFill rotWithShape="0">
          <a:gsLst>
            <a:gs pos="0">
              <a:srgbClr val="D9D927"/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</a:rPr>
            <a:t>Регулирующая </a:t>
          </a:r>
        </a:p>
      </dsp:txBody>
      <dsp:txXfrm>
        <a:off x="482624" y="96914"/>
        <a:ext cx="6191784" cy="452844"/>
      </dsp:txXfrm>
    </dsp:sp>
    <dsp:sp modelId="{63EB71FF-9BB6-4C89-9C7C-31DA7D1033DD}">
      <dsp:nvSpPr>
        <dsp:cNvPr id="0" name=""/>
        <dsp:cNvSpPr/>
      </dsp:nvSpPr>
      <dsp:spPr>
        <a:xfrm>
          <a:off x="0" y="1077649"/>
          <a:ext cx="8915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98522"/>
              <a:satOff val="2942"/>
              <a:lumOff val="1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33527-86DF-43DA-BA41-0EBB91328519}">
      <dsp:nvSpPr>
        <dsp:cNvPr id="0" name=""/>
        <dsp:cNvSpPr/>
      </dsp:nvSpPr>
      <dsp:spPr>
        <a:xfrm>
          <a:off x="421056" y="879247"/>
          <a:ext cx="6264245" cy="501840"/>
        </a:xfrm>
        <a:prstGeom prst="roundRect">
          <a:avLst/>
        </a:prstGeom>
        <a:gradFill rotWithShape="0">
          <a:gsLst>
            <a:gs pos="0">
              <a:srgbClr val="D9D927"/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</a:rPr>
            <a:t>Побуждающая</a:t>
          </a:r>
        </a:p>
      </dsp:txBody>
      <dsp:txXfrm>
        <a:off x="445554" y="903745"/>
        <a:ext cx="6215249" cy="452844"/>
      </dsp:txXfrm>
    </dsp:sp>
    <dsp:sp modelId="{809AFF70-1D1B-4E03-A427-95F7D785EAD5}">
      <dsp:nvSpPr>
        <dsp:cNvPr id="0" name=""/>
        <dsp:cNvSpPr/>
      </dsp:nvSpPr>
      <dsp:spPr>
        <a:xfrm>
          <a:off x="0" y="1848769"/>
          <a:ext cx="8915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197045"/>
              <a:satOff val="5884"/>
              <a:lumOff val="2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15EC7-4E09-453B-B685-ED674B449346}">
      <dsp:nvSpPr>
        <dsp:cNvPr id="0" name=""/>
        <dsp:cNvSpPr/>
      </dsp:nvSpPr>
      <dsp:spPr>
        <a:xfrm>
          <a:off x="445770" y="1597849"/>
          <a:ext cx="6240780" cy="501840"/>
        </a:xfrm>
        <a:prstGeom prst="roundRect">
          <a:avLst/>
        </a:prstGeom>
        <a:gradFill rotWithShape="0">
          <a:gsLst>
            <a:gs pos="0">
              <a:srgbClr val="D9D927"/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dirty="0">
              <a:solidFill>
                <a:schemeClr val="tx1"/>
              </a:solidFill>
            </a:rPr>
            <a:t>Защитная функция.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470268" y="1622347"/>
        <a:ext cx="6191784" cy="452844"/>
      </dsp:txXfrm>
    </dsp:sp>
    <dsp:sp modelId="{2E307DBF-1FDA-459A-9C41-543C9A8CF026}">
      <dsp:nvSpPr>
        <dsp:cNvPr id="0" name=""/>
        <dsp:cNvSpPr/>
      </dsp:nvSpPr>
      <dsp:spPr>
        <a:xfrm>
          <a:off x="0" y="2619889"/>
          <a:ext cx="8915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95567"/>
              <a:satOff val="8825"/>
              <a:lumOff val="3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36124-D144-44AA-AEBE-24AD71779BE7}">
      <dsp:nvSpPr>
        <dsp:cNvPr id="0" name=""/>
        <dsp:cNvSpPr/>
      </dsp:nvSpPr>
      <dsp:spPr>
        <a:xfrm>
          <a:off x="445770" y="2368969"/>
          <a:ext cx="6240780" cy="501840"/>
        </a:xfrm>
        <a:prstGeom prst="roundRect">
          <a:avLst/>
        </a:prstGeom>
        <a:gradFill rotWithShape="0">
          <a:gsLst>
            <a:gs pos="0">
              <a:srgbClr val="D9D927"/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</a:rPr>
            <a:t>Экспрессивная</a:t>
          </a:r>
        </a:p>
      </dsp:txBody>
      <dsp:txXfrm>
        <a:off x="470268" y="2393467"/>
        <a:ext cx="6191784" cy="452844"/>
      </dsp:txXfrm>
    </dsp:sp>
    <dsp:sp modelId="{07395CE2-8C6E-4096-BC3B-7218160E1CC9}">
      <dsp:nvSpPr>
        <dsp:cNvPr id="0" name=""/>
        <dsp:cNvSpPr/>
      </dsp:nvSpPr>
      <dsp:spPr>
        <a:xfrm>
          <a:off x="0" y="3391009"/>
          <a:ext cx="8915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394089"/>
              <a:satOff val="11767"/>
              <a:lumOff val="4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FFBA9-E7AB-476C-92E8-3D9B39E2BE66}">
      <dsp:nvSpPr>
        <dsp:cNvPr id="0" name=""/>
        <dsp:cNvSpPr/>
      </dsp:nvSpPr>
      <dsp:spPr>
        <a:xfrm>
          <a:off x="445770" y="3140089"/>
          <a:ext cx="6240780" cy="501840"/>
        </a:xfrm>
        <a:prstGeom prst="roundRect">
          <a:avLst/>
        </a:prstGeom>
        <a:gradFill rotWithShape="0">
          <a:gsLst>
            <a:gs pos="0">
              <a:srgbClr val="D9D927"/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</a:rPr>
            <a:t>Сигнальная или функция оценки</a:t>
          </a:r>
        </a:p>
      </dsp:txBody>
      <dsp:txXfrm>
        <a:off x="470268" y="3164587"/>
        <a:ext cx="6191784" cy="452844"/>
      </dsp:txXfrm>
    </dsp:sp>
    <dsp:sp modelId="{B1C2CED1-EC92-493E-91C6-BB6D85F2E430}">
      <dsp:nvSpPr>
        <dsp:cNvPr id="0" name=""/>
        <dsp:cNvSpPr/>
      </dsp:nvSpPr>
      <dsp:spPr>
        <a:xfrm>
          <a:off x="0" y="4162129"/>
          <a:ext cx="8915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492612"/>
              <a:satOff val="14709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7B235-61A2-4D25-B2F4-0619DFD82767}">
      <dsp:nvSpPr>
        <dsp:cNvPr id="0" name=""/>
        <dsp:cNvSpPr/>
      </dsp:nvSpPr>
      <dsp:spPr>
        <a:xfrm>
          <a:off x="445770" y="3911209"/>
          <a:ext cx="6240780" cy="501840"/>
        </a:xfrm>
        <a:prstGeom prst="roundRect">
          <a:avLst/>
        </a:prstGeom>
        <a:gradFill rotWithShape="0">
          <a:gsLst>
            <a:gs pos="0">
              <a:srgbClr val="D9D927"/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</a:rPr>
            <a:t>Дезорганизующая</a:t>
          </a:r>
        </a:p>
      </dsp:txBody>
      <dsp:txXfrm>
        <a:off x="470268" y="3935707"/>
        <a:ext cx="6191784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6919D-F26F-4165-819A-37C5E447A25C}">
      <dsp:nvSpPr>
        <dsp:cNvPr id="0" name=""/>
        <dsp:cNvSpPr/>
      </dsp:nvSpPr>
      <dsp:spPr>
        <a:xfrm>
          <a:off x="1867408" y="275965"/>
          <a:ext cx="3747062" cy="3747062"/>
        </a:xfrm>
        <a:prstGeom prst="pie">
          <a:avLst>
            <a:gd name="adj1" fmla="val 16200000"/>
            <a:gd name="adj2" fmla="val 0"/>
          </a:avLst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</a:rPr>
            <a:t>Способность понимать мысли</a:t>
          </a:r>
        </a:p>
      </dsp:txBody>
      <dsp:txXfrm>
        <a:off x="3856474" y="1052589"/>
        <a:ext cx="1382844" cy="1025981"/>
      </dsp:txXfrm>
    </dsp:sp>
    <dsp:sp modelId="{D5863FD9-4232-46C8-BA93-5E8E5620DF2E}">
      <dsp:nvSpPr>
        <dsp:cNvPr id="0" name=""/>
        <dsp:cNvSpPr/>
      </dsp:nvSpPr>
      <dsp:spPr>
        <a:xfrm>
          <a:off x="1867408" y="401760"/>
          <a:ext cx="3747062" cy="3747062"/>
        </a:xfrm>
        <a:prstGeom prst="pie">
          <a:avLst>
            <a:gd name="adj1" fmla="val 0"/>
            <a:gd name="adj2" fmla="val 5400000"/>
          </a:avLst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</a:rPr>
            <a:t>способность помочь добрым словом, хорошим советом</a:t>
          </a:r>
        </a:p>
      </dsp:txBody>
      <dsp:txXfrm>
        <a:off x="3856474" y="2346218"/>
        <a:ext cx="1382844" cy="1025981"/>
      </dsp:txXfrm>
    </dsp:sp>
    <dsp:sp modelId="{1D8AC42F-F9BA-4A11-A8D7-1916FF941A07}">
      <dsp:nvSpPr>
        <dsp:cNvPr id="0" name=""/>
        <dsp:cNvSpPr/>
      </dsp:nvSpPr>
      <dsp:spPr>
        <a:xfrm>
          <a:off x="1741614" y="401760"/>
          <a:ext cx="3747062" cy="3747062"/>
        </a:xfrm>
        <a:prstGeom prst="pie">
          <a:avLst>
            <a:gd name="adj1" fmla="val 5400000"/>
            <a:gd name="adj2" fmla="val 10800000"/>
          </a:avLst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</a:rPr>
            <a:t>способность понимать личностные особенности человека</a:t>
          </a:r>
        </a:p>
      </dsp:txBody>
      <dsp:txXfrm>
        <a:off x="2116766" y="2346218"/>
        <a:ext cx="1382844" cy="1025981"/>
      </dsp:txXfrm>
    </dsp:sp>
    <dsp:sp modelId="{42CA2919-5045-43B2-B6E0-6EC8F825F1C5}">
      <dsp:nvSpPr>
        <dsp:cNvPr id="0" name=""/>
        <dsp:cNvSpPr/>
      </dsp:nvSpPr>
      <dsp:spPr>
        <a:xfrm>
          <a:off x="1741614" y="275965"/>
          <a:ext cx="3747062" cy="3747062"/>
        </a:xfrm>
        <a:prstGeom prst="pie">
          <a:avLst>
            <a:gd name="adj1" fmla="val 10800000"/>
            <a:gd name="adj2" fmla="val 16200000"/>
          </a:avLst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</a:rPr>
            <a:t>Способность понимать чувства</a:t>
          </a:r>
        </a:p>
      </dsp:txBody>
      <dsp:txXfrm>
        <a:off x="2116766" y="1052589"/>
        <a:ext cx="1382844" cy="1025981"/>
      </dsp:txXfrm>
    </dsp:sp>
    <dsp:sp modelId="{D1A46FFF-413C-462A-947B-9E7A556D9E80}">
      <dsp:nvSpPr>
        <dsp:cNvPr id="0" name=""/>
        <dsp:cNvSpPr/>
      </dsp:nvSpPr>
      <dsp:spPr>
        <a:xfrm>
          <a:off x="1635447" y="44004"/>
          <a:ext cx="4210984" cy="42109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65296-EB63-43A4-8623-61168C0566AD}">
      <dsp:nvSpPr>
        <dsp:cNvPr id="0" name=""/>
        <dsp:cNvSpPr/>
      </dsp:nvSpPr>
      <dsp:spPr>
        <a:xfrm>
          <a:off x="1635447" y="169799"/>
          <a:ext cx="4210984" cy="42109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23844-4821-47EC-A980-7FC91A6E9883}">
      <dsp:nvSpPr>
        <dsp:cNvPr id="0" name=""/>
        <dsp:cNvSpPr/>
      </dsp:nvSpPr>
      <dsp:spPr>
        <a:xfrm>
          <a:off x="1509653" y="169799"/>
          <a:ext cx="4210984" cy="42109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F9E6D-9096-4476-9D6B-2D47E1E3CDA0}">
      <dsp:nvSpPr>
        <dsp:cNvPr id="0" name=""/>
        <dsp:cNvSpPr/>
      </dsp:nvSpPr>
      <dsp:spPr>
        <a:xfrm>
          <a:off x="1509653" y="44004"/>
          <a:ext cx="4210984" cy="42109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C9ACA-53C9-4076-A63C-647F8C3F893D}">
      <dsp:nvSpPr>
        <dsp:cNvPr id="0" name=""/>
        <dsp:cNvSpPr/>
      </dsp:nvSpPr>
      <dsp:spPr>
        <a:xfrm>
          <a:off x="1408920" y="1785"/>
          <a:ext cx="2903599" cy="1742159"/>
        </a:xfrm>
        <a:prstGeom prst="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1" kern="1200" dirty="0">
              <a:solidFill>
                <a:schemeClr val="tx1"/>
              </a:solidFill>
            </a:rPr>
            <a:t>Эмоциональное подавление</a:t>
          </a:r>
        </a:p>
      </dsp:txBody>
      <dsp:txXfrm>
        <a:off x="1408920" y="1785"/>
        <a:ext cx="2903599" cy="1742159"/>
      </dsp:txXfrm>
    </dsp:sp>
    <dsp:sp modelId="{C19618F3-E20B-4138-AEE6-AFBF77A3648E}">
      <dsp:nvSpPr>
        <dsp:cNvPr id="0" name=""/>
        <dsp:cNvSpPr/>
      </dsp:nvSpPr>
      <dsp:spPr>
        <a:xfrm>
          <a:off x="4602879" y="1785"/>
          <a:ext cx="2903599" cy="1742159"/>
        </a:xfrm>
        <a:prstGeom prst="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1" kern="1200" dirty="0">
              <a:solidFill>
                <a:schemeClr val="tx1"/>
              </a:solidFill>
            </a:rPr>
            <a:t>Эмоциональная трансформация</a:t>
          </a:r>
        </a:p>
      </dsp:txBody>
      <dsp:txXfrm>
        <a:off x="4602879" y="1785"/>
        <a:ext cx="2903599" cy="1742159"/>
      </dsp:txXfrm>
    </dsp:sp>
    <dsp:sp modelId="{F1E805D3-DD70-40DA-B8BC-28062FD85EE9}">
      <dsp:nvSpPr>
        <dsp:cNvPr id="0" name=""/>
        <dsp:cNvSpPr/>
      </dsp:nvSpPr>
      <dsp:spPr>
        <a:xfrm>
          <a:off x="3005900" y="2034304"/>
          <a:ext cx="2903599" cy="1742159"/>
        </a:xfrm>
        <a:prstGeom prst="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1" kern="1200" dirty="0">
              <a:solidFill>
                <a:schemeClr val="tx1"/>
              </a:solidFill>
            </a:rPr>
            <a:t>Эмоциональное отреагирование</a:t>
          </a:r>
        </a:p>
      </dsp:txBody>
      <dsp:txXfrm>
        <a:off x="3005900" y="2034304"/>
        <a:ext cx="2903599" cy="17421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8F55D-5F0B-47F4-99CB-C02660A9D1F2}">
      <dsp:nvSpPr>
        <dsp:cNvPr id="0" name=""/>
        <dsp:cNvSpPr/>
      </dsp:nvSpPr>
      <dsp:spPr>
        <a:xfrm>
          <a:off x="1652553" y="-5854"/>
          <a:ext cx="5569152" cy="5569152"/>
        </a:xfrm>
        <a:prstGeom prst="circularArrow">
          <a:avLst>
            <a:gd name="adj1" fmla="val 5274"/>
            <a:gd name="adj2" fmla="val 312630"/>
            <a:gd name="adj3" fmla="val 14221299"/>
            <a:gd name="adj4" fmla="val 17131018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5C7F7-2924-4DC7-8D98-C82993DD6C02}">
      <dsp:nvSpPr>
        <dsp:cNvPr id="0" name=""/>
        <dsp:cNvSpPr/>
      </dsp:nvSpPr>
      <dsp:spPr>
        <a:xfrm>
          <a:off x="3374358" y="819"/>
          <a:ext cx="2125542" cy="1062771"/>
        </a:xfrm>
        <a:prstGeom prst="round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0" kern="1200" dirty="0">
              <a:solidFill>
                <a:srgbClr val="333399"/>
              </a:solidFill>
            </a:rPr>
            <a:t>Что в этой ситуации является для меня особенно трудным?</a:t>
          </a:r>
          <a:endParaRPr lang="ru-RU" sz="1600" i="0" kern="1200" dirty="0"/>
        </a:p>
      </dsp:txBody>
      <dsp:txXfrm>
        <a:off x="3426238" y="52699"/>
        <a:ext cx="2021782" cy="959011"/>
      </dsp:txXfrm>
    </dsp:sp>
    <dsp:sp modelId="{B1EC0446-FA39-47D4-9826-308F2BBCD7DF}">
      <dsp:nvSpPr>
        <dsp:cNvPr id="0" name=""/>
        <dsp:cNvSpPr/>
      </dsp:nvSpPr>
      <dsp:spPr>
        <a:xfrm>
          <a:off x="5460997" y="1057000"/>
          <a:ext cx="2123034" cy="1235439"/>
        </a:xfrm>
        <a:prstGeom prst="round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333399"/>
              </a:solidFill>
            </a:rPr>
            <a:t>Что я в состоянии сделать, чтобы облегчить эмоциональную нагрузку? </a:t>
          </a:r>
          <a:endParaRPr lang="ru-RU" sz="1600" kern="1200" dirty="0"/>
        </a:p>
      </dsp:txBody>
      <dsp:txXfrm>
        <a:off x="5521306" y="1117309"/>
        <a:ext cx="2002416" cy="1114821"/>
      </dsp:txXfrm>
    </dsp:sp>
    <dsp:sp modelId="{D3AE43F0-4C54-4455-B3D2-64D3A7FD40A4}">
      <dsp:nvSpPr>
        <dsp:cNvPr id="0" name=""/>
        <dsp:cNvSpPr/>
      </dsp:nvSpPr>
      <dsp:spPr>
        <a:xfrm>
          <a:off x="5330962" y="3389755"/>
          <a:ext cx="2125542" cy="1062771"/>
        </a:xfrm>
        <a:prstGeom prst="round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333399"/>
              </a:solidFill>
            </a:rPr>
            <a:t>Что мне мешает в достижении моих целей?</a:t>
          </a:r>
        </a:p>
      </dsp:txBody>
      <dsp:txXfrm>
        <a:off x="5382842" y="3441635"/>
        <a:ext cx="2021782" cy="959011"/>
      </dsp:txXfrm>
    </dsp:sp>
    <dsp:sp modelId="{C2DDBE98-F546-4531-8CB0-1709AA0C3D2E}">
      <dsp:nvSpPr>
        <dsp:cNvPr id="0" name=""/>
        <dsp:cNvSpPr/>
      </dsp:nvSpPr>
      <dsp:spPr>
        <a:xfrm>
          <a:off x="3374358" y="4519401"/>
          <a:ext cx="2125542" cy="1062771"/>
        </a:xfrm>
        <a:prstGeom prst="round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333399"/>
              </a:solidFill>
            </a:rPr>
            <a:t>Могут ли быть другие варианты? </a:t>
          </a:r>
          <a:endParaRPr lang="ru-RU" sz="1600" kern="1200" dirty="0"/>
        </a:p>
      </dsp:txBody>
      <dsp:txXfrm>
        <a:off x="3426238" y="4571281"/>
        <a:ext cx="2021782" cy="959011"/>
      </dsp:txXfrm>
    </dsp:sp>
    <dsp:sp modelId="{38E5945E-5F25-4285-B367-09355C9496B6}">
      <dsp:nvSpPr>
        <dsp:cNvPr id="0" name=""/>
        <dsp:cNvSpPr/>
      </dsp:nvSpPr>
      <dsp:spPr>
        <a:xfrm>
          <a:off x="1417755" y="3389755"/>
          <a:ext cx="2125542" cy="1062771"/>
        </a:xfrm>
        <a:prstGeom prst="round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333399"/>
              </a:solidFill>
            </a:rPr>
            <a:t>Как я выхожу обычно из подобных ситуаций?</a:t>
          </a:r>
          <a:endParaRPr lang="ru-RU" sz="1600" kern="1200" dirty="0"/>
        </a:p>
      </dsp:txBody>
      <dsp:txXfrm>
        <a:off x="1469635" y="3441635"/>
        <a:ext cx="2021782" cy="959011"/>
      </dsp:txXfrm>
    </dsp:sp>
    <dsp:sp modelId="{010E9C5B-E09D-4233-8630-FB277C9D16AB}">
      <dsp:nvSpPr>
        <dsp:cNvPr id="0" name=""/>
        <dsp:cNvSpPr/>
      </dsp:nvSpPr>
      <dsp:spPr>
        <a:xfrm>
          <a:off x="1242171" y="1145163"/>
          <a:ext cx="2178489" cy="1467240"/>
        </a:xfrm>
        <a:prstGeom prst="round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333399"/>
              </a:solidFill>
            </a:rPr>
            <a:t>Какие шаги мне нужно предпринять, чтобы найти верное стратегическое решение? </a:t>
          </a:r>
          <a:endParaRPr lang="ru-RU" sz="1600" kern="1200" dirty="0"/>
        </a:p>
      </dsp:txBody>
      <dsp:txXfrm>
        <a:off x="1313796" y="1216788"/>
        <a:ext cx="2035239" cy="13239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721F3-EA79-40AE-AEC8-D3206C05F4E7}">
      <dsp:nvSpPr>
        <dsp:cNvPr id="0" name=""/>
        <dsp:cNvSpPr/>
      </dsp:nvSpPr>
      <dsp:spPr>
        <a:xfrm>
          <a:off x="2273879" y="0"/>
          <a:ext cx="4942703" cy="494270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228E8-AC31-4C2A-B824-5E46EF3B8947}">
      <dsp:nvSpPr>
        <dsp:cNvPr id="0" name=""/>
        <dsp:cNvSpPr/>
      </dsp:nvSpPr>
      <dsp:spPr>
        <a:xfrm>
          <a:off x="2743436" y="469556"/>
          <a:ext cx="1927654" cy="1927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Понимание (осмысление) эмоций</a:t>
          </a:r>
        </a:p>
      </dsp:txBody>
      <dsp:txXfrm>
        <a:off x="2837536" y="563656"/>
        <a:ext cx="1739454" cy="1739454"/>
      </dsp:txXfrm>
    </dsp:sp>
    <dsp:sp modelId="{4F99B34B-1F23-4200-99BF-7AA5DDD6F170}">
      <dsp:nvSpPr>
        <dsp:cNvPr id="0" name=""/>
        <dsp:cNvSpPr/>
      </dsp:nvSpPr>
      <dsp:spPr>
        <a:xfrm>
          <a:off x="4819371" y="469556"/>
          <a:ext cx="1927654" cy="1927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Осознанная регуляция эмоций</a:t>
          </a:r>
        </a:p>
      </dsp:txBody>
      <dsp:txXfrm>
        <a:off x="4913471" y="563656"/>
        <a:ext cx="1739454" cy="1739454"/>
      </dsp:txXfrm>
    </dsp:sp>
    <dsp:sp modelId="{E7C92FA1-B97C-44A4-9C1F-21DCE9EE2D27}">
      <dsp:nvSpPr>
        <dsp:cNvPr id="0" name=""/>
        <dsp:cNvSpPr/>
      </dsp:nvSpPr>
      <dsp:spPr>
        <a:xfrm>
          <a:off x="2743436" y="2545492"/>
          <a:ext cx="1927654" cy="1927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Использование эмоций в мыслительной активности</a:t>
          </a:r>
        </a:p>
      </dsp:txBody>
      <dsp:txXfrm>
        <a:off x="2837536" y="2639592"/>
        <a:ext cx="1739454" cy="1739454"/>
      </dsp:txXfrm>
    </dsp:sp>
    <dsp:sp modelId="{1A6F5568-8CDD-4FB1-84B7-2F9DBCAF65E5}">
      <dsp:nvSpPr>
        <dsp:cNvPr id="0" name=""/>
        <dsp:cNvSpPr/>
      </dsp:nvSpPr>
      <dsp:spPr>
        <a:xfrm>
          <a:off x="4819371" y="2545492"/>
          <a:ext cx="1927654" cy="1927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Различение и выражение эмоций</a:t>
          </a:r>
        </a:p>
      </dsp:txBody>
      <dsp:txXfrm>
        <a:off x="4913471" y="2639592"/>
        <a:ext cx="1739454" cy="17394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37D88-5113-4BAA-B5FB-976D84726699}">
      <dsp:nvSpPr>
        <dsp:cNvPr id="0" name=""/>
        <dsp:cNvSpPr/>
      </dsp:nvSpPr>
      <dsp:spPr>
        <a:xfrm>
          <a:off x="132" y="395016"/>
          <a:ext cx="4104326" cy="1262720"/>
        </a:xfrm>
        <a:prstGeom prst="rect">
          <a:avLst/>
        </a:prstGeom>
        <a:solidFill>
          <a:schemeClr val="bg1">
            <a:alpha val="29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/>
              </a:solidFill>
              <a:latin typeface="Book Antiqua" pitchFamily="18" charset="0"/>
            </a:rPr>
            <a:t>В первой серии эксперимента испытуемые смотрели фильм в одиночестве. Наблюдение велось скрытой камерой </a:t>
          </a:r>
        </a:p>
      </dsp:txBody>
      <dsp:txXfrm>
        <a:off x="132" y="395016"/>
        <a:ext cx="4104326" cy="1262720"/>
      </dsp:txXfrm>
    </dsp:sp>
    <dsp:sp modelId="{1AC96265-C923-48CB-A964-0D25DE9F0D7A}">
      <dsp:nvSpPr>
        <dsp:cNvPr id="0" name=""/>
        <dsp:cNvSpPr/>
      </dsp:nvSpPr>
      <dsp:spPr>
        <a:xfrm>
          <a:off x="4288928" y="395016"/>
          <a:ext cx="4069185" cy="1262720"/>
        </a:xfrm>
        <a:prstGeom prst="rect">
          <a:avLst/>
        </a:prstGeom>
        <a:solidFill>
          <a:schemeClr val="bg1">
            <a:alpha val="28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/>
              </a:solidFill>
              <a:latin typeface="Book Antiqua" pitchFamily="18" charset="0"/>
            </a:rPr>
            <a:t>Во второй серии эксперимента испытуемые смотрели тот же фильм группами или в </a:t>
          </a:r>
          <a:r>
            <a:rPr lang="ru-RU" sz="1900" b="1" kern="1200" dirty="0" err="1">
              <a:solidFill>
                <a:schemeClr val="tx1"/>
              </a:solidFill>
              <a:latin typeface="Book Antiqua" pitchFamily="18" charset="0"/>
            </a:rPr>
            <a:t>присут-ствии</a:t>
          </a:r>
          <a:r>
            <a:rPr lang="ru-RU" sz="1900" b="1" kern="1200" dirty="0">
              <a:solidFill>
                <a:schemeClr val="tx1"/>
              </a:solidFill>
              <a:latin typeface="Book Antiqua" pitchFamily="18" charset="0"/>
            </a:rPr>
            <a:t> экспериментатора. </a:t>
          </a:r>
        </a:p>
      </dsp:txBody>
      <dsp:txXfrm>
        <a:off x="4288928" y="395016"/>
        <a:ext cx="4069185" cy="1262720"/>
      </dsp:txXfrm>
    </dsp:sp>
    <dsp:sp modelId="{8D1BC5F4-C343-4366-9618-2384ACD7D0CA}">
      <dsp:nvSpPr>
        <dsp:cNvPr id="0" name=""/>
        <dsp:cNvSpPr/>
      </dsp:nvSpPr>
      <dsp:spPr>
        <a:xfrm>
          <a:off x="428635" y="1755055"/>
          <a:ext cx="3643338" cy="1165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/>
              </a:solidFill>
              <a:latin typeface="Book Antiqua" pitchFamily="18" charset="0"/>
            </a:rPr>
            <a:t>Различий в эмоциональной экспрессии между американцами и японцами обнаружено не было</a:t>
          </a:r>
        </a:p>
      </dsp:txBody>
      <dsp:txXfrm>
        <a:off x="428635" y="1755055"/>
        <a:ext cx="3643338" cy="1165409"/>
      </dsp:txXfrm>
    </dsp:sp>
    <dsp:sp modelId="{354F31FA-0669-45EF-B2FF-3B1EAF5BF64F}">
      <dsp:nvSpPr>
        <dsp:cNvPr id="0" name=""/>
        <dsp:cNvSpPr/>
      </dsp:nvSpPr>
      <dsp:spPr>
        <a:xfrm>
          <a:off x="4357716" y="1755055"/>
          <a:ext cx="3530314" cy="1153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/>
              </a:solidFill>
              <a:latin typeface="Book Antiqua" pitchFamily="18" charset="0"/>
            </a:rPr>
            <a:t>Экспрессия американцев не  изменилась, а японцы перестали выражать негативные эмоции</a:t>
          </a:r>
        </a:p>
      </dsp:txBody>
      <dsp:txXfrm>
        <a:off x="4357716" y="1755055"/>
        <a:ext cx="3530314" cy="1153655"/>
      </dsp:txXfrm>
    </dsp:sp>
    <dsp:sp modelId="{5B9E2A3D-BA42-488F-A993-AED9C24B0F13}">
      <dsp:nvSpPr>
        <dsp:cNvPr id="0" name=""/>
        <dsp:cNvSpPr/>
      </dsp:nvSpPr>
      <dsp:spPr>
        <a:xfrm>
          <a:off x="2286008" y="3071829"/>
          <a:ext cx="3866177" cy="10029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/>
              </a:solidFill>
              <a:latin typeface="Book Antiqua" pitchFamily="18" charset="0"/>
            </a:rPr>
            <a:t>Такая ситуация сохранялась и в том случае, если серии эксперимента менялись местами</a:t>
          </a:r>
        </a:p>
      </dsp:txBody>
      <dsp:txXfrm>
        <a:off x="2286008" y="3071829"/>
        <a:ext cx="3866177" cy="10029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D5AB6-E571-43B6-9C13-F2514FBD3D24}">
      <dsp:nvSpPr>
        <dsp:cNvPr id="0" name=""/>
        <dsp:cNvSpPr/>
      </dsp:nvSpPr>
      <dsp:spPr>
        <a:xfrm>
          <a:off x="0" y="857253"/>
          <a:ext cx="8892000" cy="1767570"/>
        </a:xfrm>
        <a:prstGeom prst="roundRect">
          <a:avLst>
            <a:gd name="adj" fmla="val 10000"/>
          </a:avLst>
        </a:prstGeom>
        <a:gradFill rotWithShape="0">
          <a:gsLst>
            <a:gs pos="83000">
              <a:srgbClr val="666666"/>
            </a:gs>
            <a:gs pos="29000">
              <a:srgbClr val="545454"/>
            </a:gs>
            <a:gs pos="32000">
              <a:srgbClr val="545454"/>
            </a:gs>
          </a:gsLst>
          <a:lin ang="5400000" scaled="0"/>
        </a:gra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B6AE2-A0A4-4036-9231-BDFCF30790D1}">
      <dsp:nvSpPr>
        <dsp:cNvPr id="0" name=""/>
        <dsp:cNvSpPr/>
      </dsp:nvSpPr>
      <dsp:spPr>
        <a:xfrm>
          <a:off x="315202" y="288866"/>
          <a:ext cx="2367106" cy="17675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B477D-D97A-4289-B61C-830E70A31B23}">
      <dsp:nvSpPr>
        <dsp:cNvPr id="0" name=""/>
        <dsp:cNvSpPr/>
      </dsp:nvSpPr>
      <dsp:spPr>
        <a:xfrm rot="10800000">
          <a:off x="235561" y="1767570"/>
          <a:ext cx="2609474" cy="2160363"/>
        </a:xfrm>
        <a:prstGeom prst="round2SameRect">
          <a:avLst>
            <a:gd name="adj1" fmla="val 10500"/>
            <a:gd name="adj2" fmla="val 0"/>
          </a:avLst>
        </a:prstGeom>
        <a:solidFill>
          <a:schemeClr val="bg1"/>
        </a:solidFill>
        <a:ln w="15875" cap="rnd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kern="1200" dirty="0">
              <a:solidFill>
                <a:srgbClr val="C00000"/>
              </a:solidFill>
              <a:latin typeface="Book Antiqua" pitchFamily="18" charset="0"/>
            </a:rPr>
            <a:t>У некоторых индийских народов женщины демонстрируют сильную радость, расцарапывая</a:t>
          </a:r>
          <a:r>
            <a:rPr lang="en-US" sz="1900" kern="1200" dirty="0">
              <a:solidFill>
                <a:srgbClr val="C00000"/>
              </a:solidFill>
              <a:latin typeface="Book Antiqua" pitchFamily="18" charset="0"/>
            </a:rPr>
            <a:t> </a:t>
          </a:r>
          <a:r>
            <a:rPr lang="ru-RU" sz="1900" kern="1200" dirty="0">
              <a:solidFill>
                <a:srgbClr val="C00000"/>
              </a:solidFill>
              <a:latin typeface="Book Antiqua" pitchFamily="18" charset="0"/>
            </a:rPr>
            <a:t>себе лицо ногтями до крови.  </a:t>
          </a:r>
        </a:p>
      </dsp:txBody>
      <dsp:txXfrm rot="10800000">
        <a:off x="302000" y="1767570"/>
        <a:ext cx="2476596" cy="2093924"/>
      </dsp:txXfrm>
    </dsp:sp>
    <dsp:sp modelId="{B83EE218-4ADD-4CF6-8B9D-A8DB984A28E3}">
      <dsp:nvSpPr>
        <dsp:cNvPr id="0" name=""/>
        <dsp:cNvSpPr/>
      </dsp:nvSpPr>
      <dsp:spPr>
        <a:xfrm>
          <a:off x="3375593" y="306693"/>
          <a:ext cx="2322014" cy="18942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A55FD-1FEB-4A21-AC74-EBCA54966FB5}">
      <dsp:nvSpPr>
        <dsp:cNvPr id="0" name=""/>
        <dsp:cNvSpPr/>
      </dsp:nvSpPr>
      <dsp:spPr>
        <a:xfrm rot="10800000">
          <a:off x="3297779" y="1761236"/>
          <a:ext cx="2609474" cy="2211045"/>
        </a:xfrm>
        <a:prstGeom prst="round2SameRect">
          <a:avLst>
            <a:gd name="adj1" fmla="val 10500"/>
            <a:gd name="adj2" fmla="val 0"/>
          </a:avLst>
        </a:prstGeom>
        <a:solidFill>
          <a:schemeClr val="bg1"/>
        </a:solidFill>
        <a:ln w="15875" cap="rnd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kern="1200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rPr>
            <a:t>То же самое действие совершают женщины во многих арабских племенах, но выражая горе (например, при смерти кого-то из близких).</a:t>
          </a:r>
        </a:p>
      </dsp:txBody>
      <dsp:txXfrm rot="10800000">
        <a:off x="3365776" y="1761236"/>
        <a:ext cx="2473480" cy="2143048"/>
      </dsp:txXfrm>
    </dsp:sp>
    <dsp:sp modelId="{25ED94B6-AD99-4CF7-AA3C-8CB2022E1B14}">
      <dsp:nvSpPr>
        <dsp:cNvPr id="0" name=""/>
        <dsp:cNvSpPr/>
      </dsp:nvSpPr>
      <dsp:spPr>
        <a:xfrm>
          <a:off x="6168318" y="4"/>
          <a:ext cx="2296206" cy="17675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27081-9C4B-4669-95B3-FDA4FB8A2EB8}">
      <dsp:nvSpPr>
        <dsp:cNvPr id="0" name=""/>
        <dsp:cNvSpPr/>
      </dsp:nvSpPr>
      <dsp:spPr>
        <a:xfrm rot="10800000">
          <a:off x="6011684" y="1767570"/>
          <a:ext cx="2609474" cy="2160363"/>
        </a:xfrm>
        <a:prstGeom prst="round2SameRect">
          <a:avLst>
            <a:gd name="adj1" fmla="val 10500"/>
            <a:gd name="adj2" fmla="val 0"/>
          </a:avLst>
        </a:prstGeom>
        <a:solidFill>
          <a:schemeClr val="bg1"/>
        </a:solidFill>
        <a:ln w="15875" cap="rnd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kern="1200" dirty="0">
              <a:solidFill>
                <a:srgbClr val="05390F"/>
              </a:solidFill>
              <a:latin typeface="Book Antiqua" pitchFamily="18" charset="0"/>
            </a:rPr>
            <a:t>В Японии считается дурным тоном демонстрировать негативные эмоции. Например, женщина должна с легкой улыбкой  говорить о смерти мужа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>
            <a:solidFill>
              <a:schemeClr val="accent5">
                <a:lumMod val="50000"/>
              </a:schemeClr>
            </a:solidFill>
            <a:latin typeface="Book Antiqua" pitchFamily="18" charset="0"/>
          </a:endParaRPr>
        </a:p>
      </dsp:txBody>
      <dsp:txXfrm rot="10800000">
        <a:off x="6078123" y="1767570"/>
        <a:ext cx="2476596" cy="2093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2998F-56FF-4714-BF15-478E156CE1ED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15501-A22D-4126-9619-434957F9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6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15501-A22D-4126-9619-434957F94C3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6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F4C94-3E1B-4BF1-BAEA-D99A00531D9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F4C94-3E1B-4BF1-BAEA-D99A00531D9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D85-D7B6-4109-9CA2-62DF48AC9980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18ACC35-C404-40EA-A4EE-23EFFB886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6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D85-D7B6-4109-9CA2-62DF48AC9980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8ACC35-C404-40EA-A4EE-23EFFB886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7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D85-D7B6-4109-9CA2-62DF48AC9980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8ACC35-C404-40EA-A4EE-23EFFB8869B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2326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D85-D7B6-4109-9CA2-62DF48AC9980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8ACC35-C404-40EA-A4EE-23EFFB886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43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D85-D7B6-4109-9CA2-62DF48AC9980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8ACC35-C404-40EA-A4EE-23EFFB8869B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394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D85-D7B6-4109-9CA2-62DF48AC9980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8ACC35-C404-40EA-A4EE-23EFFB886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201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D85-D7B6-4109-9CA2-62DF48AC9980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CC35-C404-40EA-A4EE-23EFFB886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008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D85-D7B6-4109-9CA2-62DF48AC9980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CC35-C404-40EA-A4EE-23EFFB886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61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4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D85-D7B6-4109-9CA2-62DF48AC9980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CC35-C404-40EA-A4EE-23EFFB886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7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D85-D7B6-4109-9CA2-62DF48AC9980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8ACC35-C404-40EA-A4EE-23EFFB886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85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D85-D7B6-4109-9CA2-62DF48AC9980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8ACC35-C404-40EA-A4EE-23EFFB886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4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D85-D7B6-4109-9CA2-62DF48AC9980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8ACC35-C404-40EA-A4EE-23EFFB886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1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D85-D7B6-4109-9CA2-62DF48AC9980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CC35-C404-40EA-A4EE-23EFFB886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6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D85-D7B6-4109-9CA2-62DF48AC9980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CC35-C404-40EA-A4EE-23EFFB886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D85-D7B6-4109-9CA2-62DF48AC9980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CC35-C404-40EA-A4EE-23EFFB886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01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D85-D7B6-4109-9CA2-62DF48AC9980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8ACC35-C404-40EA-A4EE-23EFFB886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13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4AD85-D7B6-4109-9CA2-62DF48AC9980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18ACC35-C404-40EA-A4EE-23EFFB886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1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kpfu.ru/portal/docs/F792911052/etnopsihologiya.i.krosskulturnaya.psihologiya..Razrabotchik.Alishev.B.S._6.pptx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3954162"/>
            <a:ext cx="8915399" cy="2211860"/>
          </a:xfrm>
        </p:spPr>
        <p:txBody>
          <a:bodyPr>
            <a:normAutofit fontScale="90000"/>
          </a:bodyPr>
          <a:lstStyle/>
          <a:p>
            <a:pPr algn="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778476"/>
            <a:ext cx="8915399" cy="2623192"/>
          </a:xfrm>
        </p:spPr>
        <p:txBody>
          <a:bodyPr/>
          <a:lstStyle/>
          <a:p>
            <a:pPr algn="ctr"/>
            <a:endParaRPr lang="ru-RU" sz="4000" dirty="0"/>
          </a:p>
          <a:p>
            <a:pPr algn="ctr"/>
            <a:r>
              <a:rPr lang="ru-RU" sz="4000" b="1" dirty="0"/>
              <a:t>Эмоции и эмоциональный интеллект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66" y="2997458"/>
            <a:ext cx="3879374" cy="2211860"/>
          </a:xfrm>
          <a:prstGeom prst="rect">
            <a:avLst/>
          </a:prstGeom>
          <a:pattFill prst="narHorz">
            <a:fgClr>
              <a:schemeClr val="accent2"/>
            </a:fgClr>
            <a:bgClr>
              <a:srgbClr val="FFC000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580A15-1B49-48B2-88E3-55DB1B7DB73B}"/>
              </a:ext>
            </a:extLst>
          </p:cNvPr>
          <p:cNvSpPr/>
          <p:nvPr/>
        </p:nvSpPr>
        <p:spPr>
          <a:xfrm>
            <a:off x="3058160" y="5242692"/>
            <a:ext cx="773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Лекция 3. </a:t>
            </a:r>
          </a:p>
          <a:p>
            <a:pPr algn="r"/>
            <a:r>
              <a:rPr lang="ru-RU" dirty="0"/>
              <a:t>Мамбеталина А.С.-</a:t>
            </a:r>
            <a:r>
              <a:rPr lang="ru-RU" dirty="0" err="1"/>
              <a:t>к.пс.н</a:t>
            </a:r>
            <a:r>
              <a:rPr lang="ru-RU" dirty="0"/>
              <a:t>, зав. кафедрой психологии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E31D31-4C65-4295-A9CC-85318CB36365}"/>
              </a:ext>
            </a:extLst>
          </p:cNvPr>
          <p:cNvSpPr/>
          <p:nvPr/>
        </p:nvSpPr>
        <p:spPr>
          <a:xfrm>
            <a:off x="1330960" y="111761"/>
            <a:ext cx="10393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b="1" dirty="0"/>
              <a:t>Евразийский национальный университет имени Л.Н. Гумилева </a:t>
            </a:r>
          </a:p>
        </p:txBody>
      </p:sp>
    </p:spTree>
    <p:extLst>
      <p:ext uri="{BB962C8B-B14F-4D97-AF65-F5344CB8AC3E}">
        <p14:creationId xmlns:p14="http://schemas.microsoft.com/office/powerpoint/2010/main" val="2826784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53DE9-85F6-4C5C-8FE7-D11018F2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Понимание эмоций по </a:t>
            </a:r>
            <a:r>
              <a:rPr lang="ru-RU" dirty="0" err="1"/>
              <a:t>Экману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F72CCE9-44D6-4A13-BAEA-000EEBD87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240" y="2133599"/>
            <a:ext cx="7054109" cy="45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04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3D569-417E-43D8-A6C4-150458DC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Понимание эмоций по </a:t>
            </a:r>
            <a:r>
              <a:rPr lang="ru-RU" dirty="0" err="1"/>
              <a:t>Экману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89B1A34-CC2B-4243-BF72-915F7EEAE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8720" y="1609981"/>
            <a:ext cx="7648165" cy="476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39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5FED3-1CDE-4BD0-8FBB-5065303F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Понимание эмоций по </a:t>
            </a:r>
            <a:r>
              <a:rPr lang="ru-RU" dirty="0" err="1"/>
              <a:t>Экману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31A514-3321-4121-9F84-522C81690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241" y="1701838"/>
            <a:ext cx="7957182" cy="477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9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78D9B-3B17-44FF-A1E9-3F3BF9D5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Эмоции человека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9B3E48A-A86C-4C77-947D-3B9B2B35A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1314" y="1488583"/>
            <a:ext cx="6778845" cy="519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6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Эмпатия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4006222"/>
          </a:xfrm>
        </p:spPr>
        <p:txBody>
          <a:bodyPr/>
          <a:lstStyle/>
          <a:p>
            <a:r>
              <a:rPr lang="ru-RU" dirty="0"/>
              <a:t>Способность проявлять в тех или иных ситуациях </a:t>
            </a:r>
            <a:r>
              <a:rPr lang="ru-RU" dirty="0" err="1"/>
              <a:t>эмпатию</a:t>
            </a:r>
            <a:r>
              <a:rPr lang="ru-RU" dirty="0"/>
              <a:t> (от греч. </a:t>
            </a:r>
            <a:r>
              <a:rPr lang="ru-RU" dirty="0" err="1"/>
              <a:t>empatheia</a:t>
            </a:r>
            <a:r>
              <a:rPr lang="ru-RU" dirty="0"/>
              <a:t> - </a:t>
            </a:r>
            <a:r>
              <a:rPr lang="ru-RU" dirty="0" err="1"/>
              <a:t>вчувствование</a:t>
            </a:r>
            <a:r>
              <a:rPr lang="ru-RU" dirty="0"/>
              <a:t>) – понимать и сопереживать другому человеку.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07418339"/>
              </p:ext>
            </p:extLst>
          </p:nvPr>
        </p:nvGraphicFramePr>
        <p:xfrm>
          <a:off x="2767914" y="2397210"/>
          <a:ext cx="7392086" cy="4460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157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B9430-13AE-419C-BB84-82FC4CD97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760" y="624110"/>
            <a:ext cx="10474959" cy="1280890"/>
          </a:xfrm>
        </p:spPr>
        <p:txBody>
          <a:bodyPr/>
          <a:lstStyle/>
          <a:p>
            <a:r>
              <a:rPr lang="ru-RU" dirty="0"/>
              <a:t>Ситуативные и устойчивые эмоциональные процессы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54C022-C734-4012-9660-ECC726304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Эмоции и аффекты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Настроение и чувства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B80A29-C977-464D-8C58-38287B2CA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980" y="4154974"/>
            <a:ext cx="2085013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81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5B6D4-4A1E-48B3-A192-EBF229EC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4A5CF13-D3A9-4831-9756-FB8B977D3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305" y="226208"/>
            <a:ext cx="10206609" cy="61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91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89C06-6037-4C04-A476-B8D20F432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068" y="522510"/>
            <a:ext cx="8911687" cy="128089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3E9776-6FCC-4A31-9CB1-F0AFDCA4A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036" y="345440"/>
            <a:ext cx="10288244" cy="621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20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91184-86A3-4B59-BA8D-BA693BF2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0C1AB47-CBD8-475D-B4CF-B36A33CE5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915" y="359949"/>
            <a:ext cx="10301445" cy="616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73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08EAA3-4830-4FA4-AB37-991D3B892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767" y="142875"/>
            <a:ext cx="10211753" cy="65722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1DBF1-D0B6-4D45-9460-530EB2C5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CA426B-4741-44FB-B156-F8B3CC3C8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98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Подтемы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Роль эмоций в жизни человека. </a:t>
            </a:r>
          </a:p>
          <a:p>
            <a:r>
              <a:rPr lang="ru-RU" dirty="0"/>
              <a:t> Понимание эмоций и способность к </a:t>
            </a:r>
            <a:r>
              <a:rPr lang="ru-RU" dirty="0" err="1"/>
              <a:t>эмпатии</a:t>
            </a:r>
            <a:r>
              <a:rPr lang="ru-RU" dirty="0"/>
              <a:t>.</a:t>
            </a:r>
          </a:p>
          <a:p>
            <a:r>
              <a:rPr lang="ru-RU" dirty="0"/>
              <a:t> Методы и механизмы регулирования эмоций: переосмысление эмоций  и подавление эмоций. </a:t>
            </a:r>
          </a:p>
          <a:p>
            <a:r>
              <a:rPr lang="ru-RU" dirty="0"/>
              <a:t> Определение эмоционального интеллекта.	</a:t>
            </a:r>
          </a:p>
          <a:p>
            <a:r>
              <a:rPr lang="ru-RU" dirty="0"/>
              <a:t> Основные правила выражения и переживания эмоций в разных культурах.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967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означает эмоция?</a:t>
            </a:r>
          </a:p>
          <a:p>
            <a:r>
              <a:rPr lang="ru-RU" dirty="0"/>
              <a:t>Что вы понимаете под термином эмпатия?</a:t>
            </a:r>
          </a:p>
          <a:p>
            <a:r>
              <a:rPr lang="ru-RU" dirty="0"/>
              <a:t>Перечислите базовые эмоции.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61992E-CDC7-4EAF-8736-E2FAAEEF6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368" y="3954731"/>
            <a:ext cx="2085013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47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Методы и механизмы регулирования эмоций: переосмысление эмоций  и подавление эмоций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sz="2400" dirty="0"/>
              <a:t>Регуляция эмоций - осознание своих эмоциональных переживаний и их биологически и социально целесообразное использование для достижения цели и удовлетворения потребности.</a:t>
            </a:r>
          </a:p>
          <a:p>
            <a:r>
              <a:rPr lang="ru-RU" sz="2400" dirty="0"/>
              <a:t>Эмоциональная </a:t>
            </a:r>
            <a:r>
              <a:rPr lang="ru-RU" sz="2400" dirty="0" err="1"/>
              <a:t>саморегуляция</a:t>
            </a:r>
            <a:r>
              <a:rPr lang="ru-RU" sz="2400" dirty="0"/>
              <a:t>— это способность эмоционально реагировать на жизненные события социально приемлемым образом, сохраняя достаточную гибкость, чтобы допускать спонтанные реакции, но откладывать их в случае необходимости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897220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Классификацию способов регуляции эмоций: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175554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5915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E608F-F12E-4465-A08E-3548BB55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01" y="311151"/>
            <a:ext cx="7561263" cy="5508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dirty="0"/>
            </a:br>
            <a:r>
              <a:rPr lang="ru-RU" sz="2000" dirty="0"/>
              <a:t>Механизм решения трудных ситуаций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AC0D2DC-78F5-494C-8405-55480E7A8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292863"/>
              </p:ext>
            </p:extLst>
          </p:nvPr>
        </p:nvGraphicFramePr>
        <p:xfrm>
          <a:off x="1627031" y="1275008"/>
          <a:ext cx="8847786" cy="5582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Перечислите основные способы регуляции эмоций.</a:t>
            </a:r>
          </a:p>
          <a:p>
            <a:r>
              <a:rPr lang="ru-RU" dirty="0"/>
              <a:t>Перечислите механизмы решения трудных ситуаций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9174D3-7D92-4D32-9D9F-28C9E6C4C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028" y="4022411"/>
            <a:ext cx="2085013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43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Определение эмоционального интеллекта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8605" y="1905000"/>
            <a:ext cx="10219037" cy="40062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8B911C-EC61-4A2A-B4BC-91C06F448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345" y="2491070"/>
            <a:ext cx="5883150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9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2447" y="259307"/>
            <a:ext cx="93077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интеллекта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(англ. IQ —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intelligence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quotient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читается «ай кью») — количественная оценка уровня интеллекта человека (коэффициент умственного развития).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коэффициент эмоционального развития продолжает развиваться на протяжении всей жизни.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47" y="2376487"/>
            <a:ext cx="9107488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476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Структура эмоционального интеллекта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936275"/>
              </p:ext>
            </p:extLst>
          </p:nvPr>
        </p:nvGraphicFramePr>
        <p:xfrm>
          <a:off x="2014151" y="1779373"/>
          <a:ext cx="9490462" cy="4942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1994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0401" y="542077"/>
            <a:ext cx="817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Компоненты эмоционального интеллекта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38200" y="1825625"/>
          <a:ext cx="10134600" cy="3817189"/>
        </p:xfrm>
        <a:graphic>
          <a:graphicData uri="http://schemas.openxmlformats.org/drawingml/2006/table">
            <a:tbl>
              <a:tblPr firstRow="1" bandRow="1"/>
              <a:tblGrid>
                <a:gridCol w="2123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3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56920" algn="l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Собственная личность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56920" algn="l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Другие люди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56920" algn="l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Сознание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56920" algn="l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Самосознание: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56920" algn="l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Эмоциональное самосознание;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56920" algn="l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Точная самооценка;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56920" algn="l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Уверенность в себе.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56920" algn="l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Социальное сознание: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56920" algn="l"/>
                        </a:tabLst>
                      </a:pP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Эмпатия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56920" algn="l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Корпоративное сознание;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56920" algn="l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Ориентация на оказание услуги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0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56920" algn="l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Поведение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56920" algn="l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Владение собой: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56920" algn="l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Эмоциональный самоконтроль;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56920" algn="l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Действия, заслуживающие доверие;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56920" algn="l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Сознательность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56920" algn="l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Менеджмент взаимоотношений: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56920" algn="l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Развитие других людей;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56920" algn="l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Воодушевление окружающих;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56920" algn="l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Влияние на окружающих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656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такое эмоциональный интеллект?</a:t>
            </a:r>
          </a:p>
          <a:p>
            <a:r>
              <a:rPr lang="ru-RU" dirty="0"/>
              <a:t>Перечислите структурные компоненты ЭИ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D70298-BC91-4ED3-BE9F-ACE4C11EE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599" y="4022411"/>
            <a:ext cx="2085013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0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Роль эмоций в жизни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933A81-9A22-4111-8441-7E6440D15142}"/>
              </a:ext>
            </a:extLst>
          </p:cNvPr>
          <p:cNvSpPr/>
          <p:nvPr/>
        </p:nvSpPr>
        <p:spPr>
          <a:xfrm>
            <a:off x="3822357" y="1465302"/>
            <a:ext cx="3995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/>
                </a:solidFill>
              </a:rPr>
              <a:t>Общая характеристика эмоций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A274B5-F87C-4F03-8844-4A1FBBCD8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20" y="2133600"/>
            <a:ext cx="8839199" cy="432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0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/>
              <a:t>Основные правила выражения и переживания эмоций в разных культурах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11843" y="599731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815AA-2AAE-40BE-9B4D-FD8682AFE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22" y="2018270"/>
            <a:ext cx="10977390" cy="3892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Современный подход к проблеме выражения эмоций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ru-RU" dirty="0"/>
              <a:t>- ситуации, в которых возникают эмоции,</a:t>
            </a:r>
          </a:p>
          <a:p>
            <a:r>
              <a:rPr lang="ru-RU" dirty="0"/>
              <a:t>- субъективное оценивание ситуации как позитивной, негативной или нейтральной,</a:t>
            </a:r>
          </a:p>
          <a:p>
            <a:r>
              <a:rPr lang="ru-RU" dirty="0"/>
              <a:t>- субъективные чувства (переживание),</a:t>
            </a:r>
          </a:p>
          <a:p>
            <a:r>
              <a:rPr lang="ru-RU" dirty="0"/>
              <a:t>- физиологические реакции,</a:t>
            </a:r>
          </a:p>
          <a:p>
            <a:r>
              <a:rPr lang="ru-RU" dirty="0"/>
              <a:t>- готовность к действию,</a:t>
            </a:r>
          </a:p>
          <a:p>
            <a:r>
              <a:rPr lang="ru-RU" dirty="0"/>
              <a:t>- поведенческое выражение эмоции в  мимике, жестах, движениях и интонациях речи,</a:t>
            </a:r>
          </a:p>
          <a:p>
            <a:r>
              <a:rPr lang="ru-RU" dirty="0"/>
              <a:t>- культурное регулирование (нормы и правила) выражения эмоций.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364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66843" y="142852"/>
            <a:ext cx="9684897" cy="6572296"/>
          </a:xfrm>
        </p:spPr>
        <p:txBody>
          <a:bodyPr vert="horz" lIns="36000" tIns="45720" rIns="36000" bIns="45720" rtlCol="0">
            <a:normAutofit/>
          </a:bodyPr>
          <a:lstStyle/>
          <a:p>
            <a:pPr marL="108000" indent="-144000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r>
              <a:rPr lang="ru-RU" sz="1900" b="1" dirty="0">
                <a:latin typeface="Book Antiqua" pitchFamily="18" charset="0"/>
              </a:rPr>
              <a:t>  </a:t>
            </a: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endParaRPr lang="ru-RU" sz="1900" b="1" dirty="0">
              <a:latin typeface="Book Antiqua" pitchFamily="18" charset="0"/>
            </a:endParaRP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r>
              <a:rPr lang="ru-RU" sz="1900" b="1" dirty="0">
                <a:latin typeface="Book Antiqua" pitchFamily="18" charset="0"/>
              </a:rPr>
              <a:t>                                                    </a:t>
            </a: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endParaRPr lang="ru-RU" sz="1900" b="1" dirty="0">
              <a:latin typeface="Book Antiqua" pitchFamily="18" charset="0"/>
            </a:endParaRP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endParaRPr lang="ru-RU" sz="1900" b="1" dirty="0">
              <a:latin typeface="Book Antiqua" pitchFamily="18" charset="0"/>
            </a:endParaRP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endParaRPr lang="ru-RU" sz="1900" b="1" dirty="0">
              <a:latin typeface="Book Antiqua" pitchFamily="18" charset="0"/>
            </a:endParaRP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r>
              <a:rPr lang="ru-RU" sz="1900" b="1" dirty="0">
                <a:latin typeface="Book Antiqua" pitchFamily="18" charset="0"/>
              </a:rPr>
              <a:t>                                                     </a:t>
            </a:r>
            <a:r>
              <a:rPr lang="ru-RU" sz="1900" dirty="0">
                <a:latin typeface="Book Antiqua" pitchFamily="18" charset="0"/>
              </a:rPr>
              <a:t>Более конкретно, эти правила определяю</a:t>
            </a:r>
            <a:r>
              <a:rPr lang="ru-RU" sz="1900" dirty="0">
                <a:solidFill>
                  <a:schemeClr val="bg1"/>
                </a:solidFill>
                <a:latin typeface="Book Antiqua" pitchFamily="18" charset="0"/>
              </a:rPr>
              <a:t>т</a:t>
            </a:r>
            <a:r>
              <a:rPr lang="ru-RU" sz="1900" dirty="0">
                <a:latin typeface="Book Antiqua" pitchFamily="18" charset="0"/>
              </a:rPr>
              <a:t> </a:t>
            </a:r>
            <a:r>
              <a:rPr lang="en-US" sz="1900" dirty="0">
                <a:solidFill>
                  <a:schemeClr val="bg1"/>
                </a:solidFill>
                <a:latin typeface="Book Antiqua" pitchFamily="18" charset="0"/>
              </a:rPr>
              <a:t>c</a:t>
            </a:r>
            <a:r>
              <a:rPr lang="ru-RU" sz="1900" dirty="0" err="1">
                <a:solidFill>
                  <a:schemeClr val="bg1"/>
                </a:solidFill>
                <a:latin typeface="Book Antiqua" pitchFamily="18" charset="0"/>
              </a:rPr>
              <a:t>оот</a:t>
            </a:r>
            <a:r>
              <a:rPr lang="en-US" sz="1900" dirty="0">
                <a:solidFill>
                  <a:schemeClr val="bg1"/>
                </a:solidFill>
                <a:latin typeface="Book Antiqua" pitchFamily="18" charset="0"/>
              </a:rPr>
              <a:t>-</a:t>
            </a:r>
            <a:endParaRPr lang="ru-RU" sz="1900" b="1" dirty="0">
              <a:latin typeface="Book Antiqua" pitchFamily="18" charset="0"/>
            </a:endParaRP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r>
              <a:rPr lang="ru-RU" sz="1900" b="1" dirty="0">
                <a:latin typeface="Book Antiqua" pitchFamily="18" charset="0"/>
              </a:rPr>
              <a:t>  Культурные правила</a:t>
            </a:r>
            <a:r>
              <a:rPr lang="ru-RU" sz="1900" dirty="0">
                <a:latin typeface="Book Antiqua" pitchFamily="18" charset="0"/>
              </a:rPr>
              <a:t>        </a:t>
            </a:r>
            <a:r>
              <a:rPr lang="ru-RU" sz="1900" dirty="0" err="1">
                <a:latin typeface="Book Antiqua" pitchFamily="18" charset="0"/>
              </a:rPr>
              <a:t>ветствие</a:t>
            </a:r>
            <a:r>
              <a:rPr lang="ru-RU" sz="1900" dirty="0">
                <a:latin typeface="Book Antiqua" pitchFamily="18" charset="0"/>
              </a:rPr>
              <a:t> выражения каждой эмоции тем и</a:t>
            </a:r>
            <a:r>
              <a:rPr lang="ru-RU" sz="1900" dirty="0">
                <a:solidFill>
                  <a:schemeClr val="bg1"/>
                </a:solidFill>
                <a:latin typeface="Book Antiqua" pitchFamily="18" charset="0"/>
              </a:rPr>
              <a:t>ли </a:t>
            </a:r>
            <a:endParaRPr lang="ru-RU" sz="1900" b="1" dirty="0">
              <a:latin typeface="Book Antiqua" pitchFamily="18" charset="0"/>
            </a:endParaRP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r>
              <a:rPr lang="ru-RU" sz="1900" b="1" dirty="0">
                <a:latin typeface="Book Antiqua" pitchFamily="18" charset="0"/>
              </a:rPr>
              <a:t>  </a:t>
            </a:r>
            <a:r>
              <a:rPr lang="ru-RU" sz="1900" dirty="0">
                <a:latin typeface="Book Antiqua" pitchFamily="18" charset="0"/>
              </a:rPr>
              <a:t>определяют как</a:t>
            </a:r>
            <a:r>
              <a:rPr lang="ru-RU" sz="1900" b="1" dirty="0">
                <a:latin typeface="Book Antiqua" pitchFamily="18" charset="0"/>
              </a:rPr>
              <a:t> </a:t>
            </a:r>
            <a:r>
              <a:rPr lang="ru-RU" sz="1900" b="1" dirty="0" err="1">
                <a:latin typeface="Book Antiqua" pitchFamily="18" charset="0"/>
              </a:rPr>
              <a:t>долж</a:t>
            </a:r>
            <a:r>
              <a:rPr lang="ru-RU" sz="1900" b="1" dirty="0">
                <a:latin typeface="Book Antiqua" pitchFamily="18" charset="0"/>
              </a:rPr>
              <a:t>- </a:t>
            </a:r>
            <a:r>
              <a:rPr lang="ru-RU" sz="1900" dirty="0">
                <a:latin typeface="Book Antiqua" pitchFamily="18" charset="0"/>
              </a:rPr>
              <a:t>      иным социальным обстоятельствам. Они </a:t>
            </a:r>
            <a:r>
              <a:rPr lang="ru-RU" sz="1900" dirty="0" err="1">
                <a:latin typeface="Book Antiqua" pitchFamily="18" charset="0"/>
              </a:rPr>
              <a:t>у</a:t>
            </a:r>
            <a:r>
              <a:rPr lang="ru-RU" sz="1900" dirty="0" err="1">
                <a:solidFill>
                  <a:schemeClr val="bg1"/>
                </a:solidFill>
                <a:latin typeface="Book Antiqua" pitchFamily="18" charset="0"/>
              </a:rPr>
              <a:t>сваи</a:t>
            </a:r>
            <a:r>
              <a:rPr lang="ru-RU" sz="1900" dirty="0">
                <a:solidFill>
                  <a:schemeClr val="bg1"/>
                </a:solidFill>
                <a:latin typeface="Book Antiqua" pitchFamily="18" charset="0"/>
              </a:rPr>
              <a:t>- </a:t>
            </a:r>
            <a:endParaRPr lang="ru-RU" sz="1900" b="1" dirty="0">
              <a:latin typeface="Book Antiqua" pitchFamily="18" charset="0"/>
            </a:endParaRP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r>
              <a:rPr lang="ru-RU" sz="1900" dirty="0">
                <a:latin typeface="Book Antiqua" pitchFamily="18" charset="0"/>
              </a:rPr>
              <a:t>  </a:t>
            </a:r>
            <a:r>
              <a:rPr lang="ru-RU" sz="1900" dirty="0" err="1">
                <a:latin typeface="Book Antiqua" pitchFamily="18" charset="0"/>
              </a:rPr>
              <a:t>ны</a:t>
            </a:r>
            <a:r>
              <a:rPr lang="ru-RU" sz="1900" dirty="0">
                <a:latin typeface="Book Antiqua" pitchFamily="18" charset="0"/>
              </a:rPr>
              <a:t> выражаться </a:t>
            </a:r>
            <a:r>
              <a:rPr lang="ru-RU" sz="1900" dirty="0" err="1">
                <a:latin typeface="Book Antiqua" pitchFamily="18" charset="0"/>
              </a:rPr>
              <a:t>универ</a:t>
            </a:r>
            <a:r>
              <a:rPr lang="ru-RU" sz="1900" dirty="0">
                <a:latin typeface="Book Antiqua" pitchFamily="18" charset="0"/>
              </a:rPr>
              <a:t>-      </a:t>
            </a:r>
            <a:r>
              <a:rPr lang="ru-RU" sz="1900" dirty="0" err="1">
                <a:latin typeface="Book Antiqua" pitchFamily="18" charset="0"/>
              </a:rPr>
              <a:t>ваются</a:t>
            </a:r>
            <a:r>
              <a:rPr lang="ru-RU" sz="1900" dirty="0">
                <a:latin typeface="Book Antiqua" pitchFamily="18" charset="0"/>
              </a:rPr>
              <a:t> в раннем возрасте и диктуют, как </a:t>
            </a:r>
            <a:r>
              <a:rPr lang="ru-RU" sz="1900" dirty="0" err="1">
                <a:latin typeface="Book Antiqua" pitchFamily="18" charset="0"/>
              </a:rPr>
              <a:t>у</a:t>
            </a:r>
            <a:r>
              <a:rPr lang="ru-RU" sz="1900" dirty="0" err="1">
                <a:solidFill>
                  <a:schemeClr val="bg1"/>
                </a:solidFill>
                <a:latin typeface="Book Antiqua" pitchFamily="18" charset="0"/>
              </a:rPr>
              <a:t>нивер</a:t>
            </a:r>
            <a:r>
              <a:rPr lang="ru-RU" sz="1900" dirty="0">
                <a:solidFill>
                  <a:schemeClr val="bg1"/>
                </a:solidFill>
                <a:latin typeface="Book Antiqua" pitchFamily="18" charset="0"/>
              </a:rPr>
              <a:t>-</a:t>
            </a: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r>
              <a:rPr lang="ru-RU" sz="1900" dirty="0">
                <a:latin typeface="Book Antiqua" pitchFamily="18" charset="0"/>
              </a:rPr>
              <a:t>  сальные эмоции.                  сальные выражения эмоций будут изменя</a:t>
            </a:r>
            <a:r>
              <a:rPr lang="ru-RU" sz="1900" dirty="0">
                <a:solidFill>
                  <a:schemeClr val="bg1"/>
                </a:solidFill>
                <a:latin typeface="Book Antiqua" pitchFamily="18" charset="0"/>
              </a:rPr>
              <a:t>ться  </a:t>
            </a:r>
            <a:r>
              <a:rPr lang="ru-RU" sz="1900" dirty="0">
                <a:latin typeface="Book Antiqua" pitchFamily="18" charset="0"/>
              </a:rPr>
              <a:t>          </a:t>
            </a: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r>
              <a:rPr lang="ru-RU" sz="1900" dirty="0">
                <a:latin typeface="Book Antiqua" pitchFamily="18" charset="0"/>
              </a:rPr>
              <a:t>                                                    в зависимости от ситуации. К зрелому возр</a:t>
            </a:r>
            <a:r>
              <a:rPr lang="ru-RU" sz="1900" dirty="0">
                <a:solidFill>
                  <a:schemeClr val="bg1"/>
                </a:solidFill>
                <a:latin typeface="Book Antiqua" pitchFamily="18" charset="0"/>
              </a:rPr>
              <a:t>асту </a:t>
            </a: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r>
              <a:rPr lang="ru-RU" sz="1900" dirty="0">
                <a:latin typeface="Book Antiqua" pitchFamily="18" charset="0"/>
              </a:rPr>
              <a:t>                                                    их выполнение становится автоматически</a:t>
            </a:r>
            <a:r>
              <a:rPr lang="ru-RU" sz="1900" dirty="0">
                <a:solidFill>
                  <a:schemeClr val="bg1"/>
                </a:solidFill>
                <a:latin typeface="Book Antiqua" pitchFamily="18" charset="0"/>
              </a:rPr>
              <a:t>м.</a:t>
            </a: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r>
              <a:rPr lang="ru-RU" sz="1900" dirty="0">
                <a:solidFill>
                  <a:schemeClr val="bg1"/>
                </a:solidFill>
                <a:latin typeface="Book Antiqua" pitchFamily="18" charset="0"/>
              </a:rPr>
              <a:t>                                                       </a:t>
            </a: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r>
              <a:rPr lang="ru-RU" sz="1900" dirty="0">
                <a:solidFill>
                  <a:schemeClr val="bg1"/>
                </a:solidFill>
                <a:latin typeface="Book Antiqua" pitchFamily="18" charset="0"/>
              </a:rPr>
              <a:t>                                                      </a:t>
            </a:r>
            <a:endParaRPr lang="ru-RU" sz="1900" dirty="0">
              <a:latin typeface="Book Antiqua" pitchFamily="18" charset="0"/>
            </a:endParaRP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900" dirty="0">
                <a:latin typeface="Book Antiqua" pitchFamily="18" charset="0"/>
              </a:rPr>
              <a:t>                      </a:t>
            </a:r>
            <a:endParaRPr lang="ru-RU" sz="1900" dirty="0">
              <a:solidFill>
                <a:schemeClr val="bg1"/>
              </a:solidFill>
              <a:latin typeface="Book Antiqua" pitchFamily="18" charset="0"/>
            </a:endParaRP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r>
              <a:rPr lang="ru-RU" sz="1900" dirty="0">
                <a:latin typeface="Book Antiqua" pitchFamily="18" charset="0"/>
              </a:rPr>
              <a:t>                                                              </a:t>
            </a: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endParaRPr lang="ru-RU" sz="1900" dirty="0">
              <a:latin typeface="Book Antiqua" pitchFamily="18" charset="0"/>
            </a:endParaRP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endParaRPr lang="ru-RU" sz="1900" dirty="0">
              <a:latin typeface="Book Antiqua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38282" y="0"/>
            <a:ext cx="8715436" cy="100010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КУЛЬТУРНЫЕ Правила выражения  </a:t>
            </a:r>
            <a:b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</a:br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эмоций (1)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9421" y="1871435"/>
            <a:ext cx="2928958" cy="117111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ru-RU" sz="24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394878" y="2242657"/>
            <a:ext cx="1071570" cy="484632"/>
          </a:xfrm>
          <a:prstGeom prst="rightArrow">
            <a:avLst/>
          </a:prstGeom>
          <a:solidFill>
            <a:srgbClr val="008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28000" y="1692000"/>
            <a:ext cx="5779172" cy="195131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1"/>
          <a:lstStyle/>
          <a:p>
            <a:pPr algn="ctr">
              <a:lnSpc>
                <a:spcPct val="90000"/>
              </a:lnSpc>
            </a:pPr>
            <a:endParaRPr lang="ru-RU" sz="19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66844" y="928670"/>
            <a:ext cx="8001056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44000">
              <a:lnSpc>
                <a:spcPct val="90000"/>
              </a:lnSpc>
              <a:buSzPct val="100000"/>
              <a:buFont typeface="Wingdings 2" pitchFamily="18" charset="2"/>
              <a:buChar char=""/>
            </a:pPr>
            <a:r>
              <a:rPr lang="ru-RU" dirty="0" err="1">
                <a:latin typeface="Book Antiqua" pitchFamily="18" charset="0"/>
              </a:rPr>
              <a:t>Кросс-культурные</a:t>
            </a:r>
            <a:r>
              <a:rPr lang="ru-RU" dirty="0">
                <a:latin typeface="Book Antiqua" pitchFamily="18" charset="0"/>
              </a:rPr>
              <a:t> психологи пришли к выводу о том, что культуры </a:t>
            </a:r>
          </a:p>
          <a:p>
            <a:pPr marL="108000" indent="-144000">
              <a:lnSpc>
                <a:spcPct val="90000"/>
              </a:lnSpc>
              <a:buSzPct val="100000"/>
            </a:pPr>
            <a:r>
              <a:rPr lang="ru-RU" dirty="0">
                <a:latin typeface="Book Antiqua" pitchFamily="18" charset="0"/>
              </a:rPr>
              <a:t>отличаются друг от друга в эмоциональной сфере именно принятыми</a:t>
            </a:r>
          </a:p>
          <a:p>
            <a:pPr marL="108000" indent="-144000">
              <a:lnSpc>
                <a:spcPct val="90000"/>
              </a:lnSpc>
              <a:buSzPct val="100000"/>
            </a:pPr>
            <a:r>
              <a:rPr lang="ru-RU" dirty="0">
                <a:latin typeface="Book Antiqua" pitchFamily="18" charset="0"/>
              </a:rPr>
              <a:t>в них правилами, регулирующими выражение различных эмоций.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6844" y="3600001"/>
            <a:ext cx="3714776" cy="2461251"/>
          </a:xfrm>
          <a:prstGeom prst="rect">
            <a:avLst/>
          </a:prstGeom>
          <a:noFill/>
          <a:ln w="793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900" dirty="0">
                <a:solidFill>
                  <a:srgbClr val="381823"/>
                </a:solidFill>
                <a:latin typeface="Book Antiqua" pitchFamily="18" charset="0"/>
              </a:rPr>
              <a:t>В качестве хорошо известного примера можно указать на существующие во всех культурах правила, ограничивающие или, наоборот, допускающие и даже поощряющие проявления гнева и агрессии в различных ситуациях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4562" y="3600001"/>
            <a:ext cx="3571900" cy="2461251"/>
          </a:xfrm>
          <a:prstGeom prst="rect">
            <a:avLst/>
          </a:prstGeom>
          <a:noFill/>
          <a:ln w="793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900" dirty="0">
                <a:solidFill>
                  <a:srgbClr val="4C202F"/>
                </a:solidFill>
                <a:latin typeface="Book Antiqua" pitchFamily="18" charset="0"/>
              </a:rPr>
              <a:t>Во всех культурах существуют и правила, регулирующие проявления радости.  Они, например, часто указывают на недопустимость ее проявления в ситуациях, когда кто-то рядом испытывает боль или горе (страдание)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5929330"/>
            <a:ext cx="9144000" cy="969496"/>
          </a:xfrm>
          <a:prstGeom prst="rect">
            <a:avLst/>
          </a:prstGeom>
          <a:gradFill>
            <a:gsLst>
              <a:gs pos="48000">
                <a:srgbClr val="71717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  <a:latin typeface="Book Antiqua" pitchFamily="18" charset="0"/>
              </a:rPr>
              <a:t>Обычно эти правила несколько отличаются в зависимости от того, идет ли </a:t>
            </a:r>
            <a:r>
              <a:rPr lang="ru-RU" sz="1900" b="1" dirty="0">
                <a:latin typeface="Book Antiqua" pitchFamily="18" charset="0"/>
              </a:rPr>
              <a:t>речь о «своих» или о «чужих» </a:t>
            </a:r>
          </a:p>
          <a:p>
            <a:pPr algn="ctr"/>
            <a:endParaRPr lang="ru-RU" sz="1900" b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66844" y="142852"/>
            <a:ext cx="8858312" cy="6572296"/>
          </a:xfrm>
        </p:spPr>
        <p:txBody>
          <a:bodyPr vert="horz" lIns="36000" tIns="45720" rIns="36000" bIns="45720" rtlCol="0">
            <a:normAutofit/>
          </a:bodyPr>
          <a:lstStyle/>
          <a:p>
            <a:pPr marL="108000" indent="-144000">
              <a:lnSpc>
                <a:spcPct val="90000"/>
              </a:lnSpc>
              <a:spcBef>
                <a:spcPts val="0"/>
              </a:spcBef>
              <a:buNone/>
            </a:pPr>
            <a:endParaRPr lang="ru-RU" sz="1900" dirty="0">
              <a:latin typeface="Book Antiqua" pitchFamily="18" charset="0"/>
            </a:endParaRP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None/>
            </a:pPr>
            <a:endParaRPr lang="ru-RU" sz="1900" dirty="0">
              <a:latin typeface="Book Antiqua" pitchFamily="18" charset="0"/>
            </a:endParaRP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None/>
            </a:pPr>
            <a:endParaRPr lang="ru-RU" sz="1900" dirty="0">
              <a:latin typeface="Book Antiqua" pitchFamily="18" charset="0"/>
            </a:endParaRP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None/>
            </a:pPr>
            <a:endParaRPr lang="ru-RU" sz="1900" dirty="0">
              <a:latin typeface="Book Antiqua" pitchFamily="18" charset="0"/>
            </a:endParaRP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900" dirty="0">
                <a:latin typeface="Book Antiqua" pitchFamily="18" charset="0"/>
              </a:rPr>
              <a:t>                 </a:t>
            </a:r>
            <a:endParaRPr lang="ru-RU" sz="1900" dirty="0">
              <a:solidFill>
                <a:schemeClr val="bg1"/>
              </a:solidFill>
              <a:latin typeface="Book Antiqua" pitchFamily="18" charset="0"/>
            </a:endParaRP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r>
              <a:rPr lang="ru-RU" sz="1900" dirty="0">
                <a:latin typeface="Book Antiqua" pitchFamily="18" charset="0"/>
              </a:rPr>
              <a:t>                                                              </a:t>
            </a: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endParaRPr lang="ru-RU" sz="1900" dirty="0">
              <a:latin typeface="Book Antiqua" pitchFamily="18" charset="0"/>
            </a:endParaRP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endParaRPr lang="ru-RU" sz="1900" dirty="0">
              <a:latin typeface="Book Antiqua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38282" y="142852"/>
            <a:ext cx="8786874" cy="100010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КУЛЬТУРНЫЕ Правила выражения эмоций (2)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38282" y="1214422"/>
            <a:ext cx="8643998" cy="54658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63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t" anchorCtr="1"/>
          <a:lstStyle/>
          <a:p>
            <a:pPr marL="108000" indent="-144000" algn="ctr">
              <a:lnSpc>
                <a:spcPct val="90000"/>
              </a:lnSpc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В исследовании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П.Экмана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и 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У.Фризена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(1972) американцам и японцам демонстрировали фильм с большим количеством сцен, вызывающих негативные эмоции. 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881158" y="2285992"/>
          <a:ext cx="8358246" cy="4590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3595670" y="3857628"/>
            <a:ext cx="1143008" cy="357190"/>
          </a:xfrm>
          <a:prstGeom prst="downArrow">
            <a:avLst/>
          </a:prstGeom>
          <a:solidFill>
            <a:srgbClr val="008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ru-RU" sz="24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7524760" y="3857628"/>
            <a:ext cx="1143008" cy="500066"/>
          </a:xfrm>
          <a:prstGeom prst="downArrow">
            <a:avLst/>
          </a:prstGeom>
          <a:solidFill>
            <a:srgbClr val="008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ru-R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2443748"/>
              </p:ext>
            </p:extLst>
          </p:nvPr>
        </p:nvGraphicFramePr>
        <p:xfrm>
          <a:off x="1062681" y="2051222"/>
          <a:ext cx="7117491" cy="45136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0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7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953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 marL="36000" marR="36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Типы культурных установок</a:t>
                      </a:r>
                    </a:p>
                  </a:txBody>
                  <a:tcPr marL="36000" marR="36000" marT="36000" marB="3600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2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900" dirty="0">
                          <a:latin typeface="Book Antiqua" pitchFamily="18" charset="0"/>
                        </a:rPr>
                        <a:t>Индивидуалистические</a:t>
                      </a:r>
                    </a:p>
                  </a:txBody>
                  <a:tcPr marL="36000" marR="36000" marT="36000" marB="36000"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900" dirty="0">
                          <a:latin typeface="Book Antiqua" pitchFamily="18" charset="0"/>
                        </a:rPr>
                        <a:t>Коллективистические</a:t>
                      </a:r>
                    </a:p>
                  </a:txBody>
                  <a:tcPr marL="36000" marR="36000" marT="36000" marB="36000">
                    <a:solidFill>
                      <a:srgbClr val="FFF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619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900" dirty="0">
                          <a:latin typeface="Book Antiqua" pitchFamily="18" charset="0"/>
                        </a:rPr>
                        <a:t>Отношения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900" dirty="0">
                          <a:latin typeface="Book Antiqua" pitchFamily="18" charset="0"/>
                        </a:rPr>
                        <a:t>человека и группы «своих»</a:t>
                      </a:r>
                    </a:p>
                  </a:txBody>
                  <a:tcPr marL="36000" marR="36000" marT="36000" marB="36000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900" dirty="0">
                          <a:latin typeface="Book Antiqua" pitchFamily="18" charset="0"/>
                        </a:rPr>
                        <a:t>Уместно выражать негативные чувства, меньше требований к выражению позитивных чувств</a:t>
                      </a:r>
                    </a:p>
                  </a:txBody>
                  <a:tcPr marL="36000" marR="36000" marT="36000" marB="36000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900" dirty="0">
                          <a:latin typeface="Book Antiqua" pitchFamily="18" charset="0"/>
                        </a:rPr>
                        <a:t>Подавляется проявление негативных чувств, больше требований к проявлению позитивных чувств</a:t>
                      </a:r>
                    </a:p>
                  </a:txBody>
                  <a:tcPr marL="36000" marR="36000" marT="36000" marB="36000"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9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Book Antiqua" pitchFamily="18" charset="0"/>
                        </a:rPr>
                        <a:t>Отношения человека и группы «чужих»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 marL="36000" marR="36000" marT="36000" marB="36000"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900" dirty="0">
                          <a:latin typeface="Book Antiqua" pitchFamily="18" charset="0"/>
                        </a:rPr>
                        <a:t>Подавляются негативные чувства, уместно выражать позитивные</a:t>
                      </a:r>
                      <a:r>
                        <a:rPr lang="ru-RU" sz="1900" baseline="0" dirty="0">
                          <a:latin typeface="Book Antiqua" pitchFamily="18" charset="0"/>
                        </a:rPr>
                        <a:t> чувства к чужакам</a:t>
                      </a:r>
                      <a:endParaRPr lang="ru-RU" sz="1900" dirty="0">
                        <a:latin typeface="Book Antiqua" pitchFamily="18" charset="0"/>
                      </a:endParaRPr>
                    </a:p>
                  </a:txBody>
                  <a:tcPr marL="36000" marR="36000" marT="36000" marB="36000"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900" dirty="0">
                          <a:latin typeface="Book Antiqua" pitchFamily="18" charset="0"/>
                        </a:rPr>
                        <a:t>Поощряется</a:t>
                      </a:r>
                      <a:r>
                        <a:rPr lang="ru-RU" sz="1900" baseline="0" dirty="0">
                          <a:latin typeface="Book Antiqua" pitchFamily="18" charset="0"/>
                        </a:rPr>
                        <a:t> выражение негативных чувств</a:t>
                      </a:r>
                      <a:endParaRPr lang="ru-RU" sz="1900" dirty="0">
                        <a:latin typeface="Book Antiqua" pitchFamily="18" charset="0"/>
                      </a:endParaRPr>
                    </a:p>
                  </a:txBody>
                  <a:tcPr marL="36000" marR="36000" marT="36000" marB="36000">
                    <a:solidFill>
                      <a:srgbClr val="B9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80172" y="477794"/>
            <a:ext cx="3418703" cy="5951601"/>
          </a:xfrm>
          <a:solidFill>
            <a:schemeClr val="bg2">
              <a:lumMod val="75000"/>
              <a:alpha val="25000"/>
            </a:schemeClr>
          </a:solidFill>
        </p:spPr>
        <p:txBody>
          <a:bodyPr vert="horz" lIns="36000" tIns="45720" rIns="36000" bIns="45720" rtlCol="0">
            <a:normAutofit/>
          </a:bodyPr>
          <a:lstStyle/>
          <a:p>
            <a:pPr marL="108000" indent="-144000">
              <a:lnSpc>
                <a:spcPct val="90000"/>
              </a:lnSpc>
              <a:spcBef>
                <a:spcPts val="0"/>
              </a:spcBef>
              <a:buSzPct val="100000"/>
              <a:buFont typeface="Wingdings 2" pitchFamily="18" charset="2"/>
              <a:buChar char=""/>
            </a:pPr>
            <a:r>
              <a:rPr lang="ru-RU" sz="1900" dirty="0">
                <a:latin typeface="Book Antiqua" pitchFamily="18" charset="0"/>
              </a:rPr>
              <a:t> Д. Мацумото выдвинул предположение о том, что правила выражения эмоций связаны не с особенностями конкретной культуры как таковой, а с характерными для нее социокультурными установками. </a:t>
            </a: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None/>
            </a:pPr>
            <a:endParaRPr lang="ru-RU" sz="1900" dirty="0">
              <a:latin typeface="Book Antiqua" pitchFamily="18" charset="0"/>
            </a:endParaRP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SzPct val="100000"/>
              <a:buFont typeface="Wingdings 2" pitchFamily="18" charset="2"/>
              <a:buChar char="ì"/>
            </a:pPr>
            <a:r>
              <a:rPr lang="ru-RU" sz="1900" dirty="0">
                <a:latin typeface="Book Antiqua" pitchFamily="18" charset="0"/>
              </a:rPr>
              <a:t> В соответствии с этой гипотезой выражение эмоций отличается в культурах с преобладанием индивидуалистических или коллективистических, маскулинных или </a:t>
            </a:r>
            <a:r>
              <a:rPr lang="ru-RU" sz="1900" dirty="0" err="1">
                <a:latin typeface="Book Antiqua" pitchFamily="18" charset="0"/>
              </a:rPr>
              <a:t>феминных</a:t>
            </a:r>
            <a:r>
              <a:rPr lang="ru-RU" sz="1900" dirty="0">
                <a:latin typeface="Book Antiqua" pitchFamily="18" charset="0"/>
              </a:rPr>
              <a:t>, авторитарных или демократических установок, а также установок других типов.</a:t>
            </a:r>
          </a:p>
          <a:p>
            <a:pPr marL="108000" indent="-144000">
              <a:lnSpc>
                <a:spcPct val="90000"/>
              </a:lnSpc>
              <a:spcBef>
                <a:spcPts val="0"/>
              </a:spcBef>
            </a:pPr>
            <a:endParaRPr lang="ru-RU" sz="1900" dirty="0">
              <a:latin typeface="Book Antiqua" pitchFamily="18" charset="0"/>
            </a:endParaRPr>
          </a:p>
          <a:p>
            <a:pPr marL="108000" indent="-144000">
              <a:lnSpc>
                <a:spcPct val="90000"/>
              </a:lnSpc>
              <a:spcBef>
                <a:spcPts val="0"/>
              </a:spcBef>
            </a:pPr>
            <a:endParaRPr lang="ru-RU" sz="1900" dirty="0">
              <a:latin typeface="Book Antiqua" pitchFamily="18" charset="0"/>
            </a:endParaRP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66844" y="214290"/>
            <a:ext cx="5214974" cy="17145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Выражение эмоций в коллективистических и индивидуалистических </a:t>
            </a:r>
            <a:br>
              <a:rPr lang="ru-RU" sz="320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</a:b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культурах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282" y="36000"/>
            <a:ext cx="8715436" cy="96410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Выражение эмоций в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маскулинных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и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феминных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культурах</a:t>
            </a:r>
            <a:endParaRPr lang="ru-RU" sz="32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32000" y="936000"/>
            <a:ext cx="8928000" cy="5779148"/>
          </a:xfrm>
        </p:spPr>
        <p:txBody>
          <a:bodyPr vert="horz" lIns="36000" tIns="45720" rIns="36000" bIns="45720" rtlCol="0">
            <a:normAutofit/>
          </a:bodyPr>
          <a:lstStyle/>
          <a:p>
            <a:pPr marL="108000" indent="-144000">
              <a:lnSpc>
                <a:spcPct val="90000"/>
              </a:lnSpc>
              <a:spcBef>
                <a:spcPts val="0"/>
              </a:spcBef>
              <a:buSzPct val="100000"/>
              <a:buFont typeface="Wingdings 2" pitchFamily="18" charset="2"/>
              <a:buChar char=""/>
            </a:pPr>
            <a:r>
              <a:rPr lang="ru-RU" sz="1900" dirty="0">
                <a:latin typeface="Book Antiqua" pitchFamily="18" charset="0"/>
              </a:rPr>
              <a:t> В культурах с преобладанием </a:t>
            </a:r>
            <a:r>
              <a:rPr lang="ru-RU" sz="1900" dirty="0" err="1">
                <a:latin typeface="Book Antiqua" pitchFamily="18" charset="0"/>
              </a:rPr>
              <a:t>маскулинных</a:t>
            </a:r>
            <a:r>
              <a:rPr lang="ru-RU" sz="1900" dirty="0">
                <a:latin typeface="Book Antiqua" pitchFamily="18" charset="0"/>
              </a:rPr>
              <a:t> установок существует </a:t>
            </a:r>
            <a:r>
              <a:rPr lang="ru-RU" sz="1900" dirty="0">
                <a:solidFill>
                  <a:schemeClr val="tx1"/>
                </a:solidFill>
                <a:latin typeface="Book Antiqua" pitchFamily="18" charset="0"/>
              </a:rPr>
              <a:t>большее различие в выражении эмоций мужчинами и женщинами. Например,  допускается большая экспрессивность женщин по сравнению с мужчинами в ситуациях горя (печали) и страха, но меньшая в ситуациях радости и гнева.</a:t>
            </a:r>
          </a:p>
          <a:p>
            <a:pPr marL="108000" indent="-144000">
              <a:lnSpc>
                <a:spcPct val="90000"/>
              </a:lnSpc>
              <a:spcBef>
                <a:spcPts val="0"/>
              </a:spcBef>
              <a:buSzPct val="100000"/>
              <a:buFont typeface="Wingdings 2" pitchFamily="18" charset="2"/>
              <a:buChar char=""/>
            </a:pPr>
            <a:r>
              <a:rPr lang="ru-RU" sz="1900" dirty="0">
                <a:solidFill>
                  <a:schemeClr val="tx1"/>
                </a:solidFill>
                <a:latin typeface="Book Antiqua" pitchFamily="18" charset="0"/>
              </a:rPr>
              <a:t>В культурах с преобладанием </a:t>
            </a:r>
            <a:r>
              <a:rPr lang="ru-RU" sz="1900" dirty="0" err="1">
                <a:solidFill>
                  <a:schemeClr val="tx1"/>
                </a:solidFill>
                <a:latin typeface="Book Antiqua" pitchFamily="18" charset="0"/>
              </a:rPr>
              <a:t>феминных</a:t>
            </a:r>
            <a:r>
              <a:rPr lang="ru-RU" sz="1900" dirty="0">
                <a:solidFill>
                  <a:schemeClr val="tx1"/>
                </a:solidFill>
                <a:latin typeface="Book Antiqua" pitchFamily="18" charset="0"/>
              </a:rPr>
              <a:t> установок такие предписания носят более мягкий характер или отсутствуют.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51372364"/>
              </p:ext>
            </p:extLst>
          </p:nvPr>
        </p:nvGraphicFramePr>
        <p:xfrm>
          <a:off x="1632000" y="2571744"/>
          <a:ext cx="8892000" cy="392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0C98E-14AF-4056-BA09-3884018CE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417" y="624110"/>
            <a:ext cx="9585196" cy="1280890"/>
          </a:xfrm>
        </p:spPr>
        <p:txBody>
          <a:bodyPr/>
          <a:lstStyle/>
          <a:p>
            <a:r>
              <a:rPr lang="ru-RU" dirty="0"/>
              <a:t>Исследование индекса счастья в Казахстане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106A7F5-4E7E-45FF-89A1-62CB48AA0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606" y="1937862"/>
            <a:ext cx="3772930" cy="37628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4C30FE-3456-47AA-930D-A761AC5EC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230" y="2041862"/>
            <a:ext cx="3449539" cy="3606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31DD2D-9A5B-49B8-882B-09082CC7B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155" y="2012002"/>
            <a:ext cx="4055137" cy="360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30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Контрольные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Каково происхождение слова «эмоция»?</a:t>
            </a:r>
          </a:p>
          <a:p>
            <a:r>
              <a:rPr lang="ru-RU" dirty="0"/>
              <a:t>Что представляет собой современное определение эмоций?</a:t>
            </a:r>
          </a:p>
          <a:p>
            <a:r>
              <a:rPr lang="ru-RU" dirty="0"/>
              <a:t>В чем выражается защитная функция эмоций?</a:t>
            </a:r>
          </a:p>
          <a:p>
            <a:r>
              <a:rPr lang="ru-RU" dirty="0"/>
              <a:t>Как проявляется сигнальная функция эмоций?</a:t>
            </a:r>
          </a:p>
          <a:p>
            <a:r>
              <a:rPr lang="ru-RU" dirty="0"/>
              <a:t>Перечислите основные способы регуляции эмоций.</a:t>
            </a:r>
          </a:p>
          <a:p>
            <a:r>
              <a:rPr lang="ru-RU" dirty="0"/>
              <a:t>Что измеряет тест на эмоциональный интеллект?</a:t>
            </a:r>
          </a:p>
          <a:p>
            <a:r>
              <a:rPr lang="ru-RU" dirty="0"/>
              <a:t>Понятие и структура эмоционального интеллекта.</a:t>
            </a:r>
          </a:p>
          <a:p>
            <a:r>
              <a:rPr lang="ru-RU" dirty="0"/>
              <a:t>Основные показателя индекса счастья казахстанцев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493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Годфруа</a:t>
            </a:r>
            <a:r>
              <a:rPr lang="ru-RU" dirty="0"/>
              <a:t> Ж. Что такое психология. Том 1. – М.: Мир, 2005 г. – 496 с.</a:t>
            </a:r>
          </a:p>
          <a:p>
            <a:r>
              <a:rPr lang="ru-RU" dirty="0" err="1"/>
              <a:t>Годфруа</a:t>
            </a:r>
            <a:r>
              <a:rPr lang="ru-RU" dirty="0"/>
              <a:t> Ж. Что такое психология. Том 2. – М.: Мир, 2005 г. – 276 с.</a:t>
            </a:r>
          </a:p>
          <a:p>
            <a:r>
              <a:rPr lang="ru-RU" dirty="0"/>
              <a:t>Даниел </a:t>
            </a:r>
            <a:r>
              <a:rPr lang="ru-RU" dirty="0" err="1"/>
              <a:t>Гоулман</a:t>
            </a:r>
            <a:r>
              <a:rPr lang="ru-RU" dirty="0"/>
              <a:t>. Эмоциональный интеллект.  Почему он может значить больше, чем IQ. Изд-во Манн, Иванов и Фербер: 2018. -560 с.</a:t>
            </a:r>
          </a:p>
          <a:p>
            <a:r>
              <a:rPr lang="ru-RU" i="1" dirty="0" err="1"/>
              <a:t>Корягина</a:t>
            </a:r>
            <a:r>
              <a:rPr lang="ru-RU" i="1" dirty="0"/>
              <a:t>, Н. А. </a:t>
            </a:r>
            <a:r>
              <a:rPr lang="ru-RU" dirty="0"/>
              <a:t> Психология общения : учебник и практикум для академического бакалавриата / Н. А. </a:t>
            </a:r>
            <a:r>
              <a:rPr lang="ru-RU" dirty="0" err="1"/>
              <a:t>Корягина</a:t>
            </a:r>
            <a:r>
              <a:rPr lang="ru-RU" dirty="0"/>
              <a:t>, Н. В. Антонова, С. В. Овсянникова. — Москва : Издательство </a:t>
            </a:r>
            <a:r>
              <a:rPr lang="ru-RU" dirty="0" err="1"/>
              <a:t>Юрайт</a:t>
            </a:r>
            <a:r>
              <a:rPr lang="ru-RU" dirty="0"/>
              <a:t>, 2019. — 440 с. </a:t>
            </a:r>
          </a:p>
          <a:p>
            <a:r>
              <a:rPr lang="ru-RU" dirty="0"/>
              <a:t>Маклаков А.Г. [Общая психология учебное пособие для вузов и слушателей курсов психологических дисциплин] Питер, 2012. – 582 с.</a:t>
            </a:r>
          </a:p>
          <a:p>
            <a:r>
              <a:rPr lang="ru-RU" dirty="0" err="1"/>
              <a:t>Кетс</a:t>
            </a:r>
            <a:r>
              <a:rPr lang="ru-RU" dirty="0"/>
              <a:t> де </a:t>
            </a:r>
            <a:r>
              <a:rPr lang="ru-RU" dirty="0" err="1"/>
              <a:t>Врис</a:t>
            </a:r>
            <a:r>
              <a:rPr lang="ru-RU" dirty="0"/>
              <a:t> М. Мистика лидерства. Развитие эмоционального интеллекта [Текст] / М. </a:t>
            </a:r>
            <a:r>
              <a:rPr lang="ru-RU" dirty="0" err="1"/>
              <a:t>Кетс</a:t>
            </a:r>
            <a:r>
              <a:rPr lang="ru-RU" dirty="0"/>
              <a:t> де </a:t>
            </a:r>
            <a:r>
              <a:rPr lang="ru-RU" dirty="0" err="1"/>
              <a:t>Врис</a:t>
            </a:r>
            <a:r>
              <a:rPr lang="ru-RU" dirty="0"/>
              <a:t>. – М.: Альпина Бизнес Букс, 2019, – 278 с.</a:t>
            </a:r>
          </a:p>
          <a:p>
            <a:r>
              <a:rPr lang="ru-RU" dirty="0"/>
              <a:t>П. </a:t>
            </a:r>
            <a:r>
              <a:rPr lang="ru-RU" dirty="0" err="1"/>
              <a:t>Экман</a:t>
            </a:r>
            <a:r>
              <a:rPr lang="ru-RU" dirty="0"/>
              <a:t>: Психология эмоций. Я знаю, что ты чувствуешь. Ред. Ильин Е. П. Издательство: Питер, 2018 г. Серия: Сам себе психолог, 334с.</a:t>
            </a:r>
          </a:p>
          <a:p>
            <a:r>
              <a:rPr lang="en-US" dirty="0">
                <a:hlinkClick r:id="rId2"/>
              </a:rPr>
              <a:t>http://kpfu.ru/portal/docs/F792911052/etnopsihologiya.i.krosskulturnaya.psihologiya..Razrabotchik.Alishev.B.S._6.pptx</a:t>
            </a:r>
            <a:endParaRPr lang="ru-RU" dirty="0"/>
          </a:p>
          <a:p>
            <a:r>
              <a:rPr lang="ru-RU" dirty="0"/>
              <a:t>Картинки из интернета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859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Мамбеталина Алия Сактагановна </a:t>
            </a:r>
            <a:r>
              <a:rPr lang="ru-RU" dirty="0" err="1"/>
              <a:t>к.пс.н</a:t>
            </a:r>
            <a:r>
              <a:rPr lang="ru-RU" dirty="0"/>
              <a:t>., зав. кафедрой психологии ЕНУ им. Л. Гумилева </a:t>
            </a:r>
          </a:p>
          <a:p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    mambetalina@mail.ru</a:t>
            </a:r>
          </a:p>
          <a:p>
            <a:r>
              <a:rPr lang="ru-RU" dirty="0" err="1"/>
              <a:t>m.phone</a:t>
            </a:r>
            <a:r>
              <a:rPr lang="ru-RU" dirty="0"/>
              <a:t>: +77755502418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D4B371-F4EC-4A8B-B325-BA21DEBCB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926" y="4060906"/>
            <a:ext cx="2085013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8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27"/>
            </a:gs>
            <a:gs pos="7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Функции эмоций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003961"/>
              </p:ext>
            </p:extLst>
          </p:nvPr>
        </p:nvGraphicFramePr>
        <p:xfrm>
          <a:off x="2589213" y="1742303"/>
          <a:ext cx="8915400" cy="4646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929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8A85C-88F1-4154-87BC-1464FBDD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Компоненты эмоций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7745E7-4579-4D1C-B063-113AADE12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905000"/>
            <a:ext cx="10739120" cy="4424680"/>
          </a:xfrm>
        </p:spPr>
        <p:txBody>
          <a:bodyPr/>
          <a:lstStyle/>
          <a:p>
            <a:r>
              <a:rPr lang="ru-RU" dirty="0"/>
              <a:t>Соматический </a:t>
            </a:r>
          </a:p>
          <a:p>
            <a:r>
              <a:rPr lang="ru-RU" dirty="0"/>
              <a:t>Когнитивный</a:t>
            </a:r>
          </a:p>
          <a:p>
            <a:r>
              <a:rPr lang="ru-RU" dirty="0"/>
              <a:t>Субъективный </a:t>
            </a:r>
          </a:p>
          <a:p>
            <a:r>
              <a:rPr lang="ru-RU" dirty="0"/>
              <a:t>Моторный </a:t>
            </a:r>
          </a:p>
          <a:p>
            <a:r>
              <a:rPr lang="ru-RU" dirty="0"/>
              <a:t>Мотивационный </a:t>
            </a:r>
          </a:p>
        </p:txBody>
      </p:sp>
    </p:spTree>
    <p:extLst>
      <p:ext uri="{BB962C8B-B14F-4D97-AF65-F5344CB8AC3E}">
        <p14:creationId xmlns:p14="http://schemas.microsoft.com/office/powerpoint/2010/main" val="3663559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такое эмоции?</a:t>
            </a:r>
          </a:p>
          <a:p>
            <a:r>
              <a:rPr lang="ru-RU" dirty="0"/>
              <a:t>Перечислите основные функции эмоций.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967E09-35B3-4CCA-BCF4-9B36AA176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266" y="4154974"/>
            <a:ext cx="2085013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0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14482-216D-4054-980C-ED872ABB0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1" y="624110"/>
            <a:ext cx="961485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Понимание эмоций и способность к эмпатии</a:t>
            </a:r>
            <a:br>
              <a:rPr lang="ru-RU" dirty="0"/>
            </a:br>
            <a:r>
              <a:rPr lang="ru-RU" dirty="0"/>
              <a:t>Выражение эмоций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B0A845-BFF3-4414-AB52-62FCEE264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840" y="2082800"/>
            <a:ext cx="10332720" cy="4151090"/>
          </a:xfrm>
        </p:spPr>
        <p:txBody>
          <a:bodyPr/>
          <a:lstStyle/>
          <a:p>
            <a:r>
              <a:rPr lang="ru-RU" dirty="0"/>
              <a:t>Универсальные типы реакций (</a:t>
            </a:r>
            <a:r>
              <a:rPr lang="ru-RU" dirty="0" err="1"/>
              <a:t>нейрокультурная</a:t>
            </a:r>
            <a:r>
              <a:rPr lang="ru-RU" dirty="0"/>
              <a:t> теория эмоций </a:t>
            </a:r>
            <a:r>
              <a:rPr lang="ru-RU" b="1" dirty="0">
                <a:solidFill>
                  <a:schemeClr val="accent5"/>
                </a:solidFill>
              </a:rPr>
              <a:t>П. </a:t>
            </a:r>
            <a:r>
              <a:rPr lang="ru-RU" b="1" dirty="0" err="1">
                <a:solidFill>
                  <a:schemeClr val="accent5"/>
                </a:solidFill>
              </a:rPr>
              <a:t>Экмана</a:t>
            </a:r>
            <a:r>
              <a:rPr lang="ru-RU" dirty="0"/>
              <a:t>)</a:t>
            </a:r>
          </a:p>
          <a:p>
            <a:endParaRPr lang="ru-RU" dirty="0"/>
          </a:p>
          <a:p>
            <a:r>
              <a:rPr lang="ru-RU" b="1" dirty="0">
                <a:solidFill>
                  <a:schemeClr val="accent5"/>
                </a:solidFill>
              </a:rPr>
              <a:t>Базовые эмоции </a:t>
            </a:r>
            <a:r>
              <a:rPr lang="ru-RU" dirty="0"/>
              <a:t>- 6: страх, гнев, печаль, отвращение, радость, удивление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129F0E-284F-4608-95A3-87611A7F0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330" y="3271500"/>
            <a:ext cx="5375910" cy="35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59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67625-4B44-4D6B-97AE-5C8E8FC13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Понимание эмоций по </a:t>
            </a:r>
            <a:r>
              <a:rPr lang="ru-RU" dirty="0" err="1"/>
              <a:t>Экману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6B8E616-1F1A-4F8F-AC47-3213FE573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760" y="1727073"/>
            <a:ext cx="8704843" cy="43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9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21739-0B7C-4705-A163-2F1D3AB7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Понимание эмоций по </a:t>
            </a:r>
            <a:r>
              <a:rPr lang="ru-RU" dirty="0" err="1"/>
              <a:t>Экману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B037366-D30D-4CF5-A336-8356DA939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166" y="1905000"/>
            <a:ext cx="8866841" cy="463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5322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298</TotalTime>
  <Words>1264</Words>
  <Application>Microsoft Office PowerPoint</Application>
  <PresentationFormat>Широкоэкранный</PresentationFormat>
  <Paragraphs>199</Paragraphs>
  <Slides>38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Book Antiqua</vt:lpstr>
      <vt:lpstr>Calibri</vt:lpstr>
      <vt:lpstr>Century Gothic</vt:lpstr>
      <vt:lpstr>Wingdings 2</vt:lpstr>
      <vt:lpstr>Wingdings 3</vt:lpstr>
      <vt:lpstr>Легкий дым</vt:lpstr>
      <vt:lpstr>  </vt:lpstr>
      <vt:lpstr>Подтемы</vt:lpstr>
      <vt:lpstr>Роль эмоций в жизни человека</vt:lpstr>
      <vt:lpstr>Функции эмоций </vt:lpstr>
      <vt:lpstr>Компоненты эмоций</vt:lpstr>
      <vt:lpstr>Вопросы</vt:lpstr>
      <vt:lpstr>Понимание эмоций и способность к эмпатии Выражение эмоций  </vt:lpstr>
      <vt:lpstr>Понимание эмоций по Экману</vt:lpstr>
      <vt:lpstr>Понимание эмоций по Экману</vt:lpstr>
      <vt:lpstr>Понимание эмоций по Экману</vt:lpstr>
      <vt:lpstr>Понимание эмоций по Экману</vt:lpstr>
      <vt:lpstr>Понимание эмоций по Экману</vt:lpstr>
      <vt:lpstr>Эмоции человека</vt:lpstr>
      <vt:lpstr>Эмпатия</vt:lpstr>
      <vt:lpstr>Ситуативные и устойчивые эмоциональные процессы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</vt:lpstr>
      <vt:lpstr>Методы и механизмы регулирования эмоций: переосмысление эмоций  и подавление эмоций</vt:lpstr>
      <vt:lpstr>Классификацию способов регуляции эмоций:</vt:lpstr>
      <vt:lpstr> Механизм решения трудных ситуаций</vt:lpstr>
      <vt:lpstr>Вопросы</vt:lpstr>
      <vt:lpstr>Определение эмоционального интеллекта</vt:lpstr>
      <vt:lpstr>Презентация PowerPoint</vt:lpstr>
      <vt:lpstr>Структура эмоционального интеллекта </vt:lpstr>
      <vt:lpstr>Презентация PowerPoint</vt:lpstr>
      <vt:lpstr>Презентация PowerPoint</vt:lpstr>
      <vt:lpstr>Основные правила выражения и переживания эмоций в разных культурах</vt:lpstr>
      <vt:lpstr>КУЛЬТУРНЫЕ Правила выражения   эмоций (1)</vt:lpstr>
      <vt:lpstr>КУЛЬТУРНЫЕ Правила выражения эмоций (2)</vt:lpstr>
      <vt:lpstr>Выражение эмоций в коллективистических и индивидуалистических  культурах</vt:lpstr>
      <vt:lpstr>Выражение эмоций в маскулинных и феминных культурах</vt:lpstr>
      <vt:lpstr>Исследование индекса счастья в Казахстане </vt:lpstr>
      <vt:lpstr>Контрольные вопросы</vt:lpstr>
      <vt:lpstr>Источники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Эмоции и эмоциональный интеллект</dc:title>
  <dc:creator>User</dc:creator>
  <cp:lastModifiedBy>Houm</cp:lastModifiedBy>
  <cp:revision>33</cp:revision>
  <dcterms:created xsi:type="dcterms:W3CDTF">2020-08-22T17:16:08Z</dcterms:created>
  <dcterms:modified xsi:type="dcterms:W3CDTF">2021-08-01T05:22:01Z</dcterms:modified>
</cp:coreProperties>
</file>