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0080625" cy="5670550"/>
  <p:notesSz cx="7772400" cy="10058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26" y="-552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/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2B6D6B2F-BB89-46AD-85B9-1431A3564838}" type="slidenum">
              <a:t>‹#›</a:t>
            </a:fld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91371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F5BA2CC7-EBE2-4F0E-BDBD-5783A62F426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25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en-US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1762125"/>
            <a:ext cx="8569325" cy="1214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3213100"/>
            <a:ext cx="7056437" cy="14493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D639907-394F-44CE-9072-66A7C5265FD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5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EA1135-BE73-4595-9351-3E66E298D7C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6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225425"/>
            <a:ext cx="2266950" cy="43894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53212" cy="43894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3F9B6B-6084-4436-9C09-6A5B66DFD0B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4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F04BD6D-2272-48B7-87D5-EEACC8C947A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2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3643313"/>
            <a:ext cx="8567738" cy="1127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2403475"/>
            <a:ext cx="8567738" cy="12398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873FBC-C609-4845-A324-E78D5E1A0FE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1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9287" cy="3287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327150"/>
            <a:ext cx="4460875" cy="3287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BC1C5E-F524-4EAC-8838-7B497E87C13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4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227013"/>
            <a:ext cx="9072563" cy="94456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270000"/>
            <a:ext cx="4452938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1798638"/>
            <a:ext cx="4452938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270000"/>
            <a:ext cx="4456113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1798638"/>
            <a:ext cx="4456113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150827-9D7B-4533-916B-4CB1BB6A642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2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879AC69-436D-474E-A679-EDB15DBD80A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0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D34090-BD01-4790-B363-964B1A3BA76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6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225425"/>
            <a:ext cx="3316288" cy="9604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225425"/>
            <a:ext cx="5635625" cy="4840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185863"/>
            <a:ext cx="3316288" cy="3879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A2C6D2-8A24-4CD1-A1CC-2B81BCEBB69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5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3968750"/>
            <a:ext cx="6048375" cy="469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506413"/>
            <a:ext cx="6048375" cy="3402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4438650"/>
            <a:ext cx="6048375" cy="665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476B53-91F0-460A-A267-17152FBF5CA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3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326600"/>
            <a:ext cx="9071640" cy="3288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n-U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B7BF0605-4DF5-445E-9366-90D139985089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hangingPunct="0">
        <a:tabLst/>
        <a:defRPr lang="en-US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titleStyle>
    <p:bodyStyle>
      <a:lvl1pPr hangingPunct="0">
        <a:spcBef>
          <a:spcPts val="1417"/>
        </a:spcBef>
        <a:spcAft>
          <a:spcPts val="0"/>
        </a:spcAft>
        <a:tabLst/>
        <a:defRPr lang="en-US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1 </a:t>
            </a:r>
            <a:r>
              <a:rPr lang="ru-RU" sz="2800" b="1" dirty="0" err="1" smtClean="0">
                <a:solidFill>
                  <a:srgbClr val="0070C0"/>
                </a:solidFill>
              </a:rPr>
              <a:t>Кіріспе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дәріс</a:t>
            </a:r>
            <a:r>
              <a:rPr lang="ru-RU" sz="2800" b="1" dirty="0" smtClean="0">
                <a:solidFill>
                  <a:srgbClr val="0070C0"/>
                </a:solidFill>
              </a:rPr>
              <a:t>. </a:t>
            </a:r>
            <a:r>
              <a:rPr lang="ru-RU" sz="2800" b="1" dirty="0" err="1" smtClean="0">
                <a:solidFill>
                  <a:srgbClr val="0070C0"/>
                </a:solidFill>
              </a:rPr>
              <a:t>Ақпараттық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қауіпсіздік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және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ақпаратты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қорғау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ctr">
              <a:buNone/>
            </a:pPr>
            <a:r>
              <a:rPr lang="ru-RU" sz="2400" dirty="0" err="1" smtClean="0">
                <a:solidFill>
                  <a:srgbClr val="7030A0"/>
                </a:solidFill>
              </a:rPr>
              <a:t>Жоспар</a:t>
            </a:r>
            <a:r>
              <a:rPr lang="ru-RU" sz="2400" dirty="0" smtClean="0">
                <a:solidFill>
                  <a:srgbClr val="7030A0"/>
                </a:solidFill>
              </a:rPr>
              <a:t>:</a:t>
            </a:r>
          </a:p>
          <a:p>
            <a:pPr marL="0" indent="0" algn="l"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 1. </a:t>
            </a:r>
            <a:r>
              <a:rPr lang="ru-RU" sz="2400" dirty="0" err="1" smtClean="0">
                <a:solidFill>
                  <a:srgbClr val="7030A0"/>
                </a:solidFill>
              </a:rPr>
              <a:t>Пән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туралы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жалпы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ақпарат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</a:p>
          <a:p>
            <a:pPr marL="0" indent="0" algn="l"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2. </a:t>
            </a:r>
            <a:r>
              <a:rPr lang="ru-RU" sz="2400" dirty="0" err="1" smtClean="0">
                <a:solidFill>
                  <a:srgbClr val="7030A0"/>
                </a:solidFill>
              </a:rPr>
              <a:t>Пәннің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мақсаттары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</a:p>
          <a:p>
            <a:pPr marL="0" indent="0" algn="l"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3. </a:t>
            </a:r>
            <a:r>
              <a:rPr lang="ru-RU" sz="2400" dirty="0" err="1" smtClean="0">
                <a:solidFill>
                  <a:srgbClr val="7030A0"/>
                </a:solidFill>
              </a:rPr>
              <a:t>Ақпараттық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қауіпсіздік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және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ақпаратты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қорғау</a:t>
            </a:r>
            <a:endParaRPr lang="en-US" sz="2400" dirty="0">
              <a:solidFill>
                <a:srgbClr val="7030A0"/>
              </a:solidFill>
              <a:latin typeface="Jellee Roman" panose="000005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31800" y="25273"/>
            <a:ext cx="9071640" cy="577754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3. </a:t>
            </a:r>
            <a:r>
              <a:rPr lang="ru-RU" sz="2000" b="1" dirty="0" err="1" smtClean="0">
                <a:solidFill>
                  <a:srgbClr val="7030A0"/>
                </a:solidFill>
              </a:rPr>
              <a:t>Ақпараттық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қауіпсіздік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және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ақпаратты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қорғау</a:t>
            </a:r>
            <a:endParaRPr lang="ru-RU" sz="2000" b="1" dirty="0" smtClean="0">
              <a:solidFill>
                <a:srgbClr val="7030A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5"/>
          <a:stretch/>
        </p:blipFill>
        <p:spPr bwMode="auto">
          <a:xfrm>
            <a:off x="143768" y="859971"/>
            <a:ext cx="9947110" cy="3559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46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4" y="198065"/>
            <a:ext cx="9912521" cy="530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47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31800" y="25273"/>
            <a:ext cx="9071640" cy="577754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1. </a:t>
            </a:r>
            <a:r>
              <a:rPr lang="ru-RU" sz="2000" b="1" dirty="0" err="1" smtClean="0">
                <a:solidFill>
                  <a:srgbClr val="7030A0"/>
                </a:solidFill>
              </a:rPr>
              <a:t>Пән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туралы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жалпы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ақпарат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16" y="603027"/>
            <a:ext cx="8784728" cy="482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60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31800" y="25273"/>
            <a:ext cx="9071640" cy="577754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2. </a:t>
            </a:r>
            <a:r>
              <a:rPr lang="ru-RU" sz="2000" b="1" dirty="0" err="1" smtClean="0">
                <a:solidFill>
                  <a:srgbClr val="7030A0"/>
                </a:solidFill>
              </a:rPr>
              <a:t>Пәннің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мақсаттары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747042"/>
            <a:ext cx="9577064" cy="492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1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31800" y="25273"/>
            <a:ext cx="9071640" cy="577754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3. </a:t>
            </a:r>
            <a:r>
              <a:rPr lang="ru-RU" sz="2000" b="1" dirty="0" err="1" smtClean="0">
                <a:solidFill>
                  <a:srgbClr val="7030A0"/>
                </a:solidFill>
              </a:rPr>
              <a:t>Ақпараттық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қауіпсіздік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және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ақпаратты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қорғау</a:t>
            </a:r>
            <a:endParaRPr lang="ru-RU" sz="2000" b="1" dirty="0" smtClean="0">
              <a:solidFill>
                <a:srgbClr val="7030A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8" y="747043"/>
            <a:ext cx="972108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12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31800" y="25273"/>
            <a:ext cx="9071640" cy="577754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3. </a:t>
            </a:r>
            <a:r>
              <a:rPr lang="ru-RU" sz="2000" b="1" dirty="0" err="1" smtClean="0">
                <a:solidFill>
                  <a:srgbClr val="7030A0"/>
                </a:solidFill>
              </a:rPr>
              <a:t>Ақпараттық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қауіпсіздік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және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ақпаратты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қорғау</a:t>
            </a:r>
            <a:endParaRPr lang="ru-RU" sz="2000" b="1" dirty="0" smtClean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1" y="1179091"/>
            <a:ext cx="961548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3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31800" y="25273"/>
            <a:ext cx="9071640" cy="577754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3. </a:t>
            </a:r>
            <a:r>
              <a:rPr lang="ru-RU" sz="2000" b="1" dirty="0" err="1" smtClean="0">
                <a:solidFill>
                  <a:srgbClr val="7030A0"/>
                </a:solidFill>
              </a:rPr>
              <a:t>Ақпараттық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қауіпсіздік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және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ақпаратты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қорғау</a:t>
            </a:r>
            <a:endParaRPr lang="ru-RU" sz="2000" b="1" dirty="0" smtClean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1" y="1179091"/>
            <a:ext cx="961548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80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31800" y="25273"/>
            <a:ext cx="9071640" cy="577754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3. </a:t>
            </a:r>
            <a:r>
              <a:rPr lang="ru-RU" sz="2000" b="1" dirty="0" err="1" smtClean="0">
                <a:solidFill>
                  <a:srgbClr val="7030A0"/>
                </a:solidFill>
              </a:rPr>
              <a:t>Ақпараттық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қауіпсіздік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және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ақпаратты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қорғау</a:t>
            </a:r>
            <a:endParaRPr lang="ru-RU" sz="2000" b="1" dirty="0" smtClean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9051"/>
            <a:ext cx="993685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04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31800" y="25273"/>
            <a:ext cx="9071640" cy="577754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3. </a:t>
            </a:r>
            <a:r>
              <a:rPr lang="ru-RU" sz="2000" b="1" dirty="0" err="1" smtClean="0">
                <a:solidFill>
                  <a:srgbClr val="7030A0"/>
                </a:solidFill>
              </a:rPr>
              <a:t>Ақпараттық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қауіпсіздік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және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ақпаратты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қорғау</a:t>
            </a:r>
            <a:endParaRPr lang="ru-RU" sz="2000" b="1" dirty="0" smtClean="0">
              <a:solidFill>
                <a:srgbClr val="7030A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6" y="747043"/>
            <a:ext cx="10016059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03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31800" y="25273"/>
            <a:ext cx="9071640" cy="577754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3. </a:t>
            </a:r>
            <a:r>
              <a:rPr lang="ru-RU" sz="2000" b="1" dirty="0" err="1" smtClean="0">
                <a:solidFill>
                  <a:srgbClr val="7030A0"/>
                </a:solidFill>
              </a:rPr>
              <a:t>Ақпараттық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қауіпсіздік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және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ақпаратты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қорғау</a:t>
            </a:r>
            <a:endParaRPr lang="ru-RU" sz="2000" b="1" dirty="0" smtClean="0">
              <a:solidFill>
                <a:srgbClr val="7030A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675035"/>
            <a:ext cx="950505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78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88</Words>
  <Application>Microsoft Office PowerPoint</Application>
  <PresentationFormat>Произвольный</PresentationFormat>
  <Paragraphs>14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Default</vt:lpstr>
      <vt:lpstr>1 Кіріспе дәріс. Ақпараттық қауіпсіздік және ақпаратты қорғау</vt:lpstr>
      <vt:lpstr>1. Пән туралы жалпы ақпарат</vt:lpstr>
      <vt:lpstr>2. Пәннің мақсаттары </vt:lpstr>
      <vt:lpstr>3. Ақпараттық қауіпсіздік және ақпаратты қорғау</vt:lpstr>
      <vt:lpstr>3. Ақпараттық қауіпсіздік және ақпаратты қорғау</vt:lpstr>
      <vt:lpstr>3. Ақпараттық қауіпсіздік және ақпаратты қорғау</vt:lpstr>
      <vt:lpstr>3. Ақпараттық қауіпсіздік және ақпаратты қорғау</vt:lpstr>
      <vt:lpstr>3. Ақпараттық қауіпсіздік және ақпаратты қорғау</vt:lpstr>
      <vt:lpstr>3. Ақпараттық қауіпсіздік және ақпаратты қорғау</vt:lpstr>
      <vt:lpstr>3. Ақпараттық қауіпсіздік және ақпаратты қорғау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Кіріспе дәріс. Ақпараттық қауіпсіздік және ақпаратты қорғау</dc:title>
  <dc:creator>w2</dc:creator>
  <cp:lastModifiedBy>Windows User</cp:lastModifiedBy>
  <cp:revision>7</cp:revision>
  <dcterms:created xsi:type="dcterms:W3CDTF">2017-10-20T23:41:18Z</dcterms:created>
  <dcterms:modified xsi:type="dcterms:W3CDTF">2022-11-06T05:04:24Z</dcterms:modified>
</cp:coreProperties>
</file>