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2" r:id="rId9"/>
    <p:sldId id="267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073FC-9FF0-4A7D-856A-0BA34779CC99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21074D-CC82-4836-9A19-DCA2DA85F3D9}">
      <dgm:prSet/>
      <dgm:spPr/>
      <dgm:t>
        <a:bodyPr/>
        <a:lstStyle/>
        <a:p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төңкеріс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B060D9-67B3-424A-B082-5661AF507B87}" type="parTrans" cxnId="{3DE42259-FA63-4672-B9E8-0B212170B771}">
      <dgm:prSet/>
      <dgm:spPr/>
      <dgm:t>
        <a:bodyPr/>
        <a:lstStyle/>
        <a:p>
          <a:endParaRPr lang="en-US"/>
        </a:p>
      </dgm:t>
    </dgm:pt>
    <dgm:pt modelId="{3CCA1F7E-EC70-44C6-ACEF-EAABF475C580}" type="sibTrans" cxnId="{3DE42259-FA63-4672-B9E8-0B212170B771}">
      <dgm:prSet/>
      <dgm:spPr/>
      <dgm:t>
        <a:bodyPr/>
        <a:lstStyle/>
        <a:p>
          <a:endParaRPr lang="en-US"/>
        </a:p>
      </dgm:t>
    </dgm:pt>
    <dgm:pt modelId="{F95FAF53-0A51-451C-99B5-4E9C794F718B}">
      <dgm:prSet/>
      <dgm:spPr/>
      <dgm:t>
        <a:bodyPr/>
        <a:lstStyle/>
        <a:p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қоғам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91CC76-F703-4B98-8D16-B3F6E5203489}" type="parTrans" cxnId="{B4CD5E0E-33DB-4C35-AB0E-78168745CEA2}">
      <dgm:prSet/>
      <dgm:spPr/>
      <dgm:t>
        <a:bodyPr/>
        <a:lstStyle/>
        <a:p>
          <a:endParaRPr lang="en-US"/>
        </a:p>
      </dgm:t>
    </dgm:pt>
    <dgm:pt modelId="{51678245-33FF-4DD8-83B1-4DDDAAEB8419}" type="sibTrans" cxnId="{B4CD5E0E-33DB-4C35-AB0E-78168745CEA2}">
      <dgm:prSet/>
      <dgm:spPr/>
      <dgm:t>
        <a:bodyPr/>
        <a:lstStyle/>
        <a:p>
          <a:endParaRPr lang="en-US"/>
        </a:p>
      </dgm:t>
    </dgm:pt>
    <dgm:pt modelId="{BFA707E6-BCD8-4761-9CA7-144ED83E9800}">
      <dgm:prSet/>
      <dgm:spPr/>
      <dgm:t>
        <a:bodyPr/>
        <a:lstStyle/>
        <a:p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қозғалыс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F9F97C-234D-47E5-AB97-0AA450CE6212}" type="parTrans" cxnId="{3580572E-98B8-4057-9627-F3378BB5A479}">
      <dgm:prSet/>
      <dgm:spPr/>
      <dgm:t>
        <a:bodyPr/>
        <a:lstStyle/>
        <a:p>
          <a:endParaRPr lang="en-US"/>
        </a:p>
      </dgm:t>
    </dgm:pt>
    <dgm:pt modelId="{DE7465AA-C0D0-4C8A-A02F-9636B509084A}" type="sibTrans" cxnId="{3580572E-98B8-4057-9627-F3378BB5A479}">
      <dgm:prSet/>
      <dgm:spPr/>
      <dgm:t>
        <a:bodyPr/>
        <a:lstStyle/>
        <a:p>
          <a:endParaRPr lang="en-US"/>
        </a:p>
      </dgm:t>
    </dgm:pt>
    <dgm:pt modelId="{DF47BF80-3695-4912-9377-B77D9EC0B9A6}">
      <dgm:prSet/>
      <dgm:spPr/>
      <dgm:t>
        <a:bodyPr/>
        <a:lstStyle/>
        <a:p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саясат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D00D2-A785-4804-B373-66170F6FC444}" type="parTrans" cxnId="{4D3DE42D-903A-4BBA-8687-328A756A4D31}">
      <dgm:prSet/>
      <dgm:spPr/>
      <dgm:t>
        <a:bodyPr/>
        <a:lstStyle/>
        <a:p>
          <a:endParaRPr lang="en-US"/>
        </a:p>
      </dgm:t>
    </dgm:pt>
    <dgm:pt modelId="{E28F3831-5DB2-47C6-A909-9C4662D93D49}" type="sibTrans" cxnId="{4D3DE42D-903A-4BBA-8687-328A756A4D31}">
      <dgm:prSet/>
      <dgm:spPr/>
      <dgm:t>
        <a:bodyPr/>
        <a:lstStyle/>
        <a:p>
          <a:endParaRPr lang="en-US"/>
        </a:p>
      </dgm:t>
    </dgm:pt>
    <dgm:pt modelId="{66941A75-D827-4647-8521-73F3E159322A}">
      <dgm:prSet/>
      <dgm:spPr/>
      <dgm:t>
        <a:bodyPr/>
        <a:lstStyle/>
        <a:p>
          <a:r>
            <a:rPr lang="kk-KZ" b="1" dirty="0">
              <a:latin typeface="Times New Roman" panose="02020603050405020304" pitchFamily="18" charset="0"/>
              <a:cs typeface="Times New Roman" panose="02020603050405020304" pitchFamily="18" charset="0"/>
            </a:rPr>
            <a:t>ұлт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757440-2A0F-498A-925F-69A48B120973}" type="parTrans" cxnId="{06C30DA3-2B89-47A5-9ED0-C14DD1058B48}">
      <dgm:prSet/>
      <dgm:spPr/>
      <dgm:t>
        <a:bodyPr/>
        <a:lstStyle/>
        <a:p>
          <a:endParaRPr lang="en-US"/>
        </a:p>
      </dgm:t>
    </dgm:pt>
    <dgm:pt modelId="{24C4272A-C2CC-4909-B244-1BB6DA1BE399}" type="sibTrans" cxnId="{06C30DA3-2B89-47A5-9ED0-C14DD1058B48}">
      <dgm:prSet/>
      <dgm:spPr/>
      <dgm:t>
        <a:bodyPr/>
        <a:lstStyle/>
        <a:p>
          <a:endParaRPr lang="en-US"/>
        </a:p>
      </dgm:t>
    </dgm:pt>
    <dgm:pt modelId="{0588E24C-E119-428E-8834-EDCCB60F34A3}" type="pres">
      <dgm:prSet presAssocID="{3CB073FC-9FF0-4A7D-856A-0BA34779CC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542C86-FD41-4FFF-9FEB-91266536F11B}" type="pres">
      <dgm:prSet presAssocID="{DE21074D-CC82-4836-9A19-DCA2DA85F3D9}" presName="hierRoot1" presStyleCnt="0"/>
      <dgm:spPr/>
    </dgm:pt>
    <dgm:pt modelId="{3511FF30-2D37-47C4-A698-EA30CAA628E9}" type="pres">
      <dgm:prSet presAssocID="{DE21074D-CC82-4836-9A19-DCA2DA85F3D9}" presName="composite" presStyleCnt="0"/>
      <dgm:spPr/>
    </dgm:pt>
    <dgm:pt modelId="{5BD7F108-6BB7-47E6-996E-ED413E806F0F}" type="pres">
      <dgm:prSet presAssocID="{DE21074D-CC82-4836-9A19-DCA2DA85F3D9}" presName="background" presStyleLbl="node0" presStyleIdx="0" presStyleCnt="5"/>
      <dgm:spPr/>
    </dgm:pt>
    <dgm:pt modelId="{370552A9-A4D5-4A30-91EA-0D2C870A1A86}" type="pres">
      <dgm:prSet presAssocID="{DE21074D-CC82-4836-9A19-DCA2DA85F3D9}" presName="text" presStyleLbl="fgAcc0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871645-2436-4823-801B-491E0B98DC3A}" type="pres">
      <dgm:prSet presAssocID="{DE21074D-CC82-4836-9A19-DCA2DA85F3D9}" presName="hierChild2" presStyleCnt="0"/>
      <dgm:spPr/>
    </dgm:pt>
    <dgm:pt modelId="{31847CC1-7FA6-41BA-BA40-F62D9A26D425}" type="pres">
      <dgm:prSet presAssocID="{F95FAF53-0A51-451C-99B5-4E9C794F718B}" presName="hierRoot1" presStyleCnt="0"/>
      <dgm:spPr/>
    </dgm:pt>
    <dgm:pt modelId="{CF134706-268D-446D-9ED9-5E5C05E74FF7}" type="pres">
      <dgm:prSet presAssocID="{F95FAF53-0A51-451C-99B5-4E9C794F718B}" presName="composite" presStyleCnt="0"/>
      <dgm:spPr/>
    </dgm:pt>
    <dgm:pt modelId="{C1DC5C25-CC8B-47FC-83A2-420B2FBC8778}" type="pres">
      <dgm:prSet presAssocID="{F95FAF53-0A51-451C-99B5-4E9C794F718B}" presName="background" presStyleLbl="node0" presStyleIdx="1" presStyleCnt="5"/>
      <dgm:spPr/>
    </dgm:pt>
    <dgm:pt modelId="{41CAFAEF-8069-4FB4-B7EB-E762B4AAAC07}" type="pres">
      <dgm:prSet presAssocID="{F95FAF53-0A51-451C-99B5-4E9C794F718B}" presName="text" presStyleLbl="fgAcc0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9D0F48-C5FE-4A39-85F5-FFCBD5E79099}" type="pres">
      <dgm:prSet presAssocID="{F95FAF53-0A51-451C-99B5-4E9C794F718B}" presName="hierChild2" presStyleCnt="0"/>
      <dgm:spPr/>
    </dgm:pt>
    <dgm:pt modelId="{DED97FF2-89FD-43E2-B0B3-13CE073BF444}" type="pres">
      <dgm:prSet presAssocID="{BFA707E6-BCD8-4761-9CA7-144ED83E9800}" presName="hierRoot1" presStyleCnt="0"/>
      <dgm:spPr/>
    </dgm:pt>
    <dgm:pt modelId="{40469E8C-5C9C-4200-8F35-FDBA165D0CA3}" type="pres">
      <dgm:prSet presAssocID="{BFA707E6-BCD8-4761-9CA7-144ED83E9800}" presName="composite" presStyleCnt="0"/>
      <dgm:spPr/>
    </dgm:pt>
    <dgm:pt modelId="{CB445183-95D4-45B5-9A1B-3EE928D65264}" type="pres">
      <dgm:prSet presAssocID="{BFA707E6-BCD8-4761-9CA7-144ED83E9800}" presName="background" presStyleLbl="node0" presStyleIdx="2" presStyleCnt="5"/>
      <dgm:spPr/>
    </dgm:pt>
    <dgm:pt modelId="{DF8BEE8F-03F2-4325-9396-40EC7358D370}" type="pres">
      <dgm:prSet presAssocID="{BFA707E6-BCD8-4761-9CA7-144ED83E9800}" presName="text" presStyleLbl="fgAcc0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9DD81F-24AD-4111-B679-8B4927891676}" type="pres">
      <dgm:prSet presAssocID="{BFA707E6-BCD8-4761-9CA7-144ED83E9800}" presName="hierChild2" presStyleCnt="0"/>
      <dgm:spPr/>
    </dgm:pt>
    <dgm:pt modelId="{8C22EC9E-79E3-4805-90FF-CD354E153B96}" type="pres">
      <dgm:prSet presAssocID="{DF47BF80-3695-4912-9377-B77D9EC0B9A6}" presName="hierRoot1" presStyleCnt="0"/>
      <dgm:spPr/>
    </dgm:pt>
    <dgm:pt modelId="{2B417DC4-FFC9-45E3-A110-2BE99D2664C4}" type="pres">
      <dgm:prSet presAssocID="{DF47BF80-3695-4912-9377-B77D9EC0B9A6}" presName="composite" presStyleCnt="0"/>
      <dgm:spPr/>
    </dgm:pt>
    <dgm:pt modelId="{4E38F380-DACC-48EE-AD57-48BD28263D19}" type="pres">
      <dgm:prSet presAssocID="{DF47BF80-3695-4912-9377-B77D9EC0B9A6}" presName="background" presStyleLbl="node0" presStyleIdx="3" presStyleCnt="5"/>
      <dgm:spPr/>
    </dgm:pt>
    <dgm:pt modelId="{5D4F052A-45F8-4174-AF3B-DDB4200AE9FB}" type="pres">
      <dgm:prSet presAssocID="{DF47BF80-3695-4912-9377-B77D9EC0B9A6}" presName="text" presStyleLbl="fgAcc0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E03A44-5811-42B0-A3C7-45CEE6E6DF31}" type="pres">
      <dgm:prSet presAssocID="{DF47BF80-3695-4912-9377-B77D9EC0B9A6}" presName="hierChild2" presStyleCnt="0"/>
      <dgm:spPr/>
    </dgm:pt>
    <dgm:pt modelId="{1FE4AB05-D724-46B3-8069-3513E93E7589}" type="pres">
      <dgm:prSet presAssocID="{66941A75-D827-4647-8521-73F3E159322A}" presName="hierRoot1" presStyleCnt="0"/>
      <dgm:spPr/>
    </dgm:pt>
    <dgm:pt modelId="{BC6FCFA9-A2E0-44DD-87B1-8C1B99DD12E1}" type="pres">
      <dgm:prSet presAssocID="{66941A75-D827-4647-8521-73F3E159322A}" presName="composite" presStyleCnt="0"/>
      <dgm:spPr/>
    </dgm:pt>
    <dgm:pt modelId="{8DF720E1-932A-43BE-964D-616EF67341AB}" type="pres">
      <dgm:prSet presAssocID="{66941A75-D827-4647-8521-73F3E159322A}" presName="background" presStyleLbl="node0" presStyleIdx="4" presStyleCnt="5"/>
      <dgm:spPr/>
    </dgm:pt>
    <dgm:pt modelId="{FF321027-B9E6-410C-A204-5D80E29AEFFB}" type="pres">
      <dgm:prSet presAssocID="{66941A75-D827-4647-8521-73F3E159322A}" presName="text" presStyleLbl="fgAcc0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D4761E-0E4C-4953-B7BE-68BE885EA417}" type="pres">
      <dgm:prSet presAssocID="{66941A75-D827-4647-8521-73F3E159322A}" presName="hierChild2" presStyleCnt="0"/>
      <dgm:spPr/>
    </dgm:pt>
  </dgm:ptLst>
  <dgm:cxnLst>
    <dgm:cxn modelId="{3580572E-98B8-4057-9627-F3378BB5A479}" srcId="{3CB073FC-9FF0-4A7D-856A-0BA34779CC99}" destId="{BFA707E6-BCD8-4761-9CA7-144ED83E9800}" srcOrd="2" destOrd="0" parTransId="{BCF9F97C-234D-47E5-AB97-0AA450CE6212}" sibTransId="{DE7465AA-C0D0-4C8A-A02F-9636B509084A}"/>
    <dgm:cxn modelId="{06C30DA3-2B89-47A5-9ED0-C14DD1058B48}" srcId="{3CB073FC-9FF0-4A7D-856A-0BA34779CC99}" destId="{66941A75-D827-4647-8521-73F3E159322A}" srcOrd="4" destOrd="0" parTransId="{9D757440-2A0F-498A-925F-69A48B120973}" sibTransId="{24C4272A-C2CC-4909-B244-1BB6DA1BE399}"/>
    <dgm:cxn modelId="{46CAA68A-9BC8-431A-809C-7F29E7A868B3}" type="presOf" srcId="{BFA707E6-BCD8-4761-9CA7-144ED83E9800}" destId="{DF8BEE8F-03F2-4325-9396-40EC7358D370}" srcOrd="0" destOrd="0" presId="urn:microsoft.com/office/officeart/2005/8/layout/hierarchy1"/>
    <dgm:cxn modelId="{C3888EC4-D623-4D4D-AC67-F638A9F37A13}" type="presOf" srcId="{DF47BF80-3695-4912-9377-B77D9EC0B9A6}" destId="{5D4F052A-45F8-4174-AF3B-DDB4200AE9FB}" srcOrd="0" destOrd="0" presId="urn:microsoft.com/office/officeart/2005/8/layout/hierarchy1"/>
    <dgm:cxn modelId="{3DE42259-FA63-4672-B9E8-0B212170B771}" srcId="{3CB073FC-9FF0-4A7D-856A-0BA34779CC99}" destId="{DE21074D-CC82-4836-9A19-DCA2DA85F3D9}" srcOrd="0" destOrd="0" parTransId="{2EB060D9-67B3-424A-B082-5661AF507B87}" sibTransId="{3CCA1F7E-EC70-44C6-ACEF-EAABF475C580}"/>
    <dgm:cxn modelId="{8D5548B4-030E-4F72-A8C7-C425A26AA122}" type="presOf" srcId="{DE21074D-CC82-4836-9A19-DCA2DA85F3D9}" destId="{370552A9-A4D5-4A30-91EA-0D2C870A1A86}" srcOrd="0" destOrd="0" presId="urn:microsoft.com/office/officeart/2005/8/layout/hierarchy1"/>
    <dgm:cxn modelId="{B4CD5E0E-33DB-4C35-AB0E-78168745CEA2}" srcId="{3CB073FC-9FF0-4A7D-856A-0BA34779CC99}" destId="{F95FAF53-0A51-451C-99B5-4E9C794F718B}" srcOrd="1" destOrd="0" parTransId="{A091CC76-F703-4B98-8D16-B3F6E5203489}" sibTransId="{51678245-33FF-4DD8-83B1-4DDDAAEB8419}"/>
    <dgm:cxn modelId="{4D3DE42D-903A-4BBA-8687-328A756A4D31}" srcId="{3CB073FC-9FF0-4A7D-856A-0BA34779CC99}" destId="{DF47BF80-3695-4912-9377-B77D9EC0B9A6}" srcOrd="3" destOrd="0" parTransId="{B61D00D2-A785-4804-B373-66170F6FC444}" sibTransId="{E28F3831-5DB2-47C6-A909-9C4662D93D49}"/>
    <dgm:cxn modelId="{3338F5ED-7FA8-4774-A8E6-749E7BCBEA94}" type="presOf" srcId="{F95FAF53-0A51-451C-99B5-4E9C794F718B}" destId="{41CAFAEF-8069-4FB4-B7EB-E762B4AAAC07}" srcOrd="0" destOrd="0" presId="urn:microsoft.com/office/officeart/2005/8/layout/hierarchy1"/>
    <dgm:cxn modelId="{54E37277-C079-4456-8926-C420AFD5C947}" type="presOf" srcId="{3CB073FC-9FF0-4A7D-856A-0BA34779CC99}" destId="{0588E24C-E119-428E-8834-EDCCB60F34A3}" srcOrd="0" destOrd="0" presId="urn:microsoft.com/office/officeart/2005/8/layout/hierarchy1"/>
    <dgm:cxn modelId="{2BADB5B9-41A0-40F0-BA76-A458F11058C0}" type="presOf" srcId="{66941A75-D827-4647-8521-73F3E159322A}" destId="{FF321027-B9E6-410C-A204-5D80E29AEFFB}" srcOrd="0" destOrd="0" presId="urn:microsoft.com/office/officeart/2005/8/layout/hierarchy1"/>
    <dgm:cxn modelId="{5A7DDBD2-8E07-4E1B-929F-1CB19D25E8A8}" type="presParOf" srcId="{0588E24C-E119-428E-8834-EDCCB60F34A3}" destId="{73542C86-FD41-4FFF-9FEB-91266536F11B}" srcOrd="0" destOrd="0" presId="urn:microsoft.com/office/officeart/2005/8/layout/hierarchy1"/>
    <dgm:cxn modelId="{ADD4D2B2-328F-4CF8-A713-156CE92026B9}" type="presParOf" srcId="{73542C86-FD41-4FFF-9FEB-91266536F11B}" destId="{3511FF30-2D37-47C4-A698-EA30CAA628E9}" srcOrd="0" destOrd="0" presId="urn:microsoft.com/office/officeart/2005/8/layout/hierarchy1"/>
    <dgm:cxn modelId="{383A9135-2FCA-4B8E-9D6D-D92283E051A4}" type="presParOf" srcId="{3511FF30-2D37-47C4-A698-EA30CAA628E9}" destId="{5BD7F108-6BB7-47E6-996E-ED413E806F0F}" srcOrd="0" destOrd="0" presId="urn:microsoft.com/office/officeart/2005/8/layout/hierarchy1"/>
    <dgm:cxn modelId="{B3150BFC-4495-4EF4-A416-CEFB7F1FDA6F}" type="presParOf" srcId="{3511FF30-2D37-47C4-A698-EA30CAA628E9}" destId="{370552A9-A4D5-4A30-91EA-0D2C870A1A86}" srcOrd="1" destOrd="0" presId="urn:microsoft.com/office/officeart/2005/8/layout/hierarchy1"/>
    <dgm:cxn modelId="{7DE7C398-C75E-466D-A34E-673C2C33EAFE}" type="presParOf" srcId="{73542C86-FD41-4FFF-9FEB-91266536F11B}" destId="{A7871645-2436-4823-801B-491E0B98DC3A}" srcOrd="1" destOrd="0" presId="urn:microsoft.com/office/officeart/2005/8/layout/hierarchy1"/>
    <dgm:cxn modelId="{C19B7D2A-DA17-48DD-B15A-216DE7872C16}" type="presParOf" srcId="{0588E24C-E119-428E-8834-EDCCB60F34A3}" destId="{31847CC1-7FA6-41BA-BA40-F62D9A26D425}" srcOrd="1" destOrd="0" presId="urn:microsoft.com/office/officeart/2005/8/layout/hierarchy1"/>
    <dgm:cxn modelId="{73601414-E412-4D86-B75A-EE7386550765}" type="presParOf" srcId="{31847CC1-7FA6-41BA-BA40-F62D9A26D425}" destId="{CF134706-268D-446D-9ED9-5E5C05E74FF7}" srcOrd="0" destOrd="0" presId="urn:microsoft.com/office/officeart/2005/8/layout/hierarchy1"/>
    <dgm:cxn modelId="{61AC8482-2783-4E2E-97D1-920C4A73997B}" type="presParOf" srcId="{CF134706-268D-446D-9ED9-5E5C05E74FF7}" destId="{C1DC5C25-CC8B-47FC-83A2-420B2FBC8778}" srcOrd="0" destOrd="0" presId="urn:microsoft.com/office/officeart/2005/8/layout/hierarchy1"/>
    <dgm:cxn modelId="{0C60FDDE-DB9A-4BA2-AB38-00D8C2BD3FD6}" type="presParOf" srcId="{CF134706-268D-446D-9ED9-5E5C05E74FF7}" destId="{41CAFAEF-8069-4FB4-B7EB-E762B4AAAC07}" srcOrd="1" destOrd="0" presId="urn:microsoft.com/office/officeart/2005/8/layout/hierarchy1"/>
    <dgm:cxn modelId="{942601AF-5B62-4933-8BF2-46BAF7268A5C}" type="presParOf" srcId="{31847CC1-7FA6-41BA-BA40-F62D9A26D425}" destId="{079D0F48-C5FE-4A39-85F5-FFCBD5E79099}" srcOrd="1" destOrd="0" presId="urn:microsoft.com/office/officeart/2005/8/layout/hierarchy1"/>
    <dgm:cxn modelId="{B2EA6A1E-4A1E-464C-B565-2F4291AE10B7}" type="presParOf" srcId="{0588E24C-E119-428E-8834-EDCCB60F34A3}" destId="{DED97FF2-89FD-43E2-B0B3-13CE073BF444}" srcOrd="2" destOrd="0" presId="urn:microsoft.com/office/officeart/2005/8/layout/hierarchy1"/>
    <dgm:cxn modelId="{4E36BB0E-7587-456B-9A10-5546CACDDCB7}" type="presParOf" srcId="{DED97FF2-89FD-43E2-B0B3-13CE073BF444}" destId="{40469E8C-5C9C-4200-8F35-FDBA165D0CA3}" srcOrd="0" destOrd="0" presId="urn:microsoft.com/office/officeart/2005/8/layout/hierarchy1"/>
    <dgm:cxn modelId="{988A569B-48ED-485D-9D5E-50E85C142DA1}" type="presParOf" srcId="{40469E8C-5C9C-4200-8F35-FDBA165D0CA3}" destId="{CB445183-95D4-45B5-9A1B-3EE928D65264}" srcOrd="0" destOrd="0" presId="urn:microsoft.com/office/officeart/2005/8/layout/hierarchy1"/>
    <dgm:cxn modelId="{2787CFF8-F595-46E1-A670-765D0191F186}" type="presParOf" srcId="{40469E8C-5C9C-4200-8F35-FDBA165D0CA3}" destId="{DF8BEE8F-03F2-4325-9396-40EC7358D370}" srcOrd="1" destOrd="0" presId="urn:microsoft.com/office/officeart/2005/8/layout/hierarchy1"/>
    <dgm:cxn modelId="{5CE39678-9FB6-45A5-98A5-F6DFE9800107}" type="presParOf" srcId="{DED97FF2-89FD-43E2-B0B3-13CE073BF444}" destId="{5D9DD81F-24AD-4111-B679-8B4927891676}" srcOrd="1" destOrd="0" presId="urn:microsoft.com/office/officeart/2005/8/layout/hierarchy1"/>
    <dgm:cxn modelId="{56CA2F73-DA34-4066-B5D6-EFC45998C797}" type="presParOf" srcId="{0588E24C-E119-428E-8834-EDCCB60F34A3}" destId="{8C22EC9E-79E3-4805-90FF-CD354E153B96}" srcOrd="3" destOrd="0" presId="urn:microsoft.com/office/officeart/2005/8/layout/hierarchy1"/>
    <dgm:cxn modelId="{6C41F299-2C66-49B9-9505-93C7CFA30BC9}" type="presParOf" srcId="{8C22EC9E-79E3-4805-90FF-CD354E153B96}" destId="{2B417DC4-FFC9-45E3-A110-2BE99D2664C4}" srcOrd="0" destOrd="0" presId="urn:microsoft.com/office/officeart/2005/8/layout/hierarchy1"/>
    <dgm:cxn modelId="{BF16FA9A-6C86-47EB-B564-898F4AEB7808}" type="presParOf" srcId="{2B417DC4-FFC9-45E3-A110-2BE99D2664C4}" destId="{4E38F380-DACC-48EE-AD57-48BD28263D19}" srcOrd="0" destOrd="0" presId="urn:microsoft.com/office/officeart/2005/8/layout/hierarchy1"/>
    <dgm:cxn modelId="{E658784B-AFD6-437E-BAE2-10DEA27154DC}" type="presParOf" srcId="{2B417DC4-FFC9-45E3-A110-2BE99D2664C4}" destId="{5D4F052A-45F8-4174-AF3B-DDB4200AE9FB}" srcOrd="1" destOrd="0" presId="urn:microsoft.com/office/officeart/2005/8/layout/hierarchy1"/>
    <dgm:cxn modelId="{8083E61D-32DB-431F-A4FE-8DD1C3DA0009}" type="presParOf" srcId="{8C22EC9E-79E3-4805-90FF-CD354E153B96}" destId="{D8E03A44-5811-42B0-A3C7-45CEE6E6DF31}" srcOrd="1" destOrd="0" presId="urn:microsoft.com/office/officeart/2005/8/layout/hierarchy1"/>
    <dgm:cxn modelId="{48EC2773-101F-413F-8FC4-6A9C2095EF61}" type="presParOf" srcId="{0588E24C-E119-428E-8834-EDCCB60F34A3}" destId="{1FE4AB05-D724-46B3-8069-3513E93E7589}" srcOrd="4" destOrd="0" presId="urn:microsoft.com/office/officeart/2005/8/layout/hierarchy1"/>
    <dgm:cxn modelId="{0E87A386-D7C8-4512-B2B7-320182CD9CEA}" type="presParOf" srcId="{1FE4AB05-D724-46B3-8069-3513E93E7589}" destId="{BC6FCFA9-A2E0-44DD-87B1-8C1B99DD12E1}" srcOrd="0" destOrd="0" presId="urn:microsoft.com/office/officeart/2005/8/layout/hierarchy1"/>
    <dgm:cxn modelId="{BE8EF1F5-513D-47C9-8A8C-9F6D4258ED1B}" type="presParOf" srcId="{BC6FCFA9-A2E0-44DD-87B1-8C1B99DD12E1}" destId="{8DF720E1-932A-43BE-964D-616EF67341AB}" srcOrd="0" destOrd="0" presId="urn:microsoft.com/office/officeart/2005/8/layout/hierarchy1"/>
    <dgm:cxn modelId="{E5F7A98C-6DBC-4D88-9085-403F4523E7DE}" type="presParOf" srcId="{BC6FCFA9-A2E0-44DD-87B1-8C1B99DD12E1}" destId="{FF321027-B9E6-410C-A204-5D80E29AEFFB}" srcOrd="1" destOrd="0" presId="urn:microsoft.com/office/officeart/2005/8/layout/hierarchy1"/>
    <dgm:cxn modelId="{83BF9993-31E5-49BE-B1F4-CE946D604BC1}" type="presParOf" srcId="{1FE4AB05-D724-46B3-8069-3513E93E7589}" destId="{6CD4761E-0E4C-4953-B7BE-68BE885EA417}" srcOrd="1" destOrd="0" presId="urn:microsoft.com/office/officeart/2005/8/layout/hierarchy1"/>
  </dgm:cxnLst>
  <dgm:bg/>
  <dgm:whole>
    <a:ln w="76200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249D07-4998-4F33-8F44-7B24916A015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02AF3-6DE9-40A7-A8A0-3D1FA8231CCB}">
      <dgm:prSet custT="1"/>
      <dgm:spPr/>
      <dgm:t>
        <a:bodyPr/>
        <a:lstStyle/>
        <a:p>
          <a:pPr algn="just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Петроградтағы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1917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жылы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28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ақпанда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халық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көтерілісі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жеңіске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жетті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Ресейде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демократиялық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революция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жеңіп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монархия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құлап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жаңа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өмір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дәуірі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басталды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65CBD-FF3C-427E-A24E-B9E4E50E74FF}" type="parTrans" cxnId="{3A5CC4C6-8D00-4C57-8D77-09A5B128CE7E}">
      <dgm:prSet/>
      <dgm:spPr/>
      <dgm:t>
        <a:bodyPr/>
        <a:lstStyle/>
        <a:p>
          <a:endParaRPr lang="en-US"/>
        </a:p>
      </dgm:t>
    </dgm:pt>
    <dgm:pt modelId="{D1B897EC-8E89-417A-B844-963C949E03E1}" type="sibTrans" cxnId="{3A5CC4C6-8D00-4C57-8D77-09A5B128CE7E}">
      <dgm:prSet/>
      <dgm:spPr/>
      <dgm:t>
        <a:bodyPr/>
        <a:lstStyle/>
        <a:p>
          <a:endParaRPr lang="en-US"/>
        </a:p>
      </dgm:t>
    </dgm:pt>
    <dgm:pt modelId="{A45FCC1F-17CD-4797-BE27-B3ACEB94A940}">
      <dgm:prSet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1917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жылғы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орыс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революцияларының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басталу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себептерін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қазіргі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Ресей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ғалымдары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жаңа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тұрғыдан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баяндауда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елін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экономикасы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дамымаған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феодалдық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құрылыс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қалдықтарынан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арылмаған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деп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бағалайды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KZ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8C6F3-6927-4727-B481-5ED637515B84}" type="parTrans" cxnId="{648EAB1F-6E46-4F55-A65C-B6935119D79B}">
      <dgm:prSet/>
      <dgm:spPr/>
      <dgm:t>
        <a:bodyPr/>
        <a:lstStyle/>
        <a:p>
          <a:endParaRPr lang="en-US"/>
        </a:p>
      </dgm:t>
    </dgm:pt>
    <dgm:pt modelId="{82FA9637-CDDA-4D87-88F8-FEB61E5DB58F}" type="sibTrans" cxnId="{648EAB1F-6E46-4F55-A65C-B6935119D79B}">
      <dgm:prSet/>
      <dgm:spPr/>
      <dgm:t>
        <a:bodyPr/>
        <a:lstStyle/>
        <a:p>
          <a:endParaRPr lang="en-US"/>
        </a:p>
      </dgm:t>
    </dgm:pt>
    <dgm:pt modelId="{64AB5A1B-E963-4646-A504-86C32EB19EF2}">
      <dgm:prSet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Шынында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капиталистік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даму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жолына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түскенмен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Ресей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сол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кездегі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технологияны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өнеркәсіпке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 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әлі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толық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өндіре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алмай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жабайы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еңбегі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кең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қолданатын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Мешеу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саяси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демократиялық-либералдық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реформалардың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тез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жүзеге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асуына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кедергі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бола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береді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KZ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4F3694-9B98-48F8-941C-050CB37F2150}" type="parTrans" cxnId="{E349592C-D038-4752-B27D-A8AD7DA56F22}">
      <dgm:prSet/>
      <dgm:spPr/>
      <dgm:t>
        <a:bodyPr/>
        <a:lstStyle/>
        <a:p>
          <a:endParaRPr lang="en-US"/>
        </a:p>
      </dgm:t>
    </dgm:pt>
    <dgm:pt modelId="{A670176B-E3F1-4D22-9233-A7DAB7F1285A}" type="sibTrans" cxnId="{E349592C-D038-4752-B27D-A8AD7DA56F22}">
      <dgm:prSet/>
      <dgm:spPr/>
      <dgm:t>
        <a:bodyPr/>
        <a:lstStyle/>
        <a:p>
          <a:endParaRPr lang="en-US"/>
        </a:p>
      </dgm:t>
    </dgm:pt>
    <dgm:pt modelId="{7129FB96-049B-4125-8563-608483F10D47}">
      <dgm:prSet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Оқу,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білім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мәдениеттің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кенже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қалуы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халықтың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мәдени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рухани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саяси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деңгейінің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өсуін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бөгей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берген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Осындайдан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келіп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халық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демократиялық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реформаларды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қабылдауға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даяр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емес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еді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Халықтың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басым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көпшілігі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сауатсыз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еді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әсіресе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деревняларда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жалпылай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сауатсыздық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орын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алды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Білімі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төмен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адам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қоғамдық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өмірдің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бағытын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түсіне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бермейді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KZ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Құбылыстың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табиғатын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түсінбеуден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соқыр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сенім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туады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2F146C-BBEA-46B2-93E7-66CF0683549E}" type="parTrans" cxnId="{E482DE3D-DF09-46C7-A435-92F861658D6B}">
      <dgm:prSet/>
      <dgm:spPr/>
      <dgm:t>
        <a:bodyPr/>
        <a:lstStyle/>
        <a:p>
          <a:endParaRPr lang="en-US"/>
        </a:p>
      </dgm:t>
    </dgm:pt>
    <dgm:pt modelId="{5ADB6A14-E779-42DF-BA1E-B35A37E7B99C}" type="sibTrans" cxnId="{E482DE3D-DF09-46C7-A435-92F861658D6B}">
      <dgm:prSet/>
      <dgm:spPr/>
      <dgm:t>
        <a:bodyPr/>
        <a:lstStyle/>
        <a:p>
          <a:endParaRPr lang="en-US"/>
        </a:p>
      </dgm:t>
    </dgm:pt>
    <dgm:pt modelId="{3EBF97AB-C3E7-444A-AE38-15477653F326}">
      <dgm:prSet/>
      <dgm:spPr/>
      <dgm:t>
        <a:bodyPr/>
        <a:lstStyle/>
        <a:p>
          <a:endParaRPr lang="ru-RU"/>
        </a:p>
      </dgm:t>
    </dgm:pt>
    <dgm:pt modelId="{06AEAD48-36F0-466F-B62C-58684552EF09}" type="parTrans" cxnId="{1AAD988F-08F3-43DF-A265-68ADBF13213A}">
      <dgm:prSet/>
      <dgm:spPr/>
      <dgm:t>
        <a:bodyPr/>
        <a:lstStyle/>
        <a:p>
          <a:endParaRPr lang="ru-KZ"/>
        </a:p>
      </dgm:t>
    </dgm:pt>
    <dgm:pt modelId="{C81B58B5-367D-4E90-9586-D04F62C736A6}" type="sibTrans" cxnId="{1AAD988F-08F3-43DF-A265-68ADBF13213A}">
      <dgm:prSet/>
      <dgm:spPr/>
      <dgm:t>
        <a:bodyPr/>
        <a:lstStyle/>
        <a:p>
          <a:endParaRPr lang="ru-KZ"/>
        </a:p>
      </dgm:t>
    </dgm:pt>
    <dgm:pt modelId="{0B8EFD0A-415B-4FA7-9622-5C06C093AC8D}">
      <dgm:prSet/>
      <dgm:spPr/>
      <dgm:t>
        <a:bodyPr/>
        <a:lstStyle/>
        <a:p>
          <a:endParaRPr lang="ru-KZ" b="1"/>
        </a:p>
      </dgm:t>
    </dgm:pt>
    <dgm:pt modelId="{902099BE-7E1B-4287-B2CA-7DC83FC0CEA6}" type="parTrans" cxnId="{9AFD0FC9-2F23-4364-88BB-02F29621469F}">
      <dgm:prSet/>
      <dgm:spPr/>
      <dgm:t>
        <a:bodyPr/>
        <a:lstStyle/>
        <a:p>
          <a:endParaRPr lang="ru-KZ"/>
        </a:p>
      </dgm:t>
    </dgm:pt>
    <dgm:pt modelId="{9A55B1B0-9FE1-4142-86FA-B725EDDD30F3}" type="sibTrans" cxnId="{9AFD0FC9-2F23-4364-88BB-02F29621469F}">
      <dgm:prSet/>
      <dgm:spPr/>
      <dgm:t>
        <a:bodyPr/>
        <a:lstStyle/>
        <a:p>
          <a:endParaRPr lang="ru-KZ"/>
        </a:p>
      </dgm:t>
    </dgm:pt>
    <dgm:pt modelId="{79F77AB2-8BB9-4F58-B9D8-1E4DADD1F430}">
      <dgm:prSet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Осылардан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келіп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қалың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бұқараның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революциялық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теорияны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социализм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ілімін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ұғыну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мүмкіндігі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кем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Бұдан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келіп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қоғамдық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саяси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санада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орыс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жалаң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революцияшылдығы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консерватизмі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туындайды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KZ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5AC1C-0476-495A-BF49-E30F0FF33CEF}" type="parTrans" cxnId="{EA9E1E21-A35B-4A2F-B9BA-AFB435D4DCDB}">
      <dgm:prSet/>
      <dgm:spPr/>
      <dgm:t>
        <a:bodyPr/>
        <a:lstStyle/>
        <a:p>
          <a:endParaRPr lang="ru-KZ"/>
        </a:p>
      </dgm:t>
    </dgm:pt>
    <dgm:pt modelId="{6C49519C-535A-460C-9FB1-F7D123863705}" type="sibTrans" cxnId="{EA9E1E21-A35B-4A2F-B9BA-AFB435D4DCDB}">
      <dgm:prSet/>
      <dgm:spPr/>
      <dgm:t>
        <a:bodyPr/>
        <a:lstStyle/>
        <a:p>
          <a:endParaRPr lang="ru-KZ"/>
        </a:p>
      </dgm:t>
    </dgm:pt>
    <dgm:pt modelId="{3743D412-A855-4ECA-9AB2-D806528DE7F7}">
      <dgm:prSet/>
      <dgm:spPr/>
      <dgm:t>
        <a:bodyPr/>
        <a:lstStyle/>
        <a:p>
          <a:endParaRPr lang="ru-KZ" b="1"/>
        </a:p>
      </dgm:t>
    </dgm:pt>
    <dgm:pt modelId="{1645258B-5B64-4207-9D1B-5C76CE2C299B}" type="parTrans" cxnId="{978B42E3-C98D-424E-8747-CA4FD2F4D3F1}">
      <dgm:prSet/>
      <dgm:spPr/>
      <dgm:t>
        <a:bodyPr/>
        <a:lstStyle/>
        <a:p>
          <a:endParaRPr lang="ru-KZ"/>
        </a:p>
      </dgm:t>
    </dgm:pt>
    <dgm:pt modelId="{0F5EDEAB-8739-4791-A6B4-827B83CA5BA5}" type="sibTrans" cxnId="{978B42E3-C98D-424E-8747-CA4FD2F4D3F1}">
      <dgm:prSet/>
      <dgm:spPr/>
      <dgm:t>
        <a:bodyPr/>
        <a:lstStyle/>
        <a:p>
          <a:endParaRPr lang="ru-KZ"/>
        </a:p>
      </dgm:t>
    </dgm:pt>
    <dgm:pt modelId="{AA7E2975-5D91-495A-B03F-2CBBC1BEB992}" type="pres">
      <dgm:prSet presAssocID="{FC249D07-4998-4F33-8F44-7B24916A015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DD969A-F6E8-4B45-9C15-EF2D5C676136}" type="pres">
      <dgm:prSet presAssocID="{FC249D07-4998-4F33-8F44-7B24916A0152}" presName="dummyMaxCanvas" presStyleCnt="0">
        <dgm:presLayoutVars/>
      </dgm:prSet>
      <dgm:spPr/>
    </dgm:pt>
    <dgm:pt modelId="{FDEE820E-17E9-43A3-A0C8-26A450B8EE6A}" type="pres">
      <dgm:prSet presAssocID="{FC249D07-4998-4F33-8F44-7B24916A015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68DA9-9338-40C9-989C-ED2CAC3B9220}" type="pres">
      <dgm:prSet presAssocID="{FC249D07-4998-4F33-8F44-7B24916A015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4B03B-F9B6-422A-BD98-EE6C5466A44A}" type="pres">
      <dgm:prSet presAssocID="{FC249D07-4998-4F33-8F44-7B24916A015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062E6-F3FB-4153-8D3B-DD284DBF5DAD}" type="pres">
      <dgm:prSet presAssocID="{FC249D07-4998-4F33-8F44-7B24916A015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54B62-EDC5-4627-A415-945599446BB9}" type="pres">
      <dgm:prSet presAssocID="{FC249D07-4998-4F33-8F44-7B24916A015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34C69-8A9E-4B8B-B8CA-E24967501BCD}" type="pres">
      <dgm:prSet presAssocID="{FC249D07-4998-4F33-8F44-7B24916A015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8E5C3-1F43-4336-82FF-451524556B26}" type="pres">
      <dgm:prSet presAssocID="{FC249D07-4998-4F33-8F44-7B24916A015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F3A9E-E74B-4331-9602-FF01F24E880A}" type="pres">
      <dgm:prSet presAssocID="{FC249D07-4998-4F33-8F44-7B24916A015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39806-4B93-4B59-A2EA-4448BBDFEE40}" type="pres">
      <dgm:prSet presAssocID="{FC249D07-4998-4F33-8F44-7B24916A015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F95E4-4590-49F6-98BC-41884C1C8B4B}" type="pres">
      <dgm:prSet presAssocID="{FC249D07-4998-4F33-8F44-7B24916A015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0DCC5-2764-421C-8EFC-5200F2C2F5EF}" type="pres">
      <dgm:prSet presAssocID="{FC249D07-4998-4F33-8F44-7B24916A015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24B06-063C-47EF-A947-E0C7A4503A6E}" type="pres">
      <dgm:prSet presAssocID="{FC249D07-4998-4F33-8F44-7B24916A015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06779-47C5-4F6E-AAEC-042F647178DB}" type="pres">
      <dgm:prSet presAssocID="{FC249D07-4998-4F33-8F44-7B24916A015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3CCA4-006F-424A-9169-81A451122C76}" type="pres">
      <dgm:prSet presAssocID="{FC249D07-4998-4F33-8F44-7B24916A015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8B42E3-C98D-424E-8747-CA4FD2F4D3F1}" srcId="{FC249D07-4998-4F33-8F44-7B24916A0152}" destId="{3743D412-A855-4ECA-9AB2-D806528DE7F7}" srcOrd="5" destOrd="0" parTransId="{1645258B-5B64-4207-9D1B-5C76CE2C299B}" sibTransId="{0F5EDEAB-8739-4791-A6B4-827B83CA5BA5}"/>
    <dgm:cxn modelId="{4FFDF316-BCBF-4B7D-A13D-BEAEE91F0194}" type="presOf" srcId="{A670176B-E3F1-4D22-9233-A7DAB7F1285A}" destId="{E29F3A9E-E74B-4331-9602-FF01F24E880A}" srcOrd="0" destOrd="0" presId="urn:microsoft.com/office/officeart/2005/8/layout/vProcess5"/>
    <dgm:cxn modelId="{26B70F4F-0D9C-4C2E-803A-5CD5F3EAA5B7}" type="presOf" srcId="{64AB5A1B-E963-4646-A504-86C32EB19EF2}" destId="{9804B03B-F9B6-422A-BD98-EE6C5466A44A}" srcOrd="0" destOrd="0" presId="urn:microsoft.com/office/officeart/2005/8/layout/vProcess5"/>
    <dgm:cxn modelId="{953F8964-141A-4CBB-BF6F-EA5A39AE008C}" type="presOf" srcId="{FC249D07-4998-4F33-8F44-7B24916A0152}" destId="{AA7E2975-5D91-495A-B03F-2CBBC1BEB992}" srcOrd="0" destOrd="0" presId="urn:microsoft.com/office/officeart/2005/8/layout/vProcess5"/>
    <dgm:cxn modelId="{63749F5D-CC2D-454F-B24E-CC8C6E504DA1}" type="presOf" srcId="{79F77AB2-8BB9-4F58-B9D8-1E4DADD1F430}" destId="{82E3CCA4-006F-424A-9169-81A451122C76}" srcOrd="1" destOrd="0" presId="urn:microsoft.com/office/officeart/2005/8/layout/vProcess5"/>
    <dgm:cxn modelId="{E831F6B5-3313-4C0C-B7C4-D15B2129B892}" type="presOf" srcId="{64AB5A1B-E963-4646-A504-86C32EB19EF2}" destId="{2FC24B06-063C-47EF-A947-E0C7A4503A6E}" srcOrd="1" destOrd="0" presId="urn:microsoft.com/office/officeart/2005/8/layout/vProcess5"/>
    <dgm:cxn modelId="{18842153-927C-464E-96CA-011002E8BDBA}" type="presOf" srcId="{A45FCC1F-17CD-4797-BE27-B3ACEB94A940}" destId="{5C368DA9-9338-40C9-989C-ED2CAC3B9220}" srcOrd="0" destOrd="0" presId="urn:microsoft.com/office/officeart/2005/8/layout/vProcess5"/>
    <dgm:cxn modelId="{B3A82342-5B53-422A-9D8F-997941DDB97A}" type="presOf" srcId="{A0E02AF3-6DE9-40A7-A8A0-3D1FA8231CCB}" destId="{FDEE820E-17E9-43A3-A0C8-26A450B8EE6A}" srcOrd="0" destOrd="0" presId="urn:microsoft.com/office/officeart/2005/8/layout/vProcess5"/>
    <dgm:cxn modelId="{3A5CC4C6-8D00-4C57-8D77-09A5B128CE7E}" srcId="{FC249D07-4998-4F33-8F44-7B24916A0152}" destId="{A0E02AF3-6DE9-40A7-A8A0-3D1FA8231CCB}" srcOrd="0" destOrd="0" parTransId="{6F465CBD-FF3C-427E-A24E-B9E4E50E74FF}" sibTransId="{D1B897EC-8E89-417A-B844-963C949E03E1}"/>
    <dgm:cxn modelId="{7AC0BD7D-F20C-4A12-98FC-267C339EA540}" type="presOf" srcId="{79F77AB2-8BB9-4F58-B9D8-1E4DADD1F430}" destId="{76254B62-EDC5-4627-A415-945599446BB9}" srcOrd="0" destOrd="0" presId="urn:microsoft.com/office/officeart/2005/8/layout/vProcess5"/>
    <dgm:cxn modelId="{3493F2F2-C2E1-4FF4-813C-D49944C81979}" type="presOf" srcId="{D1B897EC-8E89-417A-B844-963C949E03E1}" destId="{75134C69-8A9E-4B8B-B8CA-E24967501BCD}" srcOrd="0" destOrd="0" presId="urn:microsoft.com/office/officeart/2005/8/layout/vProcess5"/>
    <dgm:cxn modelId="{648EAB1F-6E46-4F55-A65C-B6935119D79B}" srcId="{FC249D07-4998-4F33-8F44-7B24916A0152}" destId="{A45FCC1F-17CD-4797-BE27-B3ACEB94A940}" srcOrd="1" destOrd="0" parTransId="{A2E8C6F3-6927-4727-B481-5ED637515B84}" sibTransId="{82FA9637-CDDA-4D87-88F8-FEB61E5DB58F}"/>
    <dgm:cxn modelId="{E349592C-D038-4752-B27D-A8AD7DA56F22}" srcId="{FC249D07-4998-4F33-8F44-7B24916A0152}" destId="{64AB5A1B-E963-4646-A504-86C32EB19EF2}" srcOrd="2" destOrd="0" parTransId="{4F4F3694-9B98-48F8-941C-050CB37F2150}" sibTransId="{A670176B-E3F1-4D22-9233-A7DAB7F1285A}"/>
    <dgm:cxn modelId="{1AAD988F-08F3-43DF-A265-68ADBF13213A}" srcId="{FC249D07-4998-4F33-8F44-7B24916A0152}" destId="{3EBF97AB-C3E7-444A-AE38-15477653F326}" srcOrd="6" destOrd="0" parTransId="{06AEAD48-36F0-466F-B62C-58684552EF09}" sibTransId="{C81B58B5-367D-4E90-9586-D04F62C736A6}"/>
    <dgm:cxn modelId="{24F5C112-0B3A-4946-8C3D-EF960230EB13}" type="presOf" srcId="{A0E02AF3-6DE9-40A7-A8A0-3D1FA8231CCB}" destId="{947F95E4-4590-49F6-98BC-41884C1C8B4B}" srcOrd="1" destOrd="0" presId="urn:microsoft.com/office/officeart/2005/8/layout/vProcess5"/>
    <dgm:cxn modelId="{EA9E1E21-A35B-4A2F-B9BA-AFB435D4DCDB}" srcId="{FC249D07-4998-4F33-8F44-7B24916A0152}" destId="{79F77AB2-8BB9-4F58-B9D8-1E4DADD1F430}" srcOrd="4" destOrd="0" parTransId="{2FB5AC1C-0476-495A-BF49-E30F0FF33CEF}" sibTransId="{6C49519C-535A-460C-9FB1-F7D123863705}"/>
    <dgm:cxn modelId="{DFAD6FE1-9694-4980-AF77-27E44E7728E1}" type="presOf" srcId="{7129FB96-049B-4125-8563-608483F10D47}" destId="{E0D062E6-F3FB-4153-8D3B-DD284DBF5DAD}" srcOrd="0" destOrd="0" presId="urn:microsoft.com/office/officeart/2005/8/layout/vProcess5"/>
    <dgm:cxn modelId="{46A82829-D3BD-430F-B0BA-593F90F719F8}" type="presOf" srcId="{82FA9637-CDDA-4D87-88F8-FEB61E5DB58F}" destId="{F228E5C3-1F43-4336-82FF-451524556B26}" srcOrd="0" destOrd="0" presId="urn:microsoft.com/office/officeart/2005/8/layout/vProcess5"/>
    <dgm:cxn modelId="{C80E727E-A86F-4DBB-9CAA-4C80B981CC87}" type="presOf" srcId="{7129FB96-049B-4125-8563-608483F10D47}" destId="{62F06779-47C5-4F6E-AAEC-042F647178DB}" srcOrd="1" destOrd="0" presId="urn:microsoft.com/office/officeart/2005/8/layout/vProcess5"/>
    <dgm:cxn modelId="{E482DE3D-DF09-46C7-A435-92F861658D6B}" srcId="{FC249D07-4998-4F33-8F44-7B24916A0152}" destId="{7129FB96-049B-4125-8563-608483F10D47}" srcOrd="3" destOrd="0" parTransId="{782F146C-BBEA-46B2-93E7-66CF0683549E}" sibTransId="{5ADB6A14-E779-42DF-BA1E-B35A37E7B99C}"/>
    <dgm:cxn modelId="{9AFD0FC9-2F23-4364-88BB-02F29621469F}" srcId="{FC249D07-4998-4F33-8F44-7B24916A0152}" destId="{0B8EFD0A-415B-4FA7-9622-5C06C093AC8D}" srcOrd="7" destOrd="0" parTransId="{902099BE-7E1B-4287-B2CA-7DC83FC0CEA6}" sibTransId="{9A55B1B0-9FE1-4142-86FA-B725EDDD30F3}"/>
    <dgm:cxn modelId="{5F624F08-76C8-44E8-A854-7C0D68842F76}" type="presOf" srcId="{A45FCC1F-17CD-4797-BE27-B3ACEB94A940}" destId="{90B0DCC5-2764-421C-8EFC-5200F2C2F5EF}" srcOrd="1" destOrd="0" presId="urn:microsoft.com/office/officeart/2005/8/layout/vProcess5"/>
    <dgm:cxn modelId="{8B7F75C0-8A52-4FAA-9F6C-8507204D11E5}" type="presOf" srcId="{5ADB6A14-E779-42DF-BA1E-B35A37E7B99C}" destId="{67439806-4B93-4B59-A2EA-4448BBDFEE40}" srcOrd="0" destOrd="0" presId="urn:microsoft.com/office/officeart/2005/8/layout/vProcess5"/>
    <dgm:cxn modelId="{E28CC952-29B5-407D-8062-946F56210935}" type="presParOf" srcId="{AA7E2975-5D91-495A-B03F-2CBBC1BEB992}" destId="{DEDD969A-F6E8-4B45-9C15-EF2D5C676136}" srcOrd="0" destOrd="0" presId="urn:microsoft.com/office/officeart/2005/8/layout/vProcess5"/>
    <dgm:cxn modelId="{DF9A12E5-7549-486F-9A6C-ADCF7D923B4E}" type="presParOf" srcId="{AA7E2975-5D91-495A-B03F-2CBBC1BEB992}" destId="{FDEE820E-17E9-43A3-A0C8-26A450B8EE6A}" srcOrd="1" destOrd="0" presId="urn:microsoft.com/office/officeart/2005/8/layout/vProcess5"/>
    <dgm:cxn modelId="{679C3F80-52A5-41AD-83EE-B27497532047}" type="presParOf" srcId="{AA7E2975-5D91-495A-B03F-2CBBC1BEB992}" destId="{5C368DA9-9338-40C9-989C-ED2CAC3B9220}" srcOrd="2" destOrd="0" presId="urn:microsoft.com/office/officeart/2005/8/layout/vProcess5"/>
    <dgm:cxn modelId="{013254C7-8129-49EC-851A-493E7DFA1656}" type="presParOf" srcId="{AA7E2975-5D91-495A-B03F-2CBBC1BEB992}" destId="{9804B03B-F9B6-422A-BD98-EE6C5466A44A}" srcOrd="3" destOrd="0" presId="urn:microsoft.com/office/officeart/2005/8/layout/vProcess5"/>
    <dgm:cxn modelId="{BBAC14BB-4F75-4682-AC23-31A3F1240C40}" type="presParOf" srcId="{AA7E2975-5D91-495A-B03F-2CBBC1BEB992}" destId="{E0D062E6-F3FB-4153-8D3B-DD284DBF5DAD}" srcOrd="4" destOrd="0" presId="urn:microsoft.com/office/officeart/2005/8/layout/vProcess5"/>
    <dgm:cxn modelId="{F0BDD1B1-3E2D-41B2-A265-A110C0EB7B5B}" type="presParOf" srcId="{AA7E2975-5D91-495A-B03F-2CBBC1BEB992}" destId="{76254B62-EDC5-4627-A415-945599446BB9}" srcOrd="5" destOrd="0" presId="urn:microsoft.com/office/officeart/2005/8/layout/vProcess5"/>
    <dgm:cxn modelId="{1B77C1F5-7028-4C68-87BB-622E7588ABA8}" type="presParOf" srcId="{AA7E2975-5D91-495A-B03F-2CBBC1BEB992}" destId="{75134C69-8A9E-4B8B-B8CA-E24967501BCD}" srcOrd="6" destOrd="0" presId="urn:microsoft.com/office/officeart/2005/8/layout/vProcess5"/>
    <dgm:cxn modelId="{DB6F7C85-FEDE-4459-8951-8833001A8948}" type="presParOf" srcId="{AA7E2975-5D91-495A-B03F-2CBBC1BEB992}" destId="{F228E5C3-1F43-4336-82FF-451524556B26}" srcOrd="7" destOrd="0" presId="urn:microsoft.com/office/officeart/2005/8/layout/vProcess5"/>
    <dgm:cxn modelId="{4477765D-94FD-46E4-8910-5D55191F50A1}" type="presParOf" srcId="{AA7E2975-5D91-495A-B03F-2CBBC1BEB992}" destId="{E29F3A9E-E74B-4331-9602-FF01F24E880A}" srcOrd="8" destOrd="0" presId="urn:microsoft.com/office/officeart/2005/8/layout/vProcess5"/>
    <dgm:cxn modelId="{28E453AF-3FBD-433D-90CF-F3A998E8598F}" type="presParOf" srcId="{AA7E2975-5D91-495A-B03F-2CBBC1BEB992}" destId="{67439806-4B93-4B59-A2EA-4448BBDFEE40}" srcOrd="9" destOrd="0" presId="urn:microsoft.com/office/officeart/2005/8/layout/vProcess5"/>
    <dgm:cxn modelId="{BF194DBE-AC82-4999-8920-BA7A81CF2A5B}" type="presParOf" srcId="{AA7E2975-5D91-495A-B03F-2CBBC1BEB992}" destId="{947F95E4-4590-49F6-98BC-41884C1C8B4B}" srcOrd="10" destOrd="0" presId="urn:microsoft.com/office/officeart/2005/8/layout/vProcess5"/>
    <dgm:cxn modelId="{27578D2A-9EFC-4403-A7D7-29B835D02D8C}" type="presParOf" srcId="{AA7E2975-5D91-495A-B03F-2CBBC1BEB992}" destId="{90B0DCC5-2764-421C-8EFC-5200F2C2F5EF}" srcOrd="11" destOrd="0" presId="urn:microsoft.com/office/officeart/2005/8/layout/vProcess5"/>
    <dgm:cxn modelId="{F5BC8EDE-C11C-49A8-8FB6-6C91F31006A1}" type="presParOf" srcId="{AA7E2975-5D91-495A-B03F-2CBBC1BEB992}" destId="{2FC24B06-063C-47EF-A947-E0C7A4503A6E}" srcOrd="12" destOrd="0" presId="urn:microsoft.com/office/officeart/2005/8/layout/vProcess5"/>
    <dgm:cxn modelId="{CADEDD42-F886-484D-BAEB-E794BB80E1E2}" type="presParOf" srcId="{AA7E2975-5D91-495A-B03F-2CBBC1BEB992}" destId="{62F06779-47C5-4F6E-AAEC-042F647178DB}" srcOrd="13" destOrd="0" presId="urn:microsoft.com/office/officeart/2005/8/layout/vProcess5"/>
    <dgm:cxn modelId="{986B7D1F-9104-4C5C-AAE4-F1D4743A39EF}" type="presParOf" srcId="{AA7E2975-5D91-495A-B03F-2CBBC1BEB992}" destId="{82E3CCA4-006F-424A-9169-81A451122C76}" srcOrd="14" destOrd="0" presId="urn:microsoft.com/office/officeart/2005/8/layout/vProcess5"/>
  </dgm:cxnLst>
  <dgm:bg/>
  <dgm:whole>
    <a:ln w="7620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9F3F7D-D7CC-486E-BC2F-F4266895BAA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7B55D1-FCAA-4A02-82DC-C496A040493A}">
      <dgm:prSet/>
      <dgm:spPr/>
      <dgm:t>
        <a:bodyPr/>
        <a:lstStyle/>
        <a:p>
          <a:r>
            <a:rPr lang="ru-RU"/>
            <a:t>Қазақ зиялылары Ақпан төңкерісінен кейін жаңа қоғамдық өз­ге­ріске белсене араласты. Ұлт тағдырын түбегейлі өзгертуге тал­пынды. «Алаш» партиясы маңына шоғырланды. </a:t>
          </a:r>
          <a:endParaRPr lang="en-US"/>
        </a:p>
      </dgm:t>
    </dgm:pt>
    <dgm:pt modelId="{69A32457-2582-4CBB-923E-2DA17104C74D}" type="parTrans" cxnId="{B5FADC1A-544A-4E65-BBA8-1C2ACCF3CF80}">
      <dgm:prSet/>
      <dgm:spPr/>
      <dgm:t>
        <a:bodyPr/>
        <a:lstStyle/>
        <a:p>
          <a:endParaRPr lang="en-US"/>
        </a:p>
      </dgm:t>
    </dgm:pt>
    <dgm:pt modelId="{C9CCE677-B0E7-4D3F-A020-C38DECF030C1}" type="sibTrans" cxnId="{B5FADC1A-544A-4E65-BBA8-1C2ACCF3CF80}">
      <dgm:prSet/>
      <dgm:spPr/>
      <dgm:t>
        <a:bodyPr/>
        <a:lstStyle/>
        <a:p>
          <a:endParaRPr lang="en-US"/>
        </a:p>
      </dgm:t>
    </dgm:pt>
    <dgm:pt modelId="{54BAFC11-8C46-44BF-B723-DC4E299C2F63}">
      <dgm:prSet/>
      <dgm:spPr/>
      <dgm:t>
        <a:bodyPr/>
        <a:lstStyle/>
        <a:p>
          <a:r>
            <a:rPr lang="ru-RU"/>
            <a:t>Ұлт­тық бостандыққа жетуде ұлт азаматта­рын біріктіруге, қазақ елінде отардан ада өркениетті қоғам орнатуға ұмтылды.</a:t>
          </a:r>
          <a:endParaRPr lang="en-US"/>
        </a:p>
      </dgm:t>
    </dgm:pt>
    <dgm:pt modelId="{ECBEA510-8A7E-4358-A6FA-340E967411EA}" type="parTrans" cxnId="{529E03CE-24AF-45E7-A882-70F9236D1383}">
      <dgm:prSet/>
      <dgm:spPr/>
      <dgm:t>
        <a:bodyPr/>
        <a:lstStyle/>
        <a:p>
          <a:endParaRPr lang="en-US"/>
        </a:p>
      </dgm:t>
    </dgm:pt>
    <dgm:pt modelId="{4418DD99-32AC-464F-B5E1-749CF63EC96E}" type="sibTrans" cxnId="{529E03CE-24AF-45E7-A882-70F9236D1383}">
      <dgm:prSet/>
      <dgm:spPr/>
      <dgm:t>
        <a:bodyPr/>
        <a:lstStyle/>
        <a:p>
          <a:endParaRPr lang="en-US"/>
        </a:p>
      </dgm:t>
    </dgm:pt>
    <dgm:pt modelId="{24A8ACB0-A7D3-479A-B03B-4BFBAB54043B}" type="pres">
      <dgm:prSet presAssocID="{329F3F7D-D7CC-486E-BC2F-F4266895BA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CE7109-1B45-494C-AD76-3A4234109D6C}" type="pres">
      <dgm:prSet presAssocID="{637B55D1-FCAA-4A02-82DC-C496A040493A}" presName="hierRoot1" presStyleCnt="0"/>
      <dgm:spPr/>
    </dgm:pt>
    <dgm:pt modelId="{0CF6C179-3DED-4989-A56F-C03E1EF8180D}" type="pres">
      <dgm:prSet presAssocID="{637B55D1-FCAA-4A02-82DC-C496A040493A}" presName="composite" presStyleCnt="0"/>
      <dgm:spPr/>
    </dgm:pt>
    <dgm:pt modelId="{B69B482B-6C78-4222-9C0E-3A90DDAD887C}" type="pres">
      <dgm:prSet presAssocID="{637B55D1-FCAA-4A02-82DC-C496A040493A}" presName="background" presStyleLbl="node0" presStyleIdx="0" presStyleCnt="2"/>
      <dgm:spPr/>
    </dgm:pt>
    <dgm:pt modelId="{DAE2E62C-D584-4AA5-86C8-937A8C7CBDD1}" type="pres">
      <dgm:prSet presAssocID="{637B55D1-FCAA-4A02-82DC-C496A040493A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28A66F-B6CB-46E4-AF21-30EBA9B19B54}" type="pres">
      <dgm:prSet presAssocID="{637B55D1-FCAA-4A02-82DC-C496A040493A}" presName="hierChild2" presStyleCnt="0"/>
      <dgm:spPr/>
    </dgm:pt>
    <dgm:pt modelId="{AB1C6969-03FD-4A6E-A4A5-8665391E82CD}" type="pres">
      <dgm:prSet presAssocID="{54BAFC11-8C46-44BF-B723-DC4E299C2F63}" presName="hierRoot1" presStyleCnt="0"/>
      <dgm:spPr/>
    </dgm:pt>
    <dgm:pt modelId="{C67748F6-ACD3-4D4C-A7E0-6A71FFAF8198}" type="pres">
      <dgm:prSet presAssocID="{54BAFC11-8C46-44BF-B723-DC4E299C2F63}" presName="composite" presStyleCnt="0"/>
      <dgm:spPr/>
    </dgm:pt>
    <dgm:pt modelId="{A3477A81-AEC8-4FE2-B4A0-460B4863458A}" type="pres">
      <dgm:prSet presAssocID="{54BAFC11-8C46-44BF-B723-DC4E299C2F63}" presName="background" presStyleLbl="node0" presStyleIdx="1" presStyleCnt="2"/>
      <dgm:spPr/>
    </dgm:pt>
    <dgm:pt modelId="{A84AB4F0-B78B-4C62-8DCC-47751983915A}" type="pres">
      <dgm:prSet presAssocID="{54BAFC11-8C46-44BF-B723-DC4E299C2F63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B69863-63C5-4C3E-90B0-193F4DFC3B85}" type="pres">
      <dgm:prSet presAssocID="{54BAFC11-8C46-44BF-B723-DC4E299C2F63}" presName="hierChild2" presStyleCnt="0"/>
      <dgm:spPr/>
    </dgm:pt>
  </dgm:ptLst>
  <dgm:cxnLst>
    <dgm:cxn modelId="{872E2E5F-7E81-4DE0-A9CD-2CCF49CDEBEB}" type="presOf" srcId="{329F3F7D-D7CC-486E-BC2F-F4266895BAA5}" destId="{24A8ACB0-A7D3-479A-B03B-4BFBAB54043B}" srcOrd="0" destOrd="0" presId="urn:microsoft.com/office/officeart/2005/8/layout/hierarchy1"/>
    <dgm:cxn modelId="{B5FADC1A-544A-4E65-BBA8-1C2ACCF3CF80}" srcId="{329F3F7D-D7CC-486E-BC2F-F4266895BAA5}" destId="{637B55D1-FCAA-4A02-82DC-C496A040493A}" srcOrd="0" destOrd="0" parTransId="{69A32457-2582-4CBB-923E-2DA17104C74D}" sibTransId="{C9CCE677-B0E7-4D3F-A020-C38DECF030C1}"/>
    <dgm:cxn modelId="{529E03CE-24AF-45E7-A882-70F9236D1383}" srcId="{329F3F7D-D7CC-486E-BC2F-F4266895BAA5}" destId="{54BAFC11-8C46-44BF-B723-DC4E299C2F63}" srcOrd="1" destOrd="0" parTransId="{ECBEA510-8A7E-4358-A6FA-340E967411EA}" sibTransId="{4418DD99-32AC-464F-B5E1-749CF63EC96E}"/>
    <dgm:cxn modelId="{429CA3E4-8913-4843-8F6C-57C8B321E4D2}" type="presOf" srcId="{637B55D1-FCAA-4A02-82DC-C496A040493A}" destId="{DAE2E62C-D584-4AA5-86C8-937A8C7CBDD1}" srcOrd="0" destOrd="0" presId="urn:microsoft.com/office/officeart/2005/8/layout/hierarchy1"/>
    <dgm:cxn modelId="{DF8D4A5F-252B-4F4B-86EE-230827DAB4EA}" type="presOf" srcId="{54BAFC11-8C46-44BF-B723-DC4E299C2F63}" destId="{A84AB4F0-B78B-4C62-8DCC-47751983915A}" srcOrd="0" destOrd="0" presId="urn:microsoft.com/office/officeart/2005/8/layout/hierarchy1"/>
    <dgm:cxn modelId="{9FBC88D6-243F-490F-9F38-50C2B2A39FFF}" type="presParOf" srcId="{24A8ACB0-A7D3-479A-B03B-4BFBAB54043B}" destId="{EDCE7109-1B45-494C-AD76-3A4234109D6C}" srcOrd="0" destOrd="0" presId="urn:microsoft.com/office/officeart/2005/8/layout/hierarchy1"/>
    <dgm:cxn modelId="{0BA8E577-A344-4CA1-BC85-B0F0694150E5}" type="presParOf" srcId="{EDCE7109-1B45-494C-AD76-3A4234109D6C}" destId="{0CF6C179-3DED-4989-A56F-C03E1EF8180D}" srcOrd="0" destOrd="0" presId="urn:microsoft.com/office/officeart/2005/8/layout/hierarchy1"/>
    <dgm:cxn modelId="{C827F04F-917B-418A-8E59-132892484752}" type="presParOf" srcId="{0CF6C179-3DED-4989-A56F-C03E1EF8180D}" destId="{B69B482B-6C78-4222-9C0E-3A90DDAD887C}" srcOrd="0" destOrd="0" presId="urn:microsoft.com/office/officeart/2005/8/layout/hierarchy1"/>
    <dgm:cxn modelId="{839B953D-51CB-422D-A246-FFED600856F8}" type="presParOf" srcId="{0CF6C179-3DED-4989-A56F-C03E1EF8180D}" destId="{DAE2E62C-D584-4AA5-86C8-937A8C7CBDD1}" srcOrd="1" destOrd="0" presId="urn:microsoft.com/office/officeart/2005/8/layout/hierarchy1"/>
    <dgm:cxn modelId="{D7BA214F-897F-413B-A264-72EED69F6C41}" type="presParOf" srcId="{EDCE7109-1B45-494C-AD76-3A4234109D6C}" destId="{E228A66F-B6CB-46E4-AF21-30EBA9B19B54}" srcOrd="1" destOrd="0" presId="urn:microsoft.com/office/officeart/2005/8/layout/hierarchy1"/>
    <dgm:cxn modelId="{B3991B56-F5C9-4E51-80C0-3461431A2766}" type="presParOf" srcId="{24A8ACB0-A7D3-479A-B03B-4BFBAB54043B}" destId="{AB1C6969-03FD-4A6E-A4A5-8665391E82CD}" srcOrd="1" destOrd="0" presId="urn:microsoft.com/office/officeart/2005/8/layout/hierarchy1"/>
    <dgm:cxn modelId="{1BD53230-05A7-4761-A303-D2E27CB6DF24}" type="presParOf" srcId="{AB1C6969-03FD-4A6E-A4A5-8665391E82CD}" destId="{C67748F6-ACD3-4D4C-A7E0-6A71FFAF8198}" srcOrd="0" destOrd="0" presId="urn:microsoft.com/office/officeart/2005/8/layout/hierarchy1"/>
    <dgm:cxn modelId="{6C0D709C-D78E-45F4-B3BE-751B7AD7A4E2}" type="presParOf" srcId="{C67748F6-ACD3-4D4C-A7E0-6A71FFAF8198}" destId="{A3477A81-AEC8-4FE2-B4A0-460B4863458A}" srcOrd="0" destOrd="0" presId="urn:microsoft.com/office/officeart/2005/8/layout/hierarchy1"/>
    <dgm:cxn modelId="{B25685C6-B692-4B92-B0DD-0DD439099FDD}" type="presParOf" srcId="{C67748F6-ACD3-4D4C-A7E0-6A71FFAF8198}" destId="{A84AB4F0-B78B-4C62-8DCC-47751983915A}" srcOrd="1" destOrd="0" presId="urn:microsoft.com/office/officeart/2005/8/layout/hierarchy1"/>
    <dgm:cxn modelId="{425B24A8-2FAA-4FE2-8454-A636B118135D}" type="presParOf" srcId="{AB1C6969-03FD-4A6E-A4A5-8665391E82CD}" destId="{B2B69863-63C5-4C3E-90B0-193F4DFC3B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4FA93A-4D9B-4649-9DC8-8A828C2AF980}" type="doc">
      <dgm:prSet loTypeId="urn:microsoft.com/office/officeart/2005/8/layout/process4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BBB12E-F468-49FD-ACE3-9F13DF857AC5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Шығыс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Қазақстандағыжер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мекемелері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қызметінің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тарихын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мәселелерін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шешу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жолында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қызмететкен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жергілікті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органдардың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атқарған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іс-шараларын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ғылыми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зерттеулер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менмұрағат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құжаттары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арқылы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саралап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баяндауға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талпыныс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жасау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мақаланың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өзегі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болмақ</a:t>
          </a:r>
          <a:r>
            <a:rPr lang="ru-RU" dirty="0"/>
            <a:t>. </a:t>
          </a:r>
          <a:endParaRPr lang="en-US" dirty="0"/>
        </a:p>
      </dgm:t>
    </dgm:pt>
    <dgm:pt modelId="{CF8A3BA4-479B-43F8-AAF2-AB69361AA553}" type="parTrans" cxnId="{D51F6F46-0780-4919-8BB7-6BD01DB606EB}">
      <dgm:prSet/>
      <dgm:spPr/>
      <dgm:t>
        <a:bodyPr/>
        <a:lstStyle/>
        <a:p>
          <a:endParaRPr lang="en-US"/>
        </a:p>
      </dgm:t>
    </dgm:pt>
    <dgm:pt modelId="{B25D607E-14BA-4113-931A-805D7B4F8115}" type="sibTrans" cxnId="{D51F6F46-0780-4919-8BB7-6BD01DB606EB}">
      <dgm:prSet/>
      <dgm:spPr/>
      <dgm:t>
        <a:bodyPr/>
        <a:lstStyle/>
        <a:p>
          <a:endParaRPr lang="en-US"/>
        </a:p>
      </dgm:t>
    </dgm:pt>
    <dgm:pt modelId="{BF2AB8CE-CB32-464A-AC9D-6774375FAF88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Шығыс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Қазақстанда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мәселелерін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шешуде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қомақты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әрекет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еткен</a:t>
          </a:r>
          <a:r>
            <a:rPr lang="ru-RU" dirty="0"/>
            <a:t>.</a:t>
          </a:r>
          <a:endParaRPr lang="en-US" dirty="0"/>
        </a:p>
      </dgm:t>
    </dgm:pt>
    <dgm:pt modelId="{900E410F-5FCF-4CEA-B36D-DCDC4C139513}" type="parTrans" cxnId="{11CFFD9F-930C-4CC3-AA79-189807852B92}">
      <dgm:prSet/>
      <dgm:spPr/>
      <dgm:t>
        <a:bodyPr/>
        <a:lstStyle/>
        <a:p>
          <a:endParaRPr lang="en-US"/>
        </a:p>
      </dgm:t>
    </dgm:pt>
    <dgm:pt modelId="{E4C1ECA3-2ED2-4883-BE77-142E71244AB8}" type="sibTrans" cxnId="{11CFFD9F-930C-4CC3-AA79-189807852B92}">
      <dgm:prSet/>
      <dgm:spPr/>
      <dgm:t>
        <a:bodyPr/>
        <a:lstStyle/>
        <a:p>
          <a:endParaRPr lang="en-US"/>
        </a:p>
      </dgm:t>
    </dgm:pt>
    <dgm:pt modelId="{92BECE72-2D9E-4C76-83AE-91B37887151F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комитеттерінің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кейіннен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Земство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құрамындағы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бөлімінің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 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де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кеңестік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мекемелерінің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атқарғаніс-шаралары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қызметі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тарихын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бүгінгі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ұлттық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мүдде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тұрғысынан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тарихи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ойелегінен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өткізу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қажеттілігі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бар</a:t>
          </a:r>
          <a:r>
            <a:rPr lang="ru-RU" dirty="0"/>
            <a:t>.</a:t>
          </a:r>
          <a:endParaRPr lang="en-US" dirty="0"/>
        </a:p>
      </dgm:t>
    </dgm:pt>
    <dgm:pt modelId="{AD536DCC-F5F2-4E11-9AAC-B4075380C316}" type="parTrans" cxnId="{E9D2D86C-B758-45A5-B2A7-39478B4D72DA}">
      <dgm:prSet/>
      <dgm:spPr/>
      <dgm:t>
        <a:bodyPr/>
        <a:lstStyle/>
        <a:p>
          <a:endParaRPr lang="en-US"/>
        </a:p>
      </dgm:t>
    </dgm:pt>
    <dgm:pt modelId="{3EBF5A94-6DB3-4272-98E5-02B4629CA5D3}" type="sibTrans" cxnId="{E9D2D86C-B758-45A5-B2A7-39478B4D72DA}">
      <dgm:prSet/>
      <dgm:spPr/>
      <dgm:t>
        <a:bodyPr/>
        <a:lstStyle/>
        <a:p>
          <a:endParaRPr lang="en-US"/>
        </a:p>
      </dgm:t>
    </dgm:pt>
    <dgm:pt modelId="{9E59424D-C6D0-441E-8221-83234EFEE09B}" type="pres">
      <dgm:prSet presAssocID="{0D4FA93A-4D9B-4649-9DC8-8A828C2AF9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6E67B1-CEF2-4AEA-86F0-7B86DF332EFD}" type="pres">
      <dgm:prSet presAssocID="{92BECE72-2D9E-4C76-83AE-91B37887151F}" presName="boxAndChildren" presStyleCnt="0"/>
      <dgm:spPr/>
    </dgm:pt>
    <dgm:pt modelId="{037521A8-B9BE-4673-BE08-A65D394C3573}" type="pres">
      <dgm:prSet presAssocID="{92BECE72-2D9E-4C76-83AE-91B37887151F}" presName="parentTextBox" presStyleLbl="node1" presStyleIdx="0" presStyleCnt="3"/>
      <dgm:spPr/>
      <dgm:t>
        <a:bodyPr/>
        <a:lstStyle/>
        <a:p>
          <a:endParaRPr lang="ru-RU"/>
        </a:p>
      </dgm:t>
    </dgm:pt>
    <dgm:pt modelId="{7B341BE5-76D2-4AB7-BE3C-199ED3EE5C27}" type="pres">
      <dgm:prSet presAssocID="{E4C1ECA3-2ED2-4883-BE77-142E71244AB8}" presName="sp" presStyleCnt="0"/>
      <dgm:spPr/>
    </dgm:pt>
    <dgm:pt modelId="{231A1D58-ECEC-430F-A2B6-DB7E29882E60}" type="pres">
      <dgm:prSet presAssocID="{BF2AB8CE-CB32-464A-AC9D-6774375FAF88}" presName="arrowAndChildren" presStyleCnt="0"/>
      <dgm:spPr/>
    </dgm:pt>
    <dgm:pt modelId="{71569665-C2AC-40AD-B7D7-F3168C07783D}" type="pres">
      <dgm:prSet presAssocID="{BF2AB8CE-CB32-464A-AC9D-6774375FAF88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7D03A01D-35FD-4698-8CE0-6AC310F310DF}" type="pres">
      <dgm:prSet presAssocID="{B25D607E-14BA-4113-931A-805D7B4F8115}" presName="sp" presStyleCnt="0"/>
      <dgm:spPr/>
    </dgm:pt>
    <dgm:pt modelId="{E856EFF9-350E-4C00-B05B-3531EEC8AD76}" type="pres">
      <dgm:prSet presAssocID="{5ABBB12E-F468-49FD-ACE3-9F13DF857AC5}" presName="arrowAndChildren" presStyleCnt="0"/>
      <dgm:spPr/>
    </dgm:pt>
    <dgm:pt modelId="{3BEE52B7-D3E8-4F70-8735-7010721562AB}" type="pres">
      <dgm:prSet presAssocID="{5ABBB12E-F468-49FD-ACE3-9F13DF857AC5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1A5A7465-81E7-4C1F-ACB1-47D172737A1F}" type="presOf" srcId="{0D4FA93A-4D9B-4649-9DC8-8A828C2AF980}" destId="{9E59424D-C6D0-441E-8221-83234EFEE09B}" srcOrd="0" destOrd="0" presId="urn:microsoft.com/office/officeart/2005/8/layout/process4"/>
    <dgm:cxn modelId="{11CFFD9F-930C-4CC3-AA79-189807852B92}" srcId="{0D4FA93A-4D9B-4649-9DC8-8A828C2AF980}" destId="{BF2AB8CE-CB32-464A-AC9D-6774375FAF88}" srcOrd="1" destOrd="0" parTransId="{900E410F-5FCF-4CEA-B36D-DCDC4C139513}" sibTransId="{E4C1ECA3-2ED2-4883-BE77-142E71244AB8}"/>
    <dgm:cxn modelId="{FE1E88F5-10DA-4382-9B3E-B13AD16EE979}" type="presOf" srcId="{92BECE72-2D9E-4C76-83AE-91B37887151F}" destId="{037521A8-B9BE-4673-BE08-A65D394C3573}" srcOrd="0" destOrd="0" presId="urn:microsoft.com/office/officeart/2005/8/layout/process4"/>
    <dgm:cxn modelId="{E9D2D86C-B758-45A5-B2A7-39478B4D72DA}" srcId="{0D4FA93A-4D9B-4649-9DC8-8A828C2AF980}" destId="{92BECE72-2D9E-4C76-83AE-91B37887151F}" srcOrd="2" destOrd="0" parTransId="{AD536DCC-F5F2-4E11-9AAC-B4075380C316}" sibTransId="{3EBF5A94-6DB3-4272-98E5-02B4629CA5D3}"/>
    <dgm:cxn modelId="{E552CB69-A3D6-4F5F-BC2F-8A4D6FAED78B}" type="presOf" srcId="{BF2AB8CE-CB32-464A-AC9D-6774375FAF88}" destId="{71569665-C2AC-40AD-B7D7-F3168C07783D}" srcOrd="0" destOrd="0" presId="urn:microsoft.com/office/officeart/2005/8/layout/process4"/>
    <dgm:cxn modelId="{D83C75C6-D6CB-4206-BFB7-C978D4233B9E}" type="presOf" srcId="{5ABBB12E-F468-49FD-ACE3-9F13DF857AC5}" destId="{3BEE52B7-D3E8-4F70-8735-7010721562AB}" srcOrd="0" destOrd="0" presId="urn:microsoft.com/office/officeart/2005/8/layout/process4"/>
    <dgm:cxn modelId="{D51F6F46-0780-4919-8BB7-6BD01DB606EB}" srcId="{0D4FA93A-4D9B-4649-9DC8-8A828C2AF980}" destId="{5ABBB12E-F468-49FD-ACE3-9F13DF857AC5}" srcOrd="0" destOrd="0" parTransId="{CF8A3BA4-479B-43F8-AAF2-AB69361AA553}" sibTransId="{B25D607E-14BA-4113-931A-805D7B4F8115}"/>
    <dgm:cxn modelId="{C4F5135E-15D6-429C-9D24-52A7BF83BAC0}" type="presParOf" srcId="{9E59424D-C6D0-441E-8221-83234EFEE09B}" destId="{EA6E67B1-CEF2-4AEA-86F0-7B86DF332EFD}" srcOrd="0" destOrd="0" presId="urn:microsoft.com/office/officeart/2005/8/layout/process4"/>
    <dgm:cxn modelId="{4D616807-C931-4548-AC08-7E22E43ABBBB}" type="presParOf" srcId="{EA6E67B1-CEF2-4AEA-86F0-7B86DF332EFD}" destId="{037521A8-B9BE-4673-BE08-A65D394C3573}" srcOrd="0" destOrd="0" presId="urn:microsoft.com/office/officeart/2005/8/layout/process4"/>
    <dgm:cxn modelId="{0FE9C8E1-13CF-4ADB-B8A2-E0F5AD05526D}" type="presParOf" srcId="{9E59424D-C6D0-441E-8221-83234EFEE09B}" destId="{7B341BE5-76D2-4AB7-BE3C-199ED3EE5C27}" srcOrd="1" destOrd="0" presId="urn:microsoft.com/office/officeart/2005/8/layout/process4"/>
    <dgm:cxn modelId="{3E560857-937D-4FA4-86EB-B80710801AAD}" type="presParOf" srcId="{9E59424D-C6D0-441E-8221-83234EFEE09B}" destId="{231A1D58-ECEC-430F-A2B6-DB7E29882E60}" srcOrd="2" destOrd="0" presId="urn:microsoft.com/office/officeart/2005/8/layout/process4"/>
    <dgm:cxn modelId="{F7886B9D-3809-4F35-8CEE-CEFE41863D9B}" type="presParOf" srcId="{231A1D58-ECEC-430F-A2B6-DB7E29882E60}" destId="{71569665-C2AC-40AD-B7D7-F3168C07783D}" srcOrd="0" destOrd="0" presId="urn:microsoft.com/office/officeart/2005/8/layout/process4"/>
    <dgm:cxn modelId="{669DA3AB-338C-4EF6-828F-79F81EE0343A}" type="presParOf" srcId="{9E59424D-C6D0-441E-8221-83234EFEE09B}" destId="{7D03A01D-35FD-4698-8CE0-6AC310F310DF}" srcOrd="3" destOrd="0" presId="urn:microsoft.com/office/officeart/2005/8/layout/process4"/>
    <dgm:cxn modelId="{16A5B3AC-C69E-46B5-9A6D-CA36C1F9D66A}" type="presParOf" srcId="{9E59424D-C6D0-441E-8221-83234EFEE09B}" destId="{E856EFF9-350E-4C00-B05B-3531EEC8AD76}" srcOrd="4" destOrd="0" presId="urn:microsoft.com/office/officeart/2005/8/layout/process4"/>
    <dgm:cxn modelId="{20F10A17-4123-4F43-88C8-3EBE5E7A2340}" type="presParOf" srcId="{E856EFF9-350E-4C00-B05B-3531EEC8AD76}" destId="{3BEE52B7-D3E8-4F70-8735-7010721562A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7F108-6BB7-47E6-996E-ED413E806F0F}">
      <dsp:nvSpPr>
        <dsp:cNvPr id="0" name=""/>
        <dsp:cNvSpPr/>
      </dsp:nvSpPr>
      <dsp:spPr>
        <a:xfrm>
          <a:off x="2773" y="1306892"/>
          <a:ext cx="1351625" cy="858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0552A9-A4D5-4A30-91EA-0D2C870A1A86}">
      <dsp:nvSpPr>
        <dsp:cNvPr id="0" name=""/>
        <dsp:cNvSpPr/>
      </dsp:nvSpPr>
      <dsp:spPr>
        <a:xfrm>
          <a:off x="152954" y="1449563"/>
          <a:ext cx="1351625" cy="858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төңкеріс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092" y="1474701"/>
        <a:ext cx="1301349" cy="808006"/>
      </dsp:txXfrm>
    </dsp:sp>
    <dsp:sp modelId="{C1DC5C25-CC8B-47FC-83A2-420B2FBC8778}">
      <dsp:nvSpPr>
        <dsp:cNvPr id="0" name=""/>
        <dsp:cNvSpPr/>
      </dsp:nvSpPr>
      <dsp:spPr>
        <a:xfrm>
          <a:off x="1654760" y="1306892"/>
          <a:ext cx="1351625" cy="858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CAFAEF-8069-4FB4-B7EB-E762B4AAAC07}">
      <dsp:nvSpPr>
        <dsp:cNvPr id="0" name=""/>
        <dsp:cNvSpPr/>
      </dsp:nvSpPr>
      <dsp:spPr>
        <a:xfrm>
          <a:off x="1804940" y="1449563"/>
          <a:ext cx="1351625" cy="858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қоғам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0078" y="1474701"/>
        <a:ext cx="1301349" cy="808006"/>
      </dsp:txXfrm>
    </dsp:sp>
    <dsp:sp modelId="{CB445183-95D4-45B5-9A1B-3EE928D65264}">
      <dsp:nvSpPr>
        <dsp:cNvPr id="0" name=""/>
        <dsp:cNvSpPr/>
      </dsp:nvSpPr>
      <dsp:spPr>
        <a:xfrm>
          <a:off x="3306746" y="1306892"/>
          <a:ext cx="1351625" cy="858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8BEE8F-03F2-4325-9396-40EC7358D370}">
      <dsp:nvSpPr>
        <dsp:cNvPr id="0" name=""/>
        <dsp:cNvSpPr/>
      </dsp:nvSpPr>
      <dsp:spPr>
        <a:xfrm>
          <a:off x="3456927" y="1449563"/>
          <a:ext cx="1351625" cy="858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қозғалыс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2065" y="1474701"/>
        <a:ext cx="1301349" cy="808006"/>
      </dsp:txXfrm>
    </dsp:sp>
    <dsp:sp modelId="{4E38F380-DACC-48EE-AD57-48BD28263D19}">
      <dsp:nvSpPr>
        <dsp:cNvPr id="0" name=""/>
        <dsp:cNvSpPr/>
      </dsp:nvSpPr>
      <dsp:spPr>
        <a:xfrm>
          <a:off x="4958732" y="1306892"/>
          <a:ext cx="1351625" cy="858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4F052A-45F8-4174-AF3B-DDB4200AE9FB}">
      <dsp:nvSpPr>
        <dsp:cNvPr id="0" name=""/>
        <dsp:cNvSpPr/>
      </dsp:nvSpPr>
      <dsp:spPr>
        <a:xfrm>
          <a:off x="5108913" y="1449563"/>
          <a:ext cx="1351625" cy="858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саясат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4051" y="1474701"/>
        <a:ext cx="1301349" cy="808006"/>
      </dsp:txXfrm>
    </dsp:sp>
    <dsp:sp modelId="{8DF720E1-932A-43BE-964D-616EF67341AB}">
      <dsp:nvSpPr>
        <dsp:cNvPr id="0" name=""/>
        <dsp:cNvSpPr/>
      </dsp:nvSpPr>
      <dsp:spPr>
        <a:xfrm>
          <a:off x="6610719" y="1306892"/>
          <a:ext cx="1351625" cy="858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321027-B9E6-410C-A204-5D80E29AEFFB}">
      <dsp:nvSpPr>
        <dsp:cNvPr id="0" name=""/>
        <dsp:cNvSpPr/>
      </dsp:nvSpPr>
      <dsp:spPr>
        <a:xfrm>
          <a:off x="6760899" y="1449563"/>
          <a:ext cx="1351625" cy="858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ұлт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86037" y="1474701"/>
        <a:ext cx="1301349" cy="808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E820E-17E9-43A3-A0C8-26A450B8EE6A}">
      <dsp:nvSpPr>
        <dsp:cNvPr id="0" name=""/>
        <dsp:cNvSpPr/>
      </dsp:nvSpPr>
      <dsp:spPr>
        <a:xfrm>
          <a:off x="0" y="0"/>
          <a:ext cx="6708985" cy="1049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Петроградтағы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1917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жылы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28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ақпанда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халық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көтерілісі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жеңіске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жетті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Ресейде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демократиялық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революция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жеңіп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монархия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құлап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жаңа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өмір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дәуірі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басталды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50" y="30750"/>
        <a:ext cx="5453250" cy="988376"/>
      </dsp:txXfrm>
    </dsp:sp>
    <dsp:sp modelId="{5C368DA9-9338-40C9-989C-ED2CAC3B9220}">
      <dsp:nvSpPr>
        <dsp:cNvPr id="0" name=""/>
        <dsp:cNvSpPr/>
      </dsp:nvSpPr>
      <dsp:spPr>
        <a:xfrm>
          <a:off x="500995" y="1195692"/>
          <a:ext cx="6708985" cy="1049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1917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жылғы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орыс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революцияларының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басталу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себептерін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қазіргі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Ресей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ғалымдары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жаңа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тұрғыдан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баяндауда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елін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экономикасы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дамымаған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феодалдық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құрылыс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қалдықтарынан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арылмаған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деп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бағалайды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KZ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745" y="1226442"/>
        <a:ext cx="5464069" cy="988376"/>
      </dsp:txXfrm>
    </dsp:sp>
    <dsp:sp modelId="{9804B03B-F9B6-422A-BD98-EE6C5466A44A}">
      <dsp:nvSpPr>
        <dsp:cNvPr id="0" name=""/>
        <dsp:cNvSpPr/>
      </dsp:nvSpPr>
      <dsp:spPr>
        <a:xfrm>
          <a:off x="1001991" y="2391385"/>
          <a:ext cx="6708985" cy="1049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Шынында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капиталистік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даму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жолына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түскенмен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Ресей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сол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кездегі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технологияны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өнеркәсіпке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әлі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толық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өндіре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алмай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жабайы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еңбегі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кең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қолданатын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Мешеу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саяси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демократиялық-либералдық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реформалардың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тез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жүзеге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асуына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кедергі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бола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береді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KZ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2741" y="2422135"/>
        <a:ext cx="5464069" cy="988376"/>
      </dsp:txXfrm>
    </dsp:sp>
    <dsp:sp modelId="{E0D062E6-F3FB-4153-8D3B-DD284DBF5DAD}">
      <dsp:nvSpPr>
        <dsp:cNvPr id="0" name=""/>
        <dsp:cNvSpPr/>
      </dsp:nvSpPr>
      <dsp:spPr>
        <a:xfrm>
          <a:off x="1502986" y="3587078"/>
          <a:ext cx="6708985" cy="1049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Оқу,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білім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мәдениеттің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кенже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қалуы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халықтың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мәдени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рухани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саяси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деңгейінің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өсуін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бөгей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берген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Осындайдан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келіп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халық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демократиялық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реформаларды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қабылдауға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даяр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емес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еді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Халықтың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басым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көпшілігі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сауатсыз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еді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әсіресе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деревняларда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жалпылай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сауатсыздық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орын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алды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Білімі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төмен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адам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қоғамдық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өмірдің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бағытын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түсіне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бермейді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KZ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Құбылыстың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табиғатын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түсінбеуден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соқыр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сенім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туады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3736" y="3617828"/>
        <a:ext cx="5464069" cy="988376"/>
      </dsp:txXfrm>
    </dsp:sp>
    <dsp:sp modelId="{76254B62-EDC5-4627-A415-945599446BB9}">
      <dsp:nvSpPr>
        <dsp:cNvPr id="0" name=""/>
        <dsp:cNvSpPr/>
      </dsp:nvSpPr>
      <dsp:spPr>
        <a:xfrm>
          <a:off x="2003982" y="4782771"/>
          <a:ext cx="6708985" cy="1049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Осылардан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келіп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қалың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бұқараның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революциялық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теорияны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социализм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ілімін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ұғыну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мүмкіндігі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кем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Бұдан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келіп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қоғамдық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саяси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санада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орыс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жалаң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революцияшылдығы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консерватизмі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туындайды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KZ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4732" y="4813521"/>
        <a:ext cx="5464069" cy="988376"/>
      </dsp:txXfrm>
    </dsp:sp>
    <dsp:sp modelId="{75134C69-8A9E-4B8B-B8CA-E24967501BCD}">
      <dsp:nvSpPr>
        <dsp:cNvPr id="0" name=""/>
        <dsp:cNvSpPr/>
      </dsp:nvSpPr>
      <dsp:spPr>
        <a:xfrm>
          <a:off x="6026565" y="766993"/>
          <a:ext cx="682419" cy="6824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180109" y="766993"/>
        <a:ext cx="375331" cy="513520"/>
      </dsp:txXfrm>
    </dsp:sp>
    <dsp:sp modelId="{F228E5C3-1F43-4336-82FF-451524556B26}">
      <dsp:nvSpPr>
        <dsp:cNvPr id="0" name=""/>
        <dsp:cNvSpPr/>
      </dsp:nvSpPr>
      <dsp:spPr>
        <a:xfrm>
          <a:off x="6527561" y="1962686"/>
          <a:ext cx="682419" cy="6824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681105" y="1962686"/>
        <a:ext cx="375331" cy="513520"/>
      </dsp:txXfrm>
    </dsp:sp>
    <dsp:sp modelId="{E29F3A9E-E74B-4331-9602-FF01F24E880A}">
      <dsp:nvSpPr>
        <dsp:cNvPr id="0" name=""/>
        <dsp:cNvSpPr/>
      </dsp:nvSpPr>
      <dsp:spPr>
        <a:xfrm>
          <a:off x="7028556" y="3140880"/>
          <a:ext cx="682419" cy="6824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7182100" y="3140880"/>
        <a:ext cx="375331" cy="513520"/>
      </dsp:txXfrm>
    </dsp:sp>
    <dsp:sp modelId="{67439806-4B93-4B59-A2EA-4448BBDFEE40}">
      <dsp:nvSpPr>
        <dsp:cNvPr id="0" name=""/>
        <dsp:cNvSpPr/>
      </dsp:nvSpPr>
      <dsp:spPr>
        <a:xfrm>
          <a:off x="7529552" y="4348239"/>
          <a:ext cx="682419" cy="6824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7683096" y="4348239"/>
        <a:ext cx="375331" cy="513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29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9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6610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207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5948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64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25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1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6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8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8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7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6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0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92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80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03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4">
            <a:extLst>
              <a:ext uri="{FF2B5EF4-FFF2-40B4-BE49-F238E27FC236}">
                <a16:creationId xmlns="" xmlns:a16="http://schemas.microsoft.com/office/drawing/2014/main" id="{19B315F0-2F2E-4749-9C08-6F2B59723F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6">
            <a:extLst>
              <a:ext uri="{FF2B5EF4-FFF2-40B4-BE49-F238E27FC236}">
                <a16:creationId xmlns="" xmlns:a16="http://schemas.microsoft.com/office/drawing/2014/main" id="{035A481B-C639-4892-B0EF-4D8373A9B0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3479800" cy="6858000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8">
            <a:extLst>
              <a:ext uri="{FF2B5EF4-FFF2-40B4-BE49-F238E27FC236}">
                <a16:creationId xmlns="" xmlns:a16="http://schemas.microsoft.com/office/drawing/2014/main" id="{052BD58B-6284-459E-9FF4-A97F3A5690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"/>
            <a:ext cx="1078992" cy="6858000"/>
          </a:xfrm>
          <a:prstGeom prst="rect">
            <a:avLst/>
          </a:prstGeom>
          <a:solidFill>
            <a:schemeClr val="bg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31" name="Group 20">
            <a:extLst>
              <a:ext uri="{FF2B5EF4-FFF2-40B4-BE49-F238E27FC236}">
                <a16:creationId xmlns="" xmlns:a16="http://schemas.microsoft.com/office/drawing/2014/main" id="{E1911703-8F76-418B-A5BE-312E5FF988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905229" y="3449715"/>
            <a:ext cx="2236395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683E51D0-80D2-4A0E-BC33-FC2854416D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66DDC556-F181-4330-9D5E-06CD9B5F75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41744895-D69C-4B43-BBB6-644C78E572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4547E019-B61B-46EA-8987-B3A661CFBB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5A95601E-850C-471E-B37C-61C13AB1C1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3628" y="685798"/>
            <a:ext cx="4782576" cy="4495801"/>
          </a:xfrm>
          <a:ln w="28575">
            <a:solidFill>
              <a:schemeClr val="tx1"/>
            </a:solidFill>
          </a:ln>
        </p:spPr>
        <p:txBody>
          <a:bodyPr anchor="ctr">
            <a:normAutofit fontScale="85000" lnSpcReduction="20000"/>
          </a:bodyPr>
          <a:lstStyle/>
          <a:p>
            <a:pPr algn="r">
              <a:lnSpc>
                <a:spcPct val="90000"/>
              </a:lnSpc>
            </a:pPr>
            <a:r>
              <a:rPr lang="kk-KZ" sz="1400" b="1" cap="all" dirty="0">
                <a:solidFill>
                  <a:schemeClr val="tx1"/>
                </a:solidFill>
              </a:rPr>
              <a:t> </a:t>
            </a:r>
            <a:endParaRPr lang="ru-RU" sz="1400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r>
              <a:rPr lang="kk-KZ" sz="1400" b="1" cap="all" dirty="0">
                <a:solidFill>
                  <a:schemeClr val="tx1"/>
                </a:solidFill>
              </a:rPr>
              <a:t> </a:t>
            </a:r>
            <a:endParaRPr lang="ru-RU" sz="1400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r>
              <a:rPr lang="kk-KZ" sz="1400" b="1" cap="all" dirty="0">
                <a:solidFill>
                  <a:schemeClr val="tx1"/>
                </a:solidFill>
              </a:rPr>
              <a:t> </a:t>
            </a:r>
            <a:endParaRPr lang="ru-RU" sz="1400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kk-KZ" sz="14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</a:pPr>
            <a:r>
              <a:rPr lang="kk-KZ" sz="3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Дәріс </a:t>
            </a:r>
          </a:p>
          <a:p>
            <a:pPr algn="r">
              <a:lnSpc>
                <a:spcPct val="90000"/>
              </a:lnSpc>
            </a:pPr>
            <a:r>
              <a:rPr lang="kk-KZ" sz="3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</a:t>
            </a:r>
          </a:p>
          <a:p>
            <a:pPr algn="r">
              <a:lnSpc>
                <a:spcPct val="90000"/>
              </a:lnSpc>
            </a:pPr>
            <a:r>
              <a:rPr lang="kk-KZ" sz="32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1917  жылғы</a:t>
            </a:r>
            <a:r>
              <a:rPr lang="kk-KZ" sz="3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32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ақпан</a:t>
            </a:r>
          </a:p>
          <a:p>
            <a:pPr algn="r">
              <a:lnSpc>
                <a:spcPct val="90000"/>
              </a:lnSpc>
            </a:pPr>
            <a:r>
              <a:rPr lang="kk-KZ" sz="32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3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төңкерісінен кейінгі Шығыс  Қазақстандағы  қал-ахуал</a:t>
            </a:r>
            <a:r>
              <a:rPr lang="kk-KZ" sz="14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</a:pPr>
            <a:r>
              <a:rPr lang="kk-KZ" sz="1400" b="1" cap="all" dirty="0">
                <a:solidFill>
                  <a:schemeClr val="tx1"/>
                </a:solidFill>
              </a:rPr>
              <a:t> </a:t>
            </a:r>
            <a:endParaRPr lang="ru-RU" sz="1400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r>
              <a:rPr lang="kk-KZ" sz="1400" b="1" cap="all" dirty="0">
                <a:solidFill>
                  <a:schemeClr val="tx1"/>
                </a:solidFill>
              </a:rPr>
              <a:t>  </a:t>
            </a:r>
            <a:endParaRPr lang="ru-RU" sz="1400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</a:pP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5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AEF8F93-392C-48D8-14E8-29C5F543A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33400"/>
            <a:ext cx="7783016" cy="5631904"/>
          </a:xfrm>
        </p:spPr>
        <p:txBody>
          <a:bodyPr>
            <a:no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Бөкейханов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Ә.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Алматы: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1994. – 384 б.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2.Қазақ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әкімшілік-шаруашылық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Алматы:Экономика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1999. – 361 б.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заман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тарихынқұжаттандыру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(Семей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152-қ. 1-т. 50-іс.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4.«Қазақ»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Субханбердина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Ү,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Дәуітов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С.– Алматы: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1998. – 560 б.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5.Жиренчин К.А. Политическое развитие Казахстана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ХХ веках. – Алматы: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1996. – 352 с.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6.Қойгелдиев.М.,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Омарбеков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Т.Тарихтағылым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 Алматы: 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1993. – 208 б.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2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2">
            <a:extLst>
              <a:ext uri="{FF2B5EF4-FFF2-40B4-BE49-F238E27FC236}">
                <a16:creationId xmlns="" xmlns:a16="http://schemas.microsoft.com/office/drawing/2014/main" id="{2198473C-C950-3FC4-3E68-A4B57F2FEA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332823"/>
              </p:ext>
            </p:extLst>
          </p:nvPr>
        </p:nvGraphicFramePr>
        <p:xfrm>
          <a:off x="611560" y="1052736"/>
          <a:ext cx="81152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11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B738EF5-DC7B-0BFC-667C-ADB642B09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29" y="1402616"/>
            <a:ext cx="3978569" cy="3034496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74740" y="733647"/>
            <a:ext cx="3314378" cy="3575884"/>
          </a:xfrm>
          <a:ln w="5715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төңкерісінің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518ADDE-B8F1-C6EE-3F6E-88CD9B105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908720"/>
            <a:ext cx="167640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4">
            <a:extLst>
              <a:ext uri="{FF2B5EF4-FFF2-40B4-BE49-F238E27FC236}">
                <a16:creationId xmlns="" xmlns:a16="http://schemas.microsoft.com/office/drawing/2014/main" id="{29644BE4-4A3A-988B-3287-3D29C0F997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686794"/>
              </p:ext>
            </p:extLst>
          </p:nvPr>
        </p:nvGraphicFramePr>
        <p:xfrm>
          <a:off x="215516" y="512676"/>
          <a:ext cx="871296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298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A3D9DA6-C9C3-6283-1B35-F103DD90165A}"/>
              </a:ext>
            </a:extLst>
          </p:cNvPr>
          <p:cNvSpPr txBox="1"/>
          <p:nvPr/>
        </p:nvSpPr>
        <p:spPr>
          <a:xfrm>
            <a:off x="2281428" y="3212976"/>
            <a:ext cx="458114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төңкерісі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жұрты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749DB46-56E5-9C5E-CE21-C2DD086FC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85728"/>
            <a:ext cx="7704856" cy="5303512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48403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kk-KZ" sz="29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74BAF7-96DD-9F0B-D5C0-2A3E7FDD4A75}"/>
              </a:ext>
            </a:extLst>
          </p:cNvPr>
          <p:cNvSpPr txBox="1"/>
          <p:nvPr/>
        </p:nvSpPr>
        <p:spPr>
          <a:xfrm>
            <a:off x="755576" y="980728"/>
            <a:ext cx="7704856" cy="230832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наурыз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Ресейде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революция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созылған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үкіметінің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билігін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құлатып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буржуазиялық-демократиялық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революциясы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империясының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дағдарыстың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F2FEB86-CC02-BB45-F7DC-2DAB387C3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827564"/>
            <a:ext cx="5760640" cy="2305431"/>
          </a:xfrm>
          <a:prstGeom prst="rect">
            <a:avLst/>
          </a:prstGeom>
          <a:ln w="76200"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404663"/>
            <a:ext cx="8403084" cy="532859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TextBox 2">
            <a:extLst>
              <a:ext uri="{FF2B5EF4-FFF2-40B4-BE49-F238E27FC236}">
                <a16:creationId xmlns="" xmlns:a16="http://schemas.microsoft.com/office/drawing/2014/main" id="{AC2021F5-B76F-A090-3B24-0EC78E93A915}"/>
              </a:ext>
            </a:extLst>
          </p:cNvPr>
          <p:cNvGraphicFramePr/>
          <p:nvPr/>
        </p:nvGraphicFramePr>
        <p:xfrm>
          <a:off x="611560" y="2136339"/>
          <a:ext cx="7632848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30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2">
            <a:extLst>
              <a:ext uri="{FF2B5EF4-FFF2-40B4-BE49-F238E27FC236}">
                <a16:creationId xmlns="" xmlns:a16="http://schemas.microsoft.com/office/drawing/2014/main" id="{D416E27B-513E-9B6D-A9FE-72A58F278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501709"/>
              </p:ext>
            </p:extLst>
          </p:nvPr>
        </p:nvGraphicFramePr>
        <p:xfrm>
          <a:off x="513159" y="685800"/>
          <a:ext cx="8115299" cy="396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43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="" xmlns:a16="http://schemas.microsoft.com/office/drawing/2014/main" id="{7509B08A-C1EC-478C-86AF-60ADE06D9B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221CC330-4259-4C32-BF8B-5FE13FFABB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71999" y="0"/>
            <a:ext cx="4572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C15FE2-8C96-0327-1258-CB63B172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238" y="685800"/>
            <a:ext cx="3659219" cy="460375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1917-1928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жылдарыаралығында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Семей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өңіріндегі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қатынастарында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алғанынжер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мекемелерінің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көрсетіп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берді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Кеңестік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биліктің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жерқатынастарында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мекемелер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атқарған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мазмұнының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күрделілігі,ондағы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таптық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ұлттық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мүдделердің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арақатынасынан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туындаған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қайшылықтардышешу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үдерісті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айғақтайтын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деректік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құжаттарды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талдауосындай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KZ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CEAF4A7-5A43-2ECF-0314-1C4AB3B20690}"/>
              </a:ext>
            </a:extLst>
          </p:cNvPr>
          <p:cNvSpPr txBox="1"/>
          <p:nvPr/>
        </p:nvSpPr>
        <p:spPr>
          <a:xfrm>
            <a:off x="827584" y="2551837"/>
            <a:ext cx="2952328" cy="286232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өңірінде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мәселесін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айналысқан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мекемелердің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биліктер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тұсындағы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айналысқан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айырықша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6328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457</TotalTime>
  <Words>476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1. рухани жаңғырудың басым бағыттары 1.1. Сабақ тақырыбы: Кіріспе.  </dc:title>
  <dc:creator>Магжан</dc:creator>
  <cp:lastModifiedBy>2025</cp:lastModifiedBy>
  <cp:revision>55</cp:revision>
  <dcterms:created xsi:type="dcterms:W3CDTF">2019-01-22T04:58:00Z</dcterms:created>
  <dcterms:modified xsi:type="dcterms:W3CDTF">2025-11-07T03:26:10Z</dcterms:modified>
</cp:coreProperties>
</file>