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5"/>
  </p:notesMasterIdLst>
  <p:sldIdLst>
    <p:sldId id="256" r:id="rId2"/>
    <p:sldId id="257" r:id="rId3"/>
    <p:sldId id="258" r:id="rId4"/>
    <p:sldId id="272" r:id="rId5"/>
    <p:sldId id="274" r:id="rId6"/>
    <p:sldId id="275" r:id="rId7"/>
    <p:sldId id="276" r:id="rId8"/>
    <p:sldId id="277" r:id="rId9"/>
    <p:sldId id="278" r:id="rId10"/>
    <p:sldId id="259" r:id="rId11"/>
    <p:sldId id="260" r:id="rId12"/>
    <p:sldId id="261" r:id="rId13"/>
    <p:sldId id="271" r:id="rId14"/>
    <p:sldId id="262" r:id="rId15"/>
    <p:sldId id="263" r:id="rId16"/>
    <p:sldId id="273" r:id="rId17"/>
    <p:sldId id="264" r:id="rId18"/>
    <p:sldId id="279" r:id="rId19"/>
    <p:sldId id="267" r:id="rId20"/>
    <p:sldId id="265" r:id="rId21"/>
    <p:sldId id="268" r:id="rId22"/>
    <p:sldId id="266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4QrnHnMa8PI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4QrnHnMa8P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CDADA-1361-4C56-B8AF-5981D41602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B1649B3F-C4CE-46A4-A444-C0CB8434703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1. Общение как обмен информацией</a:t>
          </a:r>
          <a:endParaRPr lang="kk-KZ" sz="1800" dirty="0">
            <a:solidFill>
              <a:schemeClr val="tx1"/>
            </a:solidFill>
          </a:endParaRPr>
        </a:p>
      </dgm:t>
    </dgm:pt>
    <dgm:pt modelId="{5E961D5A-6152-4B0F-B91F-EAA9D2253275}" type="parTrans" cxnId="{DBFBE206-71C6-4D49-B017-C616B8C368DB}">
      <dgm:prSet/>
      <dgm:spPr/>
      <dgm:t>
        <a:bodyPr/>
        <a:lstStyle/>
        <a:p>
          <a:endParaRPr lang="kk-KZ"/>
        </a:p>
      </dgm:t>
    </dgm:pt>
    <dgm:pt modelId="{303D012A-D96E-4C12-ABA3-66FDCAB20736}" type="sibTrans" cxnId="{DBFBE206-71C6-4D49-B017-C616B8C368DB}">
      <dgm:prSet/>
      <dgm:spPr/>
      <dgm:t>
        <a:bodyPr/>
        <a:lstStyle/>
        <a:p>
          <a:endParaRPr lang="kk-KZ"/>
        </a:p>
      </dgm:t>
    </dgm:pt>
    <dgm:pt modelId="{A30594EC-0228-43DC-8CF1-6DB47C5532B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2. Структура, функции и виды коммуникаций</a:t>
          </a:r>
          <a:endParaRPr lang="kk-KZ" sz="1800" dirty="0">
            <a:solidFill>
              <a:schemeClr val="tx1"/>
            </a:solidFill>
          </a:endParaRPr>
        </a:p>
      </dgm:t>
    </dgm:pt>
    <dgm:pt modelId="{B3D90907-44C0-4501-966C-5786256972B7}" type="parTrans" cxnId="{23596656-8520-4DC5-8C10-02C2D2CE29D5}">
      <dgm:prSet/>
      <dgm:spPr/>
      <dgm:t>
        <a:bodyPr/>
        <a:lstStyle/>
        <a:p>
          <a:endParaRPr lang="kk-KZ"/>
        </a:p>
      </dgm:t>
    </dgm:pt>
    <dgm:pt modelId="{CEF34612-2F35-437F-A2EF-4ACBC5F794EB}" type="sibTrans" cxnId="{23596656-8520-4DC5-8C10-02C2D2CE29D5}">
      <dgm:prSet/>
      <dgm:spPr/>
      <dgm:t>
        <a:bodyPr/>
        <a:lstStyle/>
        <a:p>
          <a:endParaRPr lang="kk-KZ"/>
        </a:p>
      </dgm:t>
    </dgm:pt>
    <dgm:pt modelId="{38441215-D0A8-47EB-8435-C342266E22D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3. Вербальные и невербальные средства коммуникации </a:t>
          </a:r>
          <a:endParaRPr lang="kk-KZ" sz="1800" dirty="0">
            <a:solidFill>
              <a:schemeClr val="tx1"/>
            </a:solidFill>
          </a:endParaRPr>
        </a:p>
      </dgm:t>
    </dgm:pt>
    <dgm:pt modelId="{E6FB9728-0794-4947-AC55-339E1178A6C4}" type="parTrans" cxnId="{663456DE-0802-4CE7-BA10-2E2FA8623CA3}">
      <dgm:prSet/>
      <dgm:spPr/>
      <dgm:t>
        <a:bodyPr/>
        <a:lstStyle/>
        <a:p>
          <a:endParaRPr lang="kk-KZ"/>
        </a:p>
      </dgm:t>
    </dgm:pt>
    <dgm:pt modelId="{AE66B6B1-B971-4D23-A455-7ACB75295F7F}" type="sibTrans" cxnId="{663456DE-0802-4CE7-BA10-2E2FA8623CA3}">
      <dgm:prSet/>
      <dgm:spPr/>
      <dgm:t>
        <a:bodyPr/>
        <a:lstStyle/>
        <a:p>
          <a:endParaRPr lang="kk-KZ"/>
        </a:p>
      </dgm:t>
    </dgm:pt>
    <dgm:pt modelId="{6040B8C3-F871-436E-AB63-B53ECBAB715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4. Значение и необходимость коммуникативных ролей</a:t>
          </a:r>
          <a:endParaRPr lang="kk-KZ" sz="1800" dirty="0">
            <a:solidFill>
              <a:schemeClr val="tx1"/>
            </a:solidFill>
          </a:endParaRPr>
        </a:p>
      </dgm:t>
    </dgm:pt>
    <dgm:pt modelId="{C11516CD-257F-4685-9558-4EEC6B544880}" type="parTrans" cxnId="{12D00B52-B82E-43E5-B2BB-0C2CBF5618DC}">
      <dgm:prSet/>
      <dgm:spPr/>
      <dgm:t>
        <a:bodyPr/>
        <a:lstStyle/>
        <a:p>
          <a:endParaRPr lang="kk-KZ"/>
        </a:p>
      </dgm:t>
    </dgm:pt>
    <dgm:pt modelId="{728D6136-8183-4267-A972-DE53E1404C8C}" type="sibTrans" cxnId="{12D00B52-B82E-43E5-B2BB-0C2CBF5618DC}">
      <dgm:prSet/>
      <dgm:spPr/>
      <dgm:t>
        <a:bodyPr/>
        <a:lstStyle/>
        <a:p>
          <a:endParaRPr lang="kk-KZ"/>
        </a:p>
      </dgm:t>
    </dgm:pt>
    <dgm:pt modelId="{D08897DC-E5BF-4AEB-8114-CB7A048CF0D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5. Коммуникативные барьеры (профессиональные, смысловые, организационные, личностно-психологические и др.)</a:t>
          </a:r>
          <a:endParaRPr lang="kk-KZ" sz="1800" dirty="0">
            <a:solidFill>
              <a:schemeClr val="tx1"/>
            </a:solidFill>
          </a:endParaRPr>
        </a:p>
      </dgm:t>
    </dgm:pt>
    <dgm:pt modelId="{E0133211-1EDE-4D64-A022-B0040E0C25DB}" type="parTrans" cxnId="{8D9E536E-0DC9-4976-91B4-6CEADEA3E991}">
      <dgm:prSet/>
      <dgm:spPr/>
      <dgm:t>
        <a:bodyPr/>
        <a:lstStyle/>
        <a:p>
          <a:endParaRPr lang="kk-KZ"/>
        </a:p>
      </dgm:t>
    </dgm:pt>
    <dgm:pt modelId="{F8577862-500B-43FA-9D3D-3A3284DFA924}" type="sibTrans" cxnId="{8D9E536E-0DC9-4976-91B4-6CEADEA3E991}">
      <dgm:prSet/>
      <dgm:spPr/>
      <dgm:t>
        <a:bodyPr/>
        <a:lstStyle/>
        <a:p>
          <a:endParaRPr lang="kk-KZ"/>
        </a:p>
      </dgm:t>
    </dgm:pt>
    <dgm:pt modelId="{5851D04C-9725-4EBE-9E3A-B1A216A8818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6. Социально-культурные, возрастные, гендерные особенности коммуникации</a:t>
          </a:r>
          <a:endParaRPr lang="kk-KZ" sz="1800" dirty="0">
            <a:solidFill>
              <a:schemeClr val="tx1"/>
            </a:solidFill>
          </a:endParaRPr>
        </a:p>
      </dgm:t>
    </dgm:pt>
    <dgm:pt modelId="{53AC9587-9C68-4800-9A03-126694126E37}" type="parTrans" cxnId="{0AA4D0C3-D870-4F1B-B68A-6E84CE781D06}">
      <dgm:prSet/>
      <dgm:spPr/>
      <dgm:t>
        <a:bodyPr/>
        <a:lstStyle/>
        <a:p>
          <a:endParaRPr lang="kk-KZ"/>
        </a:p>
      </dgm:t>
    </dgm:pt>
    <dgm:pt modelId="{0E7CCA27-34F2-41DA-B322-DEE831AB2BB6}" type="sibTrans" cxnId="{0AA4D0C3-D870-4F1B-B68A-6E84CE781D06}">
      <dgm:prSet/>
      <dgm:spPr/>
      <dgm:t>
        <a:bodyPr/>
        <a:lstStyle/>
        <a:p>
          <a:endParaRPr lang="kk-KZ"/>
        </a:p>
      </dgm:t>
    </dgm:pt>
    <dgm:pt modelId="{60B23156-8142-43DE-8EE5-C1B052F30AF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7. Анализ коммуникации в современном обществе по  Г.Д. </a:t>
          </a:r>
          <a:r>
            <a:rPr lang="ru-RU" sz="1800" dirty="0" err="1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Лассуэллу</a:t>
          </a:r>
          <a:r>
            <a:rPr lang="ru-RU" sz="18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</a:p>
      </dgm:t>
    </dgm:pt>
    <dgm:pt modelId="{EC06DCF5-1213-4BC5-9FEA-E1F7CE5E3105}" type="parTrans" cxnId="{EFA07BEB-44C6-41BD-AEF1-CD48AB429D48}">
      <dgm:prSet/>
      <dgm:spPr/>
      <dgm:t>
        <a:bodyPr/>
        <a:lstStyle/>
        <a:p>
          <a:endParaRPr lang="kk-KZ"/>
        </a:p>
      </dgm:t>
    </dgm:pt>
    <dgm:pt modelId="{EB2EA0B7-4242-42E1-B27A-AC83CFCD4307}" type="sibTrans" cxnId="{EFA07BEB-44C6-41BD-AEF1-CD48AB429D48}">
      <dgm:prSet/>
      <dgm:spPr/>
      <dgm:t>
        <a:bodyPr/>
        <a:lstStyle/>
        <a:p>
          <a:endParaRPr lang="kk-KZ"/>
        </a:p>
      </dgm:t>
    </dgm:pt>
    <dgm:pt modelId="{A75C62F4-BB08-4543-AD7F-36A6E8F63856}" type="pres">
      <dgm:prSet presAssocID="{CB7CDADA-1361-4C56-B8AF-5981D4160201}" presName="linear" presStyleCnt="0">
        <dgm:presLayoutVars>
          <dgm:dir/>
          <dgm:animLvl val="lvl"/>
          <dgm:resizeHandles val="exact"/>
        </dgm:presLayoutVars>
      </dgm:prSet>
      <dgm:spPr/>
    </dgm:pt>
    <dgm:pt modelId="{B7B34DF3-8A50-4AD4-AE94-C2B3274E5E6B}" type="pres">
      <dgm:prSet presAssocID="{B1649B3F-C4CE-46A4-A444-C0CB8434703D}" presName="parentLin" presStyleCnt="0"/>
      <dgm:spPr/>
    </dgm:pt>
    <dgm:pt modelId="{24585A60-91ED-4B42-818D-0D45810A6D5F}" type="pres">
      <dgm:prSet presAssocID="{B1649B3F-C4CE-46A4-A444-C0CB8434703D}" presName="parentLeftMargin" presStyleLbl="node1" presStyleIdx="0" presStyleCnt="7"/>
      <dgm:spPr/>
    </dgm:pt>
    <dgm:pt modelId="{9E081C38-E5C5-45E1-A890-1E77BF168899}" type="pres">
      <dgm:prSet presAssocID="{B1649B3F-C4CE-46A4-A444-C0CB8434703D}" presName="parentText" presStyleLbl="node1" presStyleIdx="0" presStyleCnt="7" custScaleY="142282">
        <dgm:presLayoutVars>
          <dgm:chMax val="0"/>
          <dgm:bulletEnabled val="1"/>
        </dgm:presLayoutVars>
      </dgm:prSet>
      <dgm:spPr/>
    </dgm:pt>
    <dgm:pt modelId="{2E12990C-0F21-47E5-9D55-C7E6E8D36E96}" type="pres">
      <dgm:prSet presAssocID="{B1649B3F-C4CE-46A4-A444-C0CB8434703D}" presName="negativeSpace" presStyleCnt="0"/>
      <dgm:spPr/>
    </dgm:pt>
    <dgm:pt modelId="{06E763BC-67A4-4A52-932D-570B46FE3D1E}" type="pres">
      <dgm:prSet presAssocID="{B1649B3F-C4CE-46A4-A444-C0CB8434703D}" presName="childText" presStyleLbl="conFgAcc1" presStyleIdx="0" presStyleCnt="7">
        <dgm:presLayoutVars>
          <dgm:bulletEnabled val="1"/>
        </dgm:presLayoutVars>
      </dgm:prSet>
      <dgm:spPr/>
    </dgm:pt>
    <dgm:pt modelId="{1008504E-6829-4D62-82EE-07BDDC5E669A}" type="pres">
      <dgm:prSet presAssocID="{303D012A-D96E-4C12-ABA3-66FDCAB20736}" presName="spaceBetweenRectangles" presStyleCnt="0"/>
      <dgm:spPr/>
    </dgm:pt>
    <dgm:pt modelId="{CA64F48D-6C17-43E4-9C0F-0737B9DF2C68}" type="pres">
      <dgm:prSet presAssocID="{A30594EC-0228-43DC-8CF1-6DB47C5532B9}" presName="parentLin" presStyleCnt="0"/>
      <dgm:spPr/>
    </dgm:pt>
    <dgm:pt modelId="{61B182E8-4BC7-4C2F-A329-755B170E5C9E}" type="pres">
      <dgm:prSet presAssocID="{A30594EC-0228-43DC-8CF1-6DB47C5532B9}" presName="parentLeftMargin" presStyleLbl="node1" presStyleIdx="0" presStyleCnt="7"/>
      <dgm:spPr/>
    </dgm:pt>
    <dgm:pt modelId="{B217D4C2-71F4-4C46-9C0A-35913D8EC953}" type="pres">
      <dgm:prSet presAssocID="{A30594EC-0228-43DC-8CF1-6DB47C5532B9}" presName="parentText" presStyleLbl="node1" presStyleIdx="1" presStyleCnt="7" custScaleY="153123">
        <dgm:presLayoutVars>
          <dgm:chMax val="0"/>
          <dgm:bulletEnabled val="1"/>
        </dgm:presLayoutVars>
      </dgm:prSet>
      <dgm:spPr/>
    </dgm:pt>
    <dgm:pt modelId="{061B572D-A177-4920-823D-7292FA402385}" type="pres">
      <dgm:prSet presAssocID="{A30594EC-0228-43DC-8CF1-6DB47C5532B9}" presName="negativeSpace" presStyleCnt="0"/>
      <dgm:spPr/>
    </dgm:pt>
    <dgm:pt modelId="{FDBDB3AB-5736-4461-B143-5E8ABE6C1CB5}" type="pres">
      <dgm:prSet presAssocID="{A30594EC-0228-43DC-8CF1-6DB47C5532B9}" presName="childText" presStyleLbl="conFgAcc1" presStyleIdx="1" presStyleCnt="7">
        <dgm:presLayoutVars>
          <dgm:bulletEnabled val="1"/>
        </dgm:presLayoutVars>
      </dgm:prSet>
      <dgm:spPr/>
    </dgm:pt>
    <dgm:pt modelId="{5D6CD250-CA5A-4D40-B7B6-67C980585CE7}" type="pres">
      <dgm:prSet presAssocID="{CEF34612-2F35-437F-A2EF-4ACBC5F794EB}" presName="spaceBetweenRectangles" presStyleCnt="0"/>
      <dgm:spPr/>
    </dgm:pt>
    <dgm:pt modelId="{85D3C6BC-69DB-4D04-9242-9605FD52D3AC}" type="pres">
      <dgm:prSet presAssocID="{38441215-D0A8-47EB-8435-C342266E22DE}" presName="parentLin" presStyleCnt="0"/>
      <dgm:spPr/>
    </dgm:pt>
    <dgm:pt modelId="{C3126D3C-981C-4893-A328-C2494328AF26}" type="pres">
      <dgm:prSet presAssocID="{38441215-D0A8-47EB-8435-C342266E22DE}" presName="parentLeftMargin" presStyleLbl="node1" presStyleIdx="1" presStyleCnt="7"/>
      <dgm:spPr/>
    </dgm:pt>
    <dgm:pt modelId="{CA7ABAAB-D03C-498E-B29D-1C565C1A2A8D}" type="pres">
      <dgm:prSet presAssocID="{38441215-D0A8-47EB-8435-C342266E22DE}" presName="parentText" presStyleLbl="node1" presStyleIdx="2" presStyleCnt="7" custScaleY="135673">
        <dgm:presLayoutVars>
          <dgm:chMax val="0"/>
          <dgm:bulletEnabled val="1"/>
        </dgm:presLayoutVars>
      </dgm:prSet>
      <dgm:spPr/>
    </dgm:pt>
    <dgm:pt modelId="{5523301B-CA23-4A62-96F0-9577107D661E}" type="pres">
      <dgm:prSet presAssocID="{38441215-D0A8-47EB-8435-C342266E22DE}" presName="negativeSpace" presStyleCnt="0"/>
      <dgm:spPr/>
    </dgm:pt>
    <dgm:pt modelId="{81FB8EAD-EC04-423B-AC89-B44F8B0D47AD}" type="pres">
      <dgm:prSet presAssocID="{38441215-D0A8-47EB-8435-C342266E22DE}" presName="childText" presStyleLbl="conFgAcc1" presStyleIdx="2" presStyleCnt="7">
        <dgm:presLayoutVars>
          <dgm:bulletEnabled val="1"/>
        </dgm:presLayoutVars>
      </dgm:prSet>
      <dgm:spPr/>
    </dgm:pt>
    <dgm:pt modelId="{D0D2F84E-82B6-4CFB-970B-37442865583B}" type="pres">
      <dgm:prSet presAssocID="{AE66B6B1-B971-4D23-A455-7ACB75295F7F}" presName="spaceBetweenRectangles" presStyleCnt="0"/>
      <dgm:spPr/>
    </dgm:pt>
    <dgm:pt modelId="{571D647C-F57E-4A60-B975-4C884DA1EA35}" type="pres">
      <dgm:prSet presAssocID="{6040B8C3-F871-436E-AB63-B53ECBAB7154}" presName="parentLin" presStyleCnt="0"/>
      <dgm:spPr/>
    </dgm:pt>
    <dgm:pt modelId="{E652D4AE-F5EA-4D42-8F92-DF7048F89A90}" type="pres">
      <dgm:prSet presAssocID="{6040B8C3-F871-436E-AB63-B53ECBAB7154}" presName="parentLeftMargin" presStyleLbl="node1" presStyleIdx="2" presStyleCnt="7"/>
      <dgm:spPr/>
    </dgm:pt>
    <dgm:pt modelId="{EAA90EC5-F87D-4D19-8334-1D5FA53346BC}" type="pres">
      <dgm:prSet presAssocID="{6040B8C3-F871-436E-AB63-B53ECBAB715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ABBCB67-644E-429B-AEB8-54DE153381D8}" type="pres">
      <dgm:prSet presAssocID="{6040B8C3-F871-436E-AB63-B53ECBAB7154}" presName="negativeSpace" presStyleCnt="0"/>
      <dgm:spPr/>
    </dgm:pt>
    <dgm:pt modelId="{CD55A5B7-5F4F-41DF-BF4A-F85360F5E664}" type="pres">
      <dgm:prSet presAssocID="{6040B8C3-F871-436E-AB63-B53ECBAB7154}" presName="childText" presStyleLbl="conFgAcc1" presStyleIdx="3" presStyleCnt="7">
        <dgm:presLayoutVars>
          <dgm:bulletEnabled val="1"/>
        </dgm:presLayoutVars>
      </dgm:prSet>
      <dgm:spPr/>
    </dgm:pt>
    <dgm:pt modelId="{B74863A1-31BB-4FFD-8431-558930D35D62}" type="pres">
      <dgm:prSet presAssocID="{728D6136-8183-4267-A972-DE53E1404C8C}" presName="spaceBetweenRectangles" presStyleCnt="0"/>
      <dgm:spPr/>
    </dgm:pt>
    <dgm:pt modelId="{64B08BFA-6B36-4829-8171-293746BEF9AB}" type="pres">
      <dgm:prSet presAssocID="{D08897DC-E5BF-4AEB-8114-CB7A048CF0D7}" presName="parentLin" presStyleCnt="0"/>
      <dgm:spPr/>
    </dgm:pt>
    <dgm:pt modelId="{5989E7F7-4959-446D-8604-5BBB1245B027}" type="pres">
      <dgm:prSet presAssocID="{D08897DC-E5BF-4AEB-8114-CB7A048CF0D7}" presName="parentLeftMargin" presStyleLbl="node1" presStyleIdx="3" presStyleCnt="7"/>
      <dgm:spPr/>
    </dgm:pt>
    <dgm:pt modelId="{708DED23-50A2-44D8-A465-69FE2DAF522A}" type="pres">
      <dgm:prSet presAssocID="{D08897DC-E5BF-4AEB-8114-CB7A048CF0D7}" presName="parentText" presStyleLbl="node1" presStyleIdx="4" presStyleCnt="7" custScaleY="154558">
        <dgm:presLayoutVars>
          <dgm:chMax val="0"/>
          <dgm:bulletEnabled val="1"/>
        </dgm:presLayoutVars>
      </dgm:prSet>
      <dgm:spPr/>
    </dgm:pt>
    <dgm:pt modelId="{1EA9661A-7335-45E4-950C-2F91289AB12E}" type="pres">
      <dgm:prSet presAssocID="{D08897DC-E5BF-4AEB-8114-CB7A048CF0D7}" presName="negativeSpace" presStyleCnt="0"/>
      <dgm:spPr/>
    </dgm:pt>
    <dgm:pt modelId="{700F4183-2267-4A2B-95C4-6542C8EDACBB}" type="pres">
      <dgm:prSet presAssocID="{D08897DC-E5BF-4AEB-8114-CB7A048CF0D7}" presName="childText" presStyleLbl="conFgAcc1" presStyleIdx="4" presStyleCnt="7">
        <dgm:presLayoutVars>
          <dgm:bulletEnabled val="1"/>
        </dgm:presLayoutVars>
      </dgm:prSet>
      <dgm:spPr/>
    </dgm:pt>
    <dgm:pt modelId="{5006CDF4-0CF5-4A6B-A7B3-A8557B440EB5}" type="pres">
      <dgm:prSet presAssocID="{F8577862-500B-43FA-9D3D-3A3284DFA924}" presName="spaceBetweenRectangles" presStyleCnt="0"/>
      <dgm:spPr/>
    </dgm:pt>
    <dgm:pt modelId="{28B19CDD-DB19-468E-8011-7C72582478F7}" type="pres">
      <dgm:prSet presAssocID="{5851D04C-9725-4EBE-9E3A-B1A216A8818D}" presName="parentLin" presStyleCnt="0"/>
      <dgm:spPr/>
    </dgm:pt>
    <dgm:pt modelId="{9AA36DC8-0461-48F9-91DB-C5525F151F5C}" type="pres">
      <dgm:prSet presAssocID="{5851D04C-9725-4EBE-9E3A-B1A216A8818D}" presName="parentLeftMargin" presStyleLbl="node1" presStyleIdx="4" presStyleCnt="7"/>
      <dgm:spPr/>
    </dgm:pt>
    <dgm:pt modelId="{B85E8889-09C6-4BC9-83EA-B516FA3212F2}" type="pres">
      <dgm:prSet presAssocID="{5851D04C-9725-4EBE-9E3A-B1A216A8818D}" presName="parentText" presStyleLbl="node1" presStyleIdx="5" presStyleCnt="7" custScaleY="141327">
        <dgm:presLayoutVars>
          <dgm:chMax val="0"/>
          <dgm:bulletEnabled val="1"/>
        </dgm:presLayoutVars>
      </dgm:prSet>
      <dgm:spPr/>
    </dgm:pt>
    <dgm:pt modelId="{1D6A7976-D92A-4458-8310-ED8C20A8E695}" type="pres">
      <dgm:prSet presAssocID="{5851D04C-9725-4EBE-9E3A-B1A216A8818D}" presName="negativeSpace" presStyleCnt="0"/>
      <dgm:spPr/>
    </dgm:pt>
    <dgm:pt modelId="{4B75483E-B8A2-4210-88B7-EB52A661DBAB}" type="pres">
      <dgm:prSet presAssocID="{5851D04C-9725-4EBE-9E3A-B1A216A8818D}" presName="childText" presStyleLbl="conFgAcc1" presStyleIdx="5" presStyleCnt="7">
        <dgm:presLayoutVars>
          <dgm:bulletEnabled val="1"/>
        </dgm:presLayoutVars>
      </dgm:prSet>
      <dgm:spPr/>
    </dgm:pt>
    <dgm:pt modelId="{58947AFE-4149-4B37-ACA6-2ED17BB9968B}" type="pres">
      <dgm:prSet presAssocID="{0E7CCA27-34F2-41DA-B322-DEE831AB2BB6}" presName="spaceBetweenRectangles" presStyleCnt="0"/>
      <dgm:spPr/>
    </dgm:pt>
    <dgm:pt modelId="{63C58AA4-179F-4DBC-A989-FF9F7C19DE9C}" type="pres">
      <dgm:prSet presAssocID="{60B23156-8142-43DE-8EE5-C1B052F30AF0}" presName="parentLin" presStyleCnt="0"/>
      <dgm:spPr/>
    </dgm:pt>
    <dgm:pt modelId="{F67C0036-E69B-42AD-89FC-9E3B9B86C325}" type="pres">
      <dgm:prSet presAssocID="{60B23156-8142-43DE-8EE5-C1B052F30AF0}" presName="parentLeftMargin" presStyleLbl="node1" presStyleIdx="5" presStyleCnt="7"/>
      <dgm:spPr/>
    </dgm:pt>
    <dgm:pt modelId="{4028D20B-E498-41B4-9F37-13A6A10A0CB2}" type="pres">
      <dgm:prSet presAssocID="{60B23156-8142-43DE-8EE5-C1B052F30AF0}" presName="parentText" presStyleLbl="node1" presStyleIdx="6" presStyleCnt="7" custScaleY="145814">
        <dgm:presLayoutVars>
          <dgm:chMax val="0"/>
          <dgm:bulletEnabled val="1"/>
        </dgm:presLayoutVars>
      </dgm:prSet>
      <dgm:spPr/>
    </dgm:pt>
    <dgm:pt modelId="{0E3E290D-C903-4C6B-B7F8-9369E513D545}" type="pres">
      <dgm:prSet presAssocID="{60B23156-8142-43DE-8EE5-C1B052F30AF0}" presName="negativeSpace" presStyleCnt="0"/>
      <dgm:spPr/>
    </dgm:pt>
    <dgm:pt modelId="{E19B8590-39B6-41AB-9B47-4AB9191D3798}" type="pres">
      <dgm:prSet presAssocID="{60B23156-8142-43DE-8EE5-C1B052F30AF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BFBE206-71C6-4D49-B017-C616B8C368DB}" srcId="{CB7CDADA-1361-4C56-B8AF-5981D4160201}" destId="{B1649B3F-C4CE-46A4-A444-C0CB8434703D}" srcOrd="0" destOrd="0" parTransId="{5E961D5A-6152-4B0F-B91F-EAA9D2253275}" sibTransId="{303D012A-D96E-4C12-ABA3-66FDCAB20736}"/>
    <dgm:cxn modelId="{D669C20E-622F-4BF3-B9E6-DAE0E96AB44A}" type="presOf" srcId="{6040B8C3-F871-436E-AB63-B53ECBAB7154}" destId="{E652D4AE-F5EA-4D42-8F92-DF7048F89A90}" srcOrd="0" destOrd="0" presId="urn:microsoft.com/office/officeart/2005/8/layout/list1"/>
    <dgm:cxn modelId="{4F304E12-9D9E-47FC-8BE9-C473BE81860F}" type="presOf" srcId="{38441215-D0A8-47EB-8435-C342266E22DE}" destId="{C3126D3C-981C-4893-A328-C2494328AF26}" srcOrd="0" destOrd="0" presId="urn:microsoft.com/office/officeart/2005/8/layout/list1"/>
    <dgm:cxn modelId="{7BC4F81D-3130-4E9B-8AAC-8E0045AA2396}" type="presOf" srcId="{60B23156-8142-43DE-8EE5-C1B052F30AF0}" destId="{4028D20B-E498-41B4-9F37-13A6A10A0CB2}" srcOrd="1" destOrd="0" presId="urn:microsoft.com/office/officeart/2005/8/layout/list1"/>
    <dgm:cxn modelId="{0070DE20-92FA-4AB1-9BF4-BD59A8BCF5DB}" type="presOf" srcId="{38441215-D0A8-47EB-8435-C342266E22DE}" destId="{CA7ABAAB-D03C-498E-B29D-1C565C1A2A8D}" srcOrd="1" destOrd="0" presId="urn:microsoft.com/office/officeart/2005/8/layout/list1"/>
    <dgm:cxn modelId="{64E55433-E248-442E-984B-C2222FD424AB}" type="presOf" srcId="{A30594EC-0228-43DC-8CF1-6DB47C5532B9}" destId="{61B182E8-4BC7-4C2F-A329-755B170E5C9E}" srcOrd="0" destOrd="0" presId="urn:microsoft.com/office/officeart/2005/8/layout/list1"/>
    <dgm:cxn modelId="{8D9E536E-0DC9-4976-91B4-6CEADEA3E991}" srcId="{CB7CDADA-1361-4C56-B8AF-5981D4160201}" destId="{D08897DC-E5BF-4AEB-8114-CB7A048CF0D7}" srcOrd="4" destOrd="0" parTransId="{E0133211-1EDE-4D64-A022-B0040E0C25DB}" sibTransId="{F8577862-500B-43FA-9D3D-3A3284DFA924}"/>
    <dgm:cxn modelId="{07D63870-A0CE-459A-970F-FFF06E4EAA23}" type="presOf" srcId="{6040B8C3-F871-436E-AB63-B53ECBAB7154}" destId="{EAA90EC5-F87D-4D19-8334-1D5FA53346BC}" srcOrd="1" destOrd="0" presId="urn:microsoft.com/office/officeart/2005/8/layout/list1"/>
    <dgm:cxn modelId="{12D00B52-B82E-43E5-B2BB-0C2CBF5618DC}" srcId="{CB7CDADA-1361-4C56-B8AF-5981D4160201}" destId="{6040B8C3-F871-436E-AB63-B53ECBAB7154}" srcOrd="3" destOrd="0" parTransId="{C11516CD-257F-4685-9558-4EEC6B544880}" sibTransId="{728D6136-8183-4267-A972-DE53E1404C8C}"/>
    <dgm:cxn modelId="{23596656-8520-4DC5-8C10-02C2D2CE29D5}" srcId="{CB7CDADA-1361-4C56-B8AF-5981D4160201}" destId="{A30594EC-0228-43DC-8CF1-6DB47C5532B9}" srcOrd="1" destOrd="0" parTransId="{B3D90907-44C0-4501-966C-5786256972B7}" sibTransId="{CEF34612-2F35-437F-A2EF-4ACBC5F794EB}"/>
    <dgm:cxn modelId="{0689037E-8004-4A40-90E8-46BCA59DA3A5}" type="presOf" srcId="{D08897DC-E5BF-4AEB-8114-CB7A048CF0D7}" destId="{708DED23-50A2-44D8-A465-69FE2DAF522A}" srcOrd="1" destOrd="0" presId="urn:microsoft.com/office/officeart/2005/8/layout/list1"/>
    <dgm:cxn modelId="{9E23F18C-1442-4EC3-A437-F2FA60BD30E0}" type="presOf" srcId="{B1649B3F-C4CE-46A4-A444-C0CB8434703D}" destId="{24585A60-91ED-4B42-818D-0D45810A6D5F}" srcOrd="0" destOrd="0" presId="urn:microsoft.com/office/officeart/2005/8/layout/list1"/>
    <dgm:cxn modelId="{6080BF94-3FCC-4C14-B36C-8B44A1A63F71}" type="presOf" srcId="{A30594EC-0228-43DC-8CF1-6DB47C5532B9}" destId="{B217D4C2-71F4-4C46-9C0A-35913D8EC953}" srcOrd="1" destOrd="0" presId="urn:microsoft.com/office/officeart/2005/8/layout/list1"/>
    <dgm:cxn modelId="{BCCE8396-B28D-4DAA-A0CE-357FEFFED235}" type="presOf" srcId="{D08897DC-E5BF-4AEB-8114-CB7A048CF0D7}" destId="{5989E7F7-4959-446D-8604-5BBB1245B027}" srcOrd="0" destOrd="0" presId="urn:microsoft.com/office/officeart/2005/8/layout/list1"/>
    <dgm:cxn modelId="{D7EDE098-DD57-44DA-B583-A36BDD7F9AE6}" type="presOf" srcId="{5851D04C-9725-4EBE-9E3A-B1A216A8818D}" destId="{B85E8889-09C6-4BC9-83EA-B516FA3212F2}" srcOrd="1" destOrd="0" presId="urn:microsoft.com/office/officeart/2005/8/layout/list1"/>
    <dgm:cxn modelId="{329CBEA0-10A3-4D52-8F93-604F7472EF5A}" type="presOf" srcId="{60B23156-8142-43DE-8EE5-C1B052F30AF0}" destId="{F67C0036-E69B-42AD-89FC-9E3B9B86C325}" srcOrd="0" destOrd="0" presId="urn:microsoft.com/office/officeart/2005/8/layout/list1"/>
    <dgm:cxn modelId="{0AA4D0C3-D870-4F1B-B68A-6E84CE781D06}" srcId="{CB7CDADA-1361-4C56-B8AF-5981D4160201}" destId="{5851D04C-9725-4EBE-9E3A-B1A216A8818D}" srcOrd="5" destOrd="0" parTransId="{53AC9587-9C68-4800-9A03-126694126E37}" sibTransId="{0E7CCA27-34F2-41DA-B322-DEE831AB2BB6}"/>
    <dgm:cxn modelId="{12508DCF-CA53-459A-B16B-47C65037DD17}" type="presOf" srcId="{B1649B3F-C4CE-46A4-A444-C0CB8434703D}" destId="{9E081C38-E5C5-45E1-A890-1E77BF168899}" srcOrd="1" destOrd="0" presId="urn:microsoft.com/office/officeart/2005/8/layout/list1"/>
    <dgm:cxn modelId="{AD73C5D3-9C68-4896-833F-DF6EE16CBB0C}" type="presOf" srcId="{CB7CDADA-1361-4C56-B8AF-5981D4160201}" destId="{A75C62F4-BB08-4543-AD7F-36A6E8F63856}" srcOrd="0" destOrd="0" presId="urn:microsoft.com/office/officeart/2005/8/layout/list1"/>
    <dgm:cxn modelId="{4FB91BD4-54C9-49E6-90FC-0C707DB5E1F7}" type="presOf" srcId="{5851D04C-9725-4EBE-9E3A-B1A216A8818D}" destId="{9AA36DC8-0461-48F9-91DB-C5525F151F5C}" srcOrd="0" destOrd="0" presId="urn:microsoft.com/office/officeart/2005/8/layout/list1"/>
    <dgm:cxn modelId="{663456DE-0802-4CE7-BA10-2E2FA8623CA3}" srcId="{CB7CDADA-1361-4C56-B8AF-5981D4160201}" destId="{38441215-D0A8-47EB-8435-C342266E22DE}" srcOrd="2" destOrd="0" parTransId="{E6FB9728-0794-4947-AC55-339E1178A6C4}" sibTransId="{AE66B6B1-B971-4D23-A455-7ACB75295F7F}"/>
    <dgm:cxn modelId="{EFA07BEB-44C6-41BD-AEF1-CD48AB429D48}" srcId="{CB7CDADA-1361-4C56-B8AF-5981D4160201}" destId="{60B23156-8142-43DE-8EE5-C1B052F30AF0}" srcOrd="6" destOrd="0" parTransId="{EC06DCF5-1213-4BC5-9FEA-E1F7CE5E3105}" sibTransId="{EB2EA0B7-4242-42E1-B27A-AC83CFCD4307}"/>
    <dgm:cxn modelId="{70F283B5-7A2F-41A8-8D04-72BA3608FB80}" type="presParOf" srcId="{A75C62F4-BB08-4543-AD7F-36A6E8F63856}" destId="{B7B34DF3-8A50-4AD4-AE94-C2B3274E5E6B}" srcOrd="0" destOrd="0" presId="urn:microsoft.com/office/officeart/2005/8/layout/list1"/>
    <dgm:cxn modelId="{7EC14B7E-C26D-496F-851B-0F3CCD72CDDF}" type="presParOf" srcId="{B7B34DF3-8A50-4AD4-AE94-C2B3274E5E6B}" destId="{24585A60-91ED-4B42-818D-0D45810A6D5F}" srcOrd="0" destOrd="0" presId="urn:microsoft.com/office/officeart/2005/8/layout/list1"/>
    <dgm:cxn modelId="{22313127-85C3-4DED-9C1A-F4900E15D786}" type="presParOf" srcId="{B7B34DF3-8A50-4AD4-AE94-C2B3274E5E6B}" destId="{9E081C38-E5C5-45E1-A890-1E77BF168899}" srcOrd="1" destOrd="0" presId="urn:microsoft.com/office/officeart/2005/8/layout/list1"/>
    <dgm:cxn modelId="{ADEE9398-E1F0-4609-8FAA-55173D1B4F98}" type="presParOf" srcId="{A75C62F4-BB08-4543-AD7F-36A6E8F63856}" destId="{2E12990C-0F21-47E5-9D55-C7E6E8D36E96}" srcOrd="1" destOrd="0" presId="urn:microsoft.com/office/officeart/2005/8/layout/list1"/>
    <dgm:cxn modelId="{F6F8B345-BB75-4976-9068-B443A0991170}" type="presParOf" srcId="{A75C62F4-BB08-4543-AD7F-36A6E8F63856}" destId="{06E763BC-67A4-4A52-932D-570B46FE3D1E}" srcOrd="2" destOrd="0" presId="urn:microsoft.com/office/officeart/2005/8/layout/list1"/>
    <dgm:cxn modelId="{06EDD65F-83AB-4F47-8FF7-99C63D1C44BA}" type="presParOf" srcId="{A75C62F4-BB08-4543-AD7F-36A6E8F63856}" destId="{1008504E-6829-4D62-82EE-07BDDC5E669A}" srcOrd="3" destOrd="0" presId="urn:microsoft.com/office/officeart/2005/8/layout/list1"/>
    <dgm:cxn modelId="{28DF15F8-1473-4C78-91D8-90D324C0413F}" type="presParOf" srcId="{A75C62F4-BB08-4543-AD7F-36A6E8F63856}" destId="{CA64F48D-6C17-43E4-9C0F-0737B9DF2C68}" srcOrd="4" destOrd="0" presId="urn:microsoft.com/office/officeart/2005/8/layout/list1"/>
    <dgm:cxn modelId="{684A19A8-1ADC-497C-94F3-00E78DF94A0A}" type="presParOf" srcId="{CA64F48D-6C17-43E4-9C0F-0737B9DF2C68}" destId="{61B182E8-4BC7-4C2F-A329-755B170E5C9E}" srcOrd="0" destOrd="0" presId="urn:microsoft.com/office/officeart/2005/8/layout/list1"/>
    <dgm:cxn modelId="{25517772-61CB-44A7-8EBB-D504DC11B3CB}" type="presParOf" srcId="{CA64F48D-6C17-43E4-9C0F-0737B9DF2C68}" destId="{B217D4C2-71F4-4C46-9C0A-35913D8EC953}" srcOrd="1" destOrd="0" presId="urn:microsoft.com/office/officeart/2005/8/layout/list1"/>
    <dgm:cxn modelId="{3E0F45F4-F00A-4D22-B218-FB38AE96B71B}" type="presParOf" srcId="{A75C62F4-BB08-4543-AD7F-36A6E8F63856}" destId="{061B572D-A177-4920-823D-7292FA402385}" srcOrd="5" destOrd="0" presId="urn:microsoft.com/office/officeart/2005/8/layout/list1"/>
    <dgm:cxn modelId="{DBA0FFED-B1B1-4E18-8715-EE755DEBEB34}" type="presParOf" srcId="{A75C62F4-BB08-4543-AD7F-36A6E8F63856}" destId="{FDBDB3AB-5736-4461-B143-5E8ABE6C1CB5}" srcOrd="6" destOrd="0" presId="urn:microsoft.com/office/officeart/2005/8/layout/list1"/>
    <dgm:cxn modelId="{3D265D38-9BA9-4EDE-946C-7AB1E85D6627}" type="presParOf" srcId="{A75C62F4-BB08-4543-AD7F-36A6E8F63856}" destId="{5D6CD250-CA5A-4D40-B7B6-67C980585CE7}" srcOrd="7" destOrd="0" presId="urn:microsoft.com/office/officeart/2005/8/layout/list1"/>
    <dgm:cxn modelId="{A5E304DF-F634-443A-B05A-58C4FFAE8F7E}" type="presParOf" srcId="{A75C62F4-BB08-4543-AD7F-36A6E8F63856}" destId="{85D3C6BC-69DB-4D04-9242-9605FD52D3AC}" srcOrd="8" destOrd="0" presId="urn:microsoft.com/office/officeart/2005/8/layout/list1"/>
    <dgm:cxn modelId="{D9AD46CE-C125-4A28-906B-D16F97DC2106}" type="presParOf" srcId="{85D3C6BC-69DB-4D04-9242-9605FD52D3AC}" destId="{C3126D3C-981C-4893-A328-C2494328AF26}" srcOrd="0" destOrd="0" presId="urn:microsoft.com/office/officeart/2005/8/layout/list1"/>
    <dgm:cxn modelId="{0FCF3478-C2CA-4A3D-B15C-CC93665B4187}" type="presParOf" srcId="{85D3C6BC-69DB-4D04-9242-9605FD52D3AC}" destId="{CA7ABAAB-D03C-498E-B29D-1C565C1A2A8D}" srcOrd="1" destOrd="0" presId="urn:microsoft.com/office/officeart/2005/8/layout/list1"/>
    <dgm:cxn modelId="{51C8E396-7276-47EE-8F03-0CA4476DA0C7}" type="presParOf" srcId="{A75C62F4-BB08-4543-AD7F-36A6E8F63856}" destId="{5523301B-CA23-4A62-96F0-9577107D661E}" srcOrd="9" destOrd="0" presId="urn:microsoft.com/office/officeart/2005/8/layout/list1"/>
    <dgm:cxn modelId="{50B181F6-127E-4F76-81F8-0155994A0124}" type="presParOf" srcId="{A75C62F4-BB08-4543-AD7F-36A6E8F63856}" destId="{81FB8EAD-EC04-423B-AC89-B44F8B0D47AD}" srcOrd="10" destOrd="0" presId="urn:microsoft.com/office/officeart/2005/8/layout/list1"/>
    <dgm:cxn modelId="{E3911CBF-C17B-472F-B856-B9BEE5BA7547}" type="presParOf" srcId="{A75C62F4-BB08-4543-AD7F-36A6E8F63856}" destId="{D0D2F84E-82B6-4CFB-970B-37442865583B}" srcOrd="11" destOrd="0" presId="urn:microsoft.com/office/officeart/2005/8/layout/list1"/>
    <dgm:cxn modelId="{AA83AB9B-BC2B-4B32-B1FF-73F2F5A1351E}" type="presParOf" srcId="{A75C62F4-BB08-4543-AD7F-36A6E8F63856}" destId="{571D647C-F57E-4A60-B975-4C884DA1EA35}" srcOrd="12" destOrd="0" presId="urn:microsoft.com/office/officeart/2005/8/layout/list1"/>
    <dgm:cxn modelId="{04F2E71E-13EB-465E-B91F-A3BA52871985}" type="presParOf" srcId="{571D647C-F57E-4A60-B975-4C884DA1EA35}" destId="{E652D4AE-F5EA-4D42-8F92-DF7048F89A90}" srcOrd="0" destOrd="0" presId="urn:microsoft.com/office/officeart/2005/8/layout/list1"/>
    <dgm:cxn modelId="{941AF9DA-4F45-4A14-8ED1-9A5DC3C19E2E}" type="presParOf" srcId="{571D647C-F57E-4A60-B975-4C884DA1EA35}" destId="{EAA90EC5-F87D-4D19-8334-1D5FA53346BC}" srcOrd="1" destOrd="0" presId="urn:microsoft.com/office/officeart/2005/8/layout/list1"/>
    <dgm:cxn modelId="{ABF7D9A9-580E-4AE8-A134-DFAB8EDA5BAA}" type="presParOf" srcId="{A75C62F4-BB08-4543-AD7F-36A6E8F63856}" destId="{3ABBCB67-644E-429B-AEB8-54DE153381D8}" srcOrd="13" destOrd="0" presId="urn:microsoft.com/office/officeart/2005/8/layout/list1"/>
    <dgm:cxn modelId="{89FBB585-E19A-43AF-A99F-358FC7FDF446}" type="presParOf" srcId="{A75C62F4-BB08-4543-AD7F-36A6E8F63856}" destId="{CD55A5B7-5F4F-41DF-BF4A-F85360F5E664}" srcOrd="14" destOrd="0" presId="urn:microsoft.com/office/officeart/2005/8/layout/list1"/>
    <dgm:cxn modelId="{9CAEDEE3-F896-42B4-8581-FE6DA5104D3B}" type="presParOf" srcId="{A75C62F4-BB08-4543-AD7F-36A6E8F63856}" destId="{B74863A1-31BB-4FFD-8431-558930D35D62}" srcOrd="15" destOrd="0" presId="urn:microsoft.com/office/officeart/2005/8/layout/list1"/>
    <dgm:cxn modelId="{C23B03BC-DBD9-4483-BC8C-7FEE5155DC55}" type="presParOf" srcId="{A75C62F4-BB08-4543-AD7F-36A6E8F63856}" destId="{64B08BFA-6B36-4829-8171-293746BEF9AB}" srcOrd="16" destOrd="0" presId="urn:microsoft.com/office/officeart/2005/8/layout/list1"/>
    <dgm:cxn modelId="{0F3C3BDA-52DE-47A8-9B4B-EF7D48079A72}" type="presParOf" srcId="{64B08BFA-6B36-4829-8171-293746BEF9AB}" destId="{5989E7F7-4959-446D-8604-5BBB1245B027}" srcOrd="0" destOrd="0" presId="urn:microsoft.com/office/officeart/2005/8/layout/list1"/>
    <dgm:cxn modelId="{14EE7B47-38C3-470E-99B4-3CCD04BC9679}" type="presParOf" srcId="{64B08BFA-6B36-4829-8171-293746BEF9AB}" destId="{708DED23-50A2-44D8-A465-69FE2DAF522A}" srcOrd="1" destOrd="0" presId="urn:microsoft.com/office/officeart/2005/8/layout/list1"/>
    <dgm:cxn modelId="{E8E8CDCB-75A3-4EBD-83D8-5A156638BB8C}" type="presParOf" srcId="{A75C62F4-BB08-4543-AD7F-36A6E8F63856}" destId="{1EA9661A-7335-45E4-950C-2F91289AB12E}" srcOrd="17" destOrd="0" presId="urn:microsoft.com/office/officeart/2005/8/layout/list1"/>
    <dgm:cxn modelId="{ADE7BD9F-9756-4F1C-A15C-F03407F0511B}" type="presParOf" srcId="{A75C62F4-BB08-4543-AD7F-36A6E8F63856}" destId="{700F4183-2267-4A2B-95C4-6542C8EDACBB}" srcOrd="18" destOrd="0" presId="urn:microsoft.com/office/officeart/2005/8/layout/list1"/>
    <dgm:cxn modelId="{B8C762DC-4B15-4E42-AFFC-B2E430E80353}" type="presParOf" srcId="{A75C62F4-BB08-4543-AD7F-36A6E8F63856}" destId="{5006CDF4-0CF5-4A6B-A7B3-A8557B440EB5}" srcOrd="19" destOrd="0" presId="urn:microsoft.com/office/officeart/2005/8/layout/list1"/>
    <dgm:cxn modelId="{B323ACFA-C030-489C-AF28-7BFE52BDF7AA}" type="presParOf" srcId="{A75C62F4-BB08-4543-AD7F-36A6E8F63856}" destId="{28B19CDD-DB19-468E-8011-7C72582478F7}" srcOrd="20" destOrd="0" presId="urn:microsoft.com/office/officeart/2005/8/layout/list1"/>
    <dgm:cxn modelId="{CC83FCE1-DCB0-4FBB-BE63-6D46AE649556}" type="presParOf" srcId="{28B19CDD-DB19-468E-8011-7C72582478F7}" destId="{9AA36DC8-0461-48F9-91DB-C5525F151F5C}" srcOrd="0" destOrd="0" presId="urn:microsoft.com/office/officeart/2005/8/layout/list1"/>
    <dgm:cxn modelId="{81004796-67E7-4433-91FC-45CA0B6536B5}" type="presParOf" srcId="{28B19CDD-DB19-468E-8011-7C72582478F7}" destId="{B85E8889-09C6-4BC9-83EA-B516FA3212F2}" srcOrd="1" destOrd="0" presId="urn:microsoft.com/office/officeart/2005/8/layout/list1"/>
    <dgm:cxn modelId="{87DC18F1-7814-477E-A7E5-5B0205C03F6E}" type="presParOf" srcId="{A75C62F4-BB08-4543-AD7F-36A6E8F63856}" destId="{1D6A7976-D92A-4458-8310-ED8C20A8E695}" srcOrd="21" destOrd="0" presId="urn:microsoft.com/office/officeart/2005/8/layout/list1"/>
    <dgm:cxn modelId="{FEE7CA1F-0CD7-4833-B155-BFB6C3E43025}" type="presParOf" srcId="{A75C62F4-BB08-4543-AD7F-36A6E8F63856}" destId="{4B75483E-B8A2-4210-88B7-EB52A661DBAB}" srcOrd="22" destOrd="0" presId="urn:microsoft.com/office/officeart/2005/8/layout/list1"/>
    <dgm:cxn modelId="{28D43070-FA1F-4A4A-8E14-AE649E056004}" type="presParOf" srcId="{A75C62F4-BB08-4543-AD7F-36A6E8F63856}" destId="{58947AFE-4149-4B37-ACA6-2ED17BB9968B}" srcOrd="23" destOrd="0" presId="urn:microsoft.com/office/officeart/2005/8/layout/list1"/>
    <dgm:cxn modelId="{9DF3A701-FAAF-44A1-8BDE-AC006D65BAEE}" type="presParOf" srcId="{A75C62F4-BB08-4543-AD7F-36A6E8F63856}" destId="{63C58AA4-179F-4DBC-A989-FF9F7C19DE9C}" srcOrd="24" destOrd="0" presId="urn:microsoft.com/office/officeart/2005/8/layout/list1"/>
    <dgm:cxn modelId="{A42516A6-2C1B-4D2C-B648-7B5564C66893}" type="presParOf" srcId="{63C58AA4-179F-4DBC-A989-FF9F7C19DE9C}" destId="{F67C0036-E69B-42AD-89FC-9E3B9B86C325}" srcOrd="0" destOrd="0" presId="urn:microsoft.com/office/officeart/2005/8/layout/list1"/>
    <dgm:cxn modelId="{353FBB6A-60FA-4EDF-8CC7-FE228199E10A}" type="presParOf" srcId="{63C58AA4-179F-4DBC-A989-FF9F7C19DE9C}" destId="{4028D20B-E498-41B4-9F37-13A6A10A0CB2}" srcOrd="1" destOrd="0" presId="urn:microsoft.com/office/officeart/2005/8/layout/list1"/>
    <dgm:cxn modelId="{8EFC6D8B-2385-45F9-B170-44C782AB79D2}" type="presParOf" srcId="{A75C62F4-BB08-4543-AD7F-36A6E8F63856}" destId="{0E3E290D-C903-4C6B-B7F8-9369E513D545}" srcOrd="25" destOrd="0" presId="urn:microsoft.com/office/officeart/2005/8/layout/list1"/>
    <dgm:cxn modelId="{0BAFE586-8071-4C74-ADD2-6942C92142B3}" type="presParOf" srcId="{A75C62F4-BB08-4543-AD7F-36A6E8F63856}" destId="{E19B8590-39B6-41AB-9B47-4AB9191D379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BDEEC-CA75-4C63-8AF3-249440A942B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B5A08-9681-4F15-B150-9DBF2115A36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Общение как обмен информацией</a:t>
          </a:r>
          <a:endParaRPr lang="kk-KZ" sz="2400" dirty="0">
            <a:solidFill>
              <a:schemeClr val="tx1"/>
            </a:solidFill>
          </a:endParaRPr>
        </a:p>
      </dgm:t>
    </dgm:pt>
    <dgm:pt modelId="{5546E44B-5FFC-4C9F-BAD5-121479E26D78}" type="parTrans" cxnId="{DB9895D4-BF6A-4ECA-9E5A-EB2D3005A8CE}">
      <dgm:prSet/>
      <dgm:spPr/>
      <dgm:t>
        <a:bodyPr/>
        <a:lstStyle/>
        <a:p>
          <a:endParaRPr lang="kk-KZ"/>
        </a:p>
      </dgm:t>
    </dgm:pt>
    <dgm:pt modelId="{56B3B38D-C04A-453F-8710-B15C83D3FACF}" type="sibTrans" cxnId="{DB9895D4-BF6A-4ECA-9E5A-EB2D3005A8CE}">
      <dgm:prSet/>
      <dgm:spPr/>
      <dgm:t>
        <a:bodyPr/>
        <a:lstStyle/>
        <a:p>
          <a:endParaRPr lang="kk-KZ"/>
        </a:p>
      </dgm:t>
    </dgm:pt>
    <dgm:pt modelId="{A753D8CF-A3CE-48AC-BF13-93EC31C01786}">
      <dgm:prSet custT="1"/>
      <dgm:spPr>
        <a:solidFill>
          <a:schemeClr val="bg2"/>
        </a:solidFill>
      </dgm:spPr>
      <dgm:t>
        <a:bodyPr/>
        <a:lstStyle/>
        <a:p>
          <a:r>
            <a:rPr lang="en-US" sz="2400" dirty="0">
              <a:hlinkClick xmlns:r="http://schemas.openxmlformats.org/officeDocument/2006/relationships" r:id="rId1"/>
            </a:rPr>
            <a:t>https://www.youtube.com/watch?v=4QrnHnMa8PI</a:t>
          </a:r>
          <a:endParaRPr lang="ru-RU" sz="2400" dirty="0"/>
        </a:p>
        <a:p>
          <a:endParaRPr lang="ru-RU" sz="2400" dirty="0"/>
        </a:p>
      </dgm:t>
    </dgm:pt>
    <dgm:pt modelId="{4A0D6698-C1CC-4715-ABC5-DCEF00A55990}" type="parTrans" cxnId="{680681C2-2281-452E-AC87-3E271FE776CB}">
      <dgm:prSet/>
      <dgm:spPr/>
      <dgm:t>
        <a:bodyPr/>
        <a:lstStyle/>
        <a:p>
          <a:endParaRPr lang="ru-RU"/>
        </a:p>
      </dgm:t>
    </dgm:pt>
    <dgm:pt modelId="{8552F305-76A8-4955-82DA-A669841A7EF9}" type="sibTrans" cxnId="{680681C2-2281-452E-AC87-3E271FE776CB}">
      <dgm:prSet/>
      <dgm:spPr/>
      <dgm:t>
        <a:bodyPr/>
        <a:lstStyle/>
        <a:p>
          <a:endParaRPr lang="ru-RU"/>
        </a:p>
      </dgm:t>
    </dgm:pt>
    <dgm:pt modelId="{45DA8E12-3F95-4247-8FE0-CE73F2808CE1}" type="pres">
      <dgm:prSet presAssocID="{B9FBDEEC-CA75-4C63-8AF3-249440A942BB}" presName="linearFlow" presStyleCnt="0">
        <dgm:presLayoutVars>
          <dgm:dir/>
          <dgm:resizeHandles val="exact"/>
        </dgm:presLayoutVars>
      </dgm:prSet>
      <dgm:spPr/>
    </dgm:pt>
    <dgm:pt modelId="{3C8447C5-A6E4-4D3D-B0F2-F2B282BEE794}" type="pres">
      <dgm:prSet presAssocID="{9E3B5A08-9681-4F15-B150-9DBF2115A36E}" presName="composite" presStyleCnt="0"/>
      <dgm:spPr/>
    </dgm:pt>
    <dgm:pt modelId="{B2C35653-F2F8-439C-8A50-72F3DB7C1E2C}" type="pres">
      <dgm:prSet presAssocID="{9E3B5A08-9681-4F15-B150-9DBF2115A36E}" presName="imgShp" presStyleLbl="fgImgPlace1" presStyleIdx="0" presStyleCnt="2" custFlipHor="1" custScaleX="30200" custScaleY="44233" custLinFactNeighborX="15520" custLinFactNeighborY="15086"/>
      <dgm:spPr/>
    </dgm:pt>
    <dgm:pt modelId="{00FDFBF8-CF09-4D6E-80C1-3644DCA64DB7}" type="pres">
      <dgm:prSet presAssocID="{9E3B5A08-9681-4F15-B150-9DBF2115A36E}" presName="txShp" presStyleLbl="node1" presStyleIdx="0" presStyleCnt="2" custScaleX="120135" custScaleY="43542" custLinFactNeighborX="9510" custLinFactNeighborY="11835">
        <dgm:presLayoutVars>
          <dgm:bulletEnabled val="1"/>
        </dgm:presLayoutVars>
      </dgm:prSet>
      <dgm:spPr/>
    </dgm:pt>
    <dgm:pt modelId="{C20091DB-D58B-4D01-BBC9-7B543D6872AE}" type="pres">
      <dgm:prSet presAssocID="{56B3B38D-C04A-453F-8710-B15C83D3FACF}" presName="spacing" presStyleCnt="0"/>
      <dgm:spPr/>
    </dgm:pt>
    <dgm:pt modelId="{CCCA8FCC-57D2-47F7-BA49-9E033507ABAB}" type="pres">
      <dgm:prSet presAssocID="{A753D8CF-A3CE-48AC-BF13-93EC31C01786}" presName="composite" presStyleCnt="0"/>
      <dgm:spPr/>
    </dgm:pt>
    <dgm:pt modelId="{EF6A493E-E91D-437D-9E86-D268A2D7FF14}" type="pres">
      <dgm:prSet presAssocID="{A753D8CF-A3CE-48AC-BF13-93EC31C01786}" presName="imgShp" presStyleLbl="fgImgPlace1" presStyleIdx="1" presStyleCnt="2"/>
      <dgm:spPr/>
    </dgm:pt>
    <dgm:pt modelId="{A0DC2E39-B538-4C49-B714-AA72323D099A}" type="pres">
      <dgm:prSet presAssocID="{A753D8CF-A3CE-48AC-BF13-93EC31C01786}" presName="txShp" presStyleLbl="node1" presStyleIdx="1" presStyleCnt="2">
        <dgm:presLayoutVars>
          <dgm:bulletEnabled val="1"/>
        </dgm:presLayoutVars>
      </dgm:prSet>
      <dgm:spPr/>
    </dgm:pt>
  </dgm:ptLst>
  <dgm:cxnLst>
    <dgm:cxn modelId="{2B57C898-42C1-44CD-BF15-CB0290B9308A}" type="presOf" srcId="{9E3B5A08-9681-4F15-B150-9DBF2115A36E}" destId="{00FDFBF8-CF09-4D6E-80C1-3644DCA64DB7}" srcOrd="0" destOrd="0" presId="urn:microsoft.com/office/officeart/2005/8/layout/vList3"/>
    <dgm:cxn modelId="{46C76AB5-2DDF-428D-A47B-46FDCE58731D}" type="presOf" srcId="{B9FBDEEC-CA75-4C63-8AF3-249440A942BB}" destId="{45DA8E12-3F95-4247-8FE0-CE73F2808CE1}" srcOrd="0" destOrd="0" presId="urn:microsoft.com/office/officeart/2005/8/layout/vList3"/>
    <dgm:cxn modelId="{680681C2-2281-452E-AC87-3E271FE776CB}" srcId="{B9FBDEEC-CA75-4C63-8AF3-249440A942BB}" destId="{A753D8CF-A3CE-48AC-BF13-93EC31C01786}" srcOrd="1" destOrd="0" parTransId="{4A0D6698-C1CC-4715-ABC5-DCEF00A55990}" sibTransId="{8552F305-76A8-4955-82DA-A669841A7EF9}"/>
    <dgm:cxn modelId="{DB9895D4-BF6A-4ECA-9E5A-EB2D3005A8CE}" srcId="{B9FBDEEC-CA75-4C63-8AF3-249440A942BB}" destId="{9E3B5A08-9681-4F15-B150-9DBF2115A36E}" srcOrd="0" destOrd="0" parTransId="{5546E44B-5FFC-4C9F-BAD5-121479E26D78}" sibTransId="{56B3B38D-C04A-453F-8710-B15C83D3FACF}"/>
    <dgm:cxn modelId="{009CD7DE-3C61-4B40-89AE-B2617860BD86}" type="presOf" srcId="{A753D8CF-A3CE-48AC-BF13-93EC31C01786}" destId="{A0DC2E39-B538-4C49-B714-AA72323D099A}" srcOrd="0" destOrd="0" presId="urn:microsoft.com/office/officeart/2005/8/layout/vList3"/>
    <dgm:cxn modelId="{3CFD2C6B-E045-4E45-88A7-2D2336B1B693}" type="presParOf" srcId="{45DA8E12-3F95-4247-8FE0-CE73F2808CE1}" destId="{3C8447C5-A6E4-4D3D-B0F2-F2B282BEE794}" srcOrd="0" destOrd="0" presId="urn:microsoft.com/office/officeart/2005/8/layout/vList3"/>
    <dgm:cxn modelId="{3AB9ACBE-E3D4-4EE6-AE2B-8D7F3D0C7C9B}" type="presParOf" srcId="{3C8447C5-A6E4-4D3D-B0F2-F2B282BEE794}" destId="{B2C35653-F2F8-439C-8A50-72F3DB7C1E2C}" srcOrd="0" destOrd="0" presId="urn:microsoft.com/office/officeart/2005/8/layout/vList3"/>
    <dgm:cxn modelId="{38BC8869-69C3-409C-8DBB-586112A4E9E0}" type="presParOf" srcId="{3C8447C5-A6E4-4D3D-B0F2-F2B282BEE794}" destId="{00FDFBF8-CF09-4D6E-80C1-3644DCA64DB7}" srcOrd="1" destOrd="0" presId="urn:microsoft.com/office/officeart/2005/8/layout/vList3"/>
    <dgm:cxn modelId="{C98317C0-8E56-44C9-8E0D-3A441A4263EE}" type="presParOf" srcId="{45DA8E12-3F95-4247-8FE0-CE73F2808CE1}" destId="{C20091DB-D58B-4D01-BBC9-7B543D6872AE}" srcOrd="1" destOrd="0" presId="urn:microsoft.com/office/officeart/2005/8/layout/vList3"/>
    <dgm:cxn modelId="{4BABB3DE-3800-49DB-B55F-88542F2A8A8E}" type="presParOf" srcId="{45DA8E12-3F95-4247-8FE0-CE73F2808CE1}" destId="{CCCA8FCC-57D2-47F7-BA49-9E033507ABAB}" srcOrd="2" destOrd="0" presId="urn:microsoft.com/office/officeart/2005/8/layout/vList3"/>
    <dgm:cxn modelId="{08EB3946-7916-4D82-927D-B8F6399E328B}" type="presParOf" srcId="{CCCA8FCC-57D2-47F7-BA49-9E033507ABAB}" destId="{EF6A493E-E91D-437D-9E86-D268A2D7FF14}" srcOrd="0" destOrd="0" presId="urn:microsoft.com/office/officeart/2005/8/layout/vList3"/>
    <dgm:cxn modelId="{6CFDE6B3-6ECF-4CF0-9313-6AFFB91F9B2F}" type="presParOf" srcId="{CCCA8FCC-57D2-47F7-BA49-9E033507ABAB}" destId="{A0DC2E39-B538-4C49-B714-AA72323D09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0C9B8-FCFC-4922-BCBE-4ECA93CD20F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E3B0E20B-B46F-4F56-8952-B9A5CD03E698}">
      <dgm:prSet phldrT="[Текст]"/>
      <dgm:spPr/>
      <dgm:t>
        <a:bodyPr/>
        <a:lstStyle/>
        <a:p>
          <a:r>
            <a:rPr lang="ru-RU" dirty="0"/>
            <a:t>-</a:t>
          </a:r>
          <a:endParaRPr lang="kk-KZ" dirty="0"/>
        </a:p>
      </dgm:t>
    </dgm:pt>
    <dgm:pt modelId="{887BCA8D-9D32-4594-88F0-291381CBCEA0}" type="parTrans" cxnId="{28DB0438-245D-4422-B9A1-4E4C5C003850}">
      <dgm:prSet/>
      <dgm:spPr/>
      <dgm:t>
        <a:bodyPr/>
        <a:lstStyle/>
        <a:p>
          <a:endParaRPr lang="kk-KZ"/>
        </a:p>
      </dgm:t>
    </dgm:pt>
    <dgm:pt modelId="{1DAE988A-9D70-4556-A490-D72F5E69B83B}" type="sibTrans" cxnId="{28DB0438-245D-4422-B9A1-4E4C5C003850}">
      <dgm:prSet/>
      <dgm:spPr/>
      <dgm:t>
        <a:bodyPr/>
        <a:lstStyle/>
        <a:p>
          <a:endParaRPr lang="kk-KZ"/>
        </a:p>
      </dgm:t>
    </dgm:pt>
    <dgm:pt modelId="{2DCD8461-BBEE-4808-B752-557E8827ECC5}">
      <dgm:prSet phldrT="[Текст]"/>
      <dgm:spPr/>
      <dgm:t>
        <a:bodyPr/>
        <a:lstStyle/>
        <a:p>
          <a:r>
            <a:rPr lang="ru-RU" dirty="0"/>
            <a:t>через выделение уровней анализа этого явления;</a:t>
          </a:r>
          <a:endParaRPr lang="kk-KZ" dirty="0"/>
        </a:p>
      </dgm:t>
    </dgm:pt>
    <dgm:pt modelId="{B7701096-4456-4C6A-8E24-F3285CA63E98}" type="parTrans" cxnId="{EE5359CD-27AC-45FD-982B-0A03E7400220}">
      <dgm:prSet/>
      <dgm:spPr/>
      <dgm:t>
        <a:bodyPr/>
        <a:lstStyle/>
        <a:p>
          <a:endParaRPr lang="kk-KZ"/>
        </a:p>
      </dgm:t>
    </dgm:pt>
    <dgm:pt modelId="{EB548F0E-4468-4835-BEBE-090547347AD9}" type="sibTrans" cxnId="{EE5359CD-27AC-45FD-982B-0A03E7400220}">
      <dgm:prSet/>
      <dgm:spPr/>
      <dgm:t>
        <a:bodyPr/>
        <a:lstStyle/>
        <a:p>
          <a:endParaRPr lang="kk-KZ"/>
        </a:p>
      </dgm:t>
    </dgm:pt>
    <dgm:pt modelId="{6DEFF96E-945E-4BBD-BE7B-C412DA83CBAC}">
      <dgm:prSet phldrT="[Текст]"/>
      <dgm:spPr/>
      <dgm:t>
        <a:bodyPr/>
        <a:lstStyle/>
        <a:p>
          <a:r>
            <a:rPr lang="ru-RU" dirty="0"/>
            <a:t>-</a:t>
          </a:r>
          <a:endParaRPr lang="kk-KZ" dirty="0"/>
        </a:p>
      </dgm:t>
    </dgm:pt>
    <dgm:pt modelId="{8A740BCB-7363-44FE-9FDF-0D26D780087B}" type="parTrans" cxnId="{9C010325-F8F7-4025-9F62-078460C31929}">
      <dgm:prSet/>
      <dgm:spPr/>
      <dgm:t>
        <a:bodyPr/>
        <a:lstStyle/>
        <a:p>
          <a:endParaRPr lang="kk-KZ"/>
        </a:p>
      </dgm:t>
    </dgm:pt>
    <dgm:pt modelId="{6A572224-B115-4E5B-9891-EB430E1E31F6}" type="sibTrans" cxnId="{9C010325-F8F7-4025-9F62-078460C31929}">
      <dgm:prSet/>
      <dgm:spPr/>
      <dgm:t>
        <a:bodyPr/>
        <a:lstStyle/>
        <a:p>
          <a:endParaRPr lang="kk-KZ"/>
        </a:p>
      </dgm:t>
    </dgm:pt>
    <dgm:pt modelId="{D0703D34-0D63-4936-AD7A-BA8C89DF2259}">
      <dgm:prSet phldrT="[Текст]"/>
      <dgm:spPr/>
      <dgm:t>
        <a:bodyPr/>
        <a:lstStyle/>
        <a:p>
          <a:r>
            <a:rPr lang="ru-RU" dirty="0"/>
            <a:t>через анализ структурных элементов общения в ситуациях непосредственного взаимодействия; </a:t>
          </a:r>
          <a:endParaRPr lang="kk-KZ" dirty="0"/>
        </a:p>
      </dgm:t>
    </dgm:pt>
    <dgm:pt modelId="{A8E230BF-C68B-4E72-B6B9-DCD4BC6707DB}" type="parTrans" cxnId="{04F9E813-0A1D-4C83-8ED6-9CCA0835B198}">
      <dgm:prSet/>
      <dgm:spPr/>
      <dgm:t>
        <a:bodyPr/>
        <a:lstStyle/>
        <a:p>
          <a:endParaRPr lang="kk-KZ"/>
        </a:p>
      </dgm:t>
    </dgm:pt>
    <dgm:pt modelId="{2B51A141-8125-4775-BDE4-ABC6D0B0C9DF}" type="sibTrans" cxnId="{04F9E813-0A1D-4C83-8ED6-9CCA0835B198}">
      <dgm:prSet/>
      <dgm:spPr/>
      <dgm:t>
        <a:bodyPr/>
        <a:lstStyle/>
        <a:p>
          <a:endParaRPr lang="kk-KZ"/>
        </a:p>
      </dgm:t>
    </dgm:pt>
    <dgm:pt modelId="{2DD9B1F7-6E00-4F25-B472-66B7173A5E5D}">
      <dgm:prSet phldrT="[Текст]"/>
      <dgm:spPr/>
      <dgm:t>
        <a:bodyPr/>
        <a:lstStyle/>
        <a:p>
          <a:r>
            <a:rPr lang="ru-RU" dirty="0"/>
            <a:t>-</a:t>
          </a:r>
          <a:endParaRPr lang="kk-KZ" dirty="0"/>
        </a:p>
      </dgm:t>
    </dgm:pt>
    <dgm:pt modelId="{0D2F9FE1-F09F-4627-84F7-063151DAF199}" type="parTrans" cxnId="{401BE934-0386-4321-B5E4-79CDC8B4CA45}">
      <dgm:prSet/>
      <dgm:spPr/>
      <dgm:t>
        <a:bodyPr/>
        <a:lstStyle/>
        <a:p>
          <a:endParaRPr lang="kk-KZ"/>
        </a:p>
      </dgm:t>
    </dgm:pt>
    <dgm:pt modelId="{1C297A21-F498-4B06-8EF4-4D89FE574B99}" type="sibTrans" cxnId="{401BE934-0386-4321-B5E4-79CDC8B4CA45}">
      <dgm:prSet/>
      <dgm:spPr/>
      <dgm:t>
        <a:bodyPr/>
        <a:lstStyle/>
        <a:p>
          <a:endParaRPr lang="kk-KZ"/>
        </a:p>
      </dgm:t>
    </dgm:pt>
    <dgm:pt modelId="{97BCEC51-7E3F-45BA-90C6-A3396BADD9CF}">
      <dgm:prSet phldrT="[Текст]"/>
      <dgm:spPr/>
      <dgm:t>
        <a:bodyPr/>
        <a:lstStyle/>
        <a:p>
          <a:r>
            <a:rPr lang="ru-RU" dirty="0"/>
            <a:t>через перечень его основных функций.</a:t>
          </a:r>
          <a:endParaRPr lang="kk-KZ" dirty="0"/>
        </a:p>
      </dgm:t>
    </dgm:pt>
    <dgm:pt modelId="{73F5A5F9-F7EB-4820-971A-99189EB9746C}" type="parTrans" cxnId="{3C61E328-50D2-4049-9B50-7DCFB8092C8D}">
      <dgm:prSet/>
      <dgm:spPr/>
      <dgm:t>
        <a:bodyPr/>
        <a:lstStyle/>
        <a:p>
          <a:endParaRPr lang="kk-KZ"/>
        </a:p>
      </dgm:t>
    </dgm:pt>
    <dgm:pt modelId="{7D022156-456F-4410-85B2-1267AA242DE9}" type="sibTrans" cxnId="{3C61E328-50D2-4049-9B50-7DCFB8092C8D}">
      <dgm:prSet/>
      <dgm:spPr/>
      <dgm:t>
        <a:bodyPr/>
        <a:lstStyle/>
        <a:p>
          <a:endParaRPr lang="kk-KZ"/>
        </a:p>
      </dgm:t>
    </dgm:pt>
    <dgm:pt modelId="{FA027ED5-2F14-44E9-B793-C71EBC82C34A}" type="pres">
      <dgm:prSet presAssocID="{14A0C9B8-FCFC-4922-BCBE-4ECA93CD20F0}" presName="linearFlow" presStyleCnt="0">
        <dgm:presLayoutVars>
          <dgm:dir/>
          <dgm:animLvl val="lvl"/>
          <dgm:resizeHandles val="exact"/>
        </dgm:presLayoutVars>
      </dgm:prSet>
      <dgm:spPr/>
    </dgm:pt>
    <dgm:pt modelId="{FBDAFB5B-3473-4DB2-B671-20D2CB82DFB8}" type="pres">
      <dgm:prSet presAssocID="{E3B0E20B-B46F-4F56-8952-B9A5CD03E698}" presName="composite" presStyleCnt="0"/>
      <dgm:spPr/>
    </dgm:pt>
    <dgm:pt modelId="{73A96654-A5A2-47EC-943E-2DC0D8B55CDD}" type="pres">
      <dgm:prSet presAssocID="{E3B0E20B-B46F-4F56-8952-B9A5CD03E69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FF57C55-8131-4CC5-8C59-74F53D96B3AD}" type="pres">
      <dgm:prSet presAssocID="{E3B0E20B-B46F-4F56-8952-B9A5CD03E698}" presName="descendantText" presStyleLbl="alignAcc1" presStyleIdx="0" presStyleCnt="3">
        <dgm:presLayoutVars>
          <dgm:bulletEnabled val="1"/>
        </dgm:presLayoutVars>
      </dgm:prSet>
      <dgm:spPr/>
    </dgm:pt>
    <dgm:pt modelId="{9FCAA424-08D6-493A-9575-FAC51902FDE2}" type="pres">
      <dgm:prSet presAssocID="{1DAE988A-9D70-4556-A490-D72F5E69B83B}" presName="sp" presStyleCnt="0"/>
      <dgm:spPr/>
    </dgm:pt>
    <dgm:pt modelId="{4609B9D6-FB8B-4AF3-86E9-E4DCFEEAC828}" type="pres">
      <dgm:prSet presAssocID="{6DEFF96E-945E-4BBD-BE7B-C412DA83CBAC}" presName="composite" presStyleCnt="0"/>
      <dgm:spPr/>
    </dgm:pt>
    <dgm:pt modelId="{5F0C7401-D30F-4FA9-A489-6774780F4517}" type="pres">
      <dgm:prSet presAssocID="{6DEFF96E-945E-4BBD-BE7B-C412DA83CBA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075D3C8-2A5C-46A4-AAF0-10AAF69C3B62}" type="pres">
      <dgm:prSet presAssocID="{6DEFF96E-945E-4BBD-BE7B-C412DA83CBAC}" presName="descendantText" presStyleLbl="alignAcc1" presStyleIdx="1" presStyleCnt="3">
        <dgm:presLayoutVars>
          <dgm:bulletEnabled val="1"/>
        </dgm:presLayoutVars>
      </dgm:prSet>
      <dgm:spPr/>
    </dgm:pt>
    <dgm:pt modelId="{A03A45C9-C3B8-4815-BBD3-F5B479DCBB98}" type="pres">
      <dgm:prSet presAssocID="{6A572224-B115-4E5B-9891-EB430E1E31F6}" presName="sp" presStyleCnt="0"/>
      <dgm:spPr/>
    </dgm:pt>
    <dgm:pt modelId="{9B8ABD24-11A9-4A24-8C5E-30B9BBF8E90F}" type="pres">
      <dgm:prSet presAssocID="{2DD9B1F7-6E00-4F25-B472-66B7173A5E5D}" presName="composite" presStyleCnt="0"/>
      <dgm:spPr/>
    </dgm:pt>
    <dgm:pt modelId="{BEEA4E6F-611F-4B89-8588-C268314B5B26}" type="pres">
      <dgm:prSet presAssocID="{2DD9B1F7-6E00-4F25-B472-66B7173A5E5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DD79A32-1C27-4A50-B1E2-D0E82408B8E0}" type="pres">
      <dgm:prSet presAssocID="{2DD9B1F7-6E00-4F25-B472-66B7173A5E5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4F9E813-0A1D-4C83-8ED6-9CCA0835B198}" srcId="{6DEFF96E-945E-4BBD-BE7B-C412DA83CBAC}" destId="{D0703D34-0D63-4936-AD7A-BA8C89DF2259}" srcOrd="0" destOrd="0" parTransId="{A8E230BF-C68B-4E72-B6B9-DCD4BC6707DB}" sibTransId="{2B51A141-8125-4775-BDE4-ABC6D0B0C9DF}"/>
    <dgm:cxn modelId="{9C010325-F8F7-4025-9F62-078460C31929}" srcId="{14A0C9B8-FCFC-4922-BCBE-4ECA93CD20F0}" destId="{6DEFF96E-945E-4BBD-BE7B-C412DA83CBAC}" srcOrd="1" destOrd="0" parTransId="{8A740BCB-7363-44FE-9FDF-0D26D780087B}" sibTransId="{6A572224-B115-4E5B-9891-EB430E1E31F6}"/>
    <dgm:cxn modelId="{3C61E328-50D2-4049-9B50-7DCFB8092C8D}" srcId="{2DD9B1F7-6E00-4F25-B472-66B7173A5E5D}" destId="{97BCEC51-7E3F-45BA-90C6-A3396BADD9CF}" srcOrd="0" destOrd="0" parTransId="{73F5A5F9-F7EB-4820-971A-99189EB9746C}" sibTransId="{7D022156-456F-4410-85B2-1267AA242DE9}"/>
    <dgm:cxn modelId="{401BE934-0386-4321-B5E4-79CDC8B4CA45}" srcId="{14A0C9B8-FCFC-4922-BCBE-4ECA93CD20F0}" destId="{2DD9B1F7-6E00-4F25-B472-66B7173A5E5D}" srcOrd="2" destOrd="0" parTransId="{0D2F9FE1-F09F-4627-84F7-063151DAF199}" sibTransId="{1C297A21-F498-4B06-8EF4-4D89FE574B99}"/>
    <dgm:cxn modelId="{28DB0438-245D-4422-B9A1-4E4C5C003850}" srcId="{14A0C9B8-FCFC-4922-BCBE-4ECA93CD20F0}" destId="{E3B0E20B-B46F-4F56-8952-B9A5CD03E698}" srcOrd="0" destOrd="0" parTransId="{887BCA8D-9D32-4594-88F0-291381CBCEA0}" sibTransId="{1DAE988A-9D70-4556-A490-D72F5E69B83B}"/>
    <dgm:cxn modelId="{578FEF4C-4063-4980-AEE9-09184BEF4B78}" type="presOf" srcId="{D0703D34-0D63-4936-AD7A-BA8C89DF2259}" destId="{1075D3C8-2A5C-46A4-AAF0-10AAF69C3B62}" srcOrd="0" destOrd="0" presId="urn:microsoft.com/office/officeart/2005/8/layout/chevron2"/>
    <dgm:cxn modelId="{3C45A66D-1927-45BC-926B-B9236BA6F77E}" type="presOf" srcId="{14A0C9B8-FCFC-4922-BCBE-4ECA93CD20F0}" destId="{FA027ED5-2F14-44E9-B793-C71EBC82C34A}" srcOrd="0" destOrd="0" presId="urn:microsoft.com/office/officeart/2005/8/layout/chevron2"/>
    <dgm:cxn modelId="{521B8687-B820-41F4-BBD6-C09C7AE78E16}" type="presOf" srcId="{97BCEC51-7E3F-45BA-90C6-A3396BADD9CF}" destId="{CDD79A32-1C27-4A50-B1E2-D0E82408B8E0}" srcOrd="0" destOrd="0" presId="urn:microsoft.com/office/officeart/2005/8/layout/chevron2"/>
    <dgm:cxn modelId="{EE5359CD-27AC-45FD-982B-0A03E7400220}" srcId="{E3B0E20B-B46F-4F56-8952-B9A5CD03E698}" destId="{2DCD8461-BBEE-4808-B752-557E8827ECC5}" srcOrd="0" destOrd="0" parTransId="{B7701096-4456-4C6A-8E24-F3285CA63E98}" sibTransId="{EB548F0E-4468-4835-BEBE-090547347AD9}"/>
    <dgm:cxn modelId="{233A8DDC-2CD7-4DC1-9234-492F02B8E085}" type="presOf" srcId="{6DEFF96E-945E-4BBD-BE7B-C412DA83CBAC}" destId="{5F0C7401-D30F-4FA9-A489-6774780F4517}" srcOrd="0" destOrd="0" presId="urn:microsoft.com/office/officeart/2005/8/layout/chevron2"/>
    <dgm:cxn modelId="{C4FAABE2-8F53-4670-B6F7-B881F3258086}" type="presOf" srcId="{E3B0E20B-B46F-4F56-8952-B9A5CD03E698}" destId="{73A96654-A5A2-47EC-943E-2DC0D8B55CDD}" srcOrd="0" destOrd="0" presId="urn:microsoft.com/office/officeart/2005/8/layout/chevron2"/>
    <dgm:cxn modelId="{6C35C1EC-B7EA-4CD9-9B6A-558A6D11B137}" type="presOf" srcId="{2DCD8461-BBEE-4808-B752-557E8827ECC5}" destId="{DFF57C55-8131-4CC5-8C59-74F53D96B3AD}" srcOrd="0" destOrd="0" presId="urn:microsoft.com/office/officeart/2005/8/layout/chevron2"/>
    <dgm:cxn modelId="{1362FDEE-A15C-4595-809F-D789A8A314AD}" type="presOf" srcId="{2DD9B1F7-6E00-4F25-B472-66B7173A5E5D}" destId="{BEEA4E6F-611F-4B89-8588-C268314B5B26}" srcOrd="0" destOrd="0" presId="urn:microsoft.com/office/officeart/2005/8/layout/chevron2"/>
    <dgm:cxn modelId="{908F7E54-9162-4AD8-AFBE-B6632D9BA7D1}" type="presParOf" srcId="{FA027ED5-2F14-44E9-B793-C71EBC82C34A}" destId="{FBDAFB5B-3473-4DB2-B671-20D2CB82DFB8}" srcOrd="0" destOrd="0" presId="urn:microsoft.com/office/officeart/2005/8/layout/chevron2"/>
    <dgm:cxn modelId="{586464A4-BE86-4DC4-8F5F-55BCAE981152}" type="presParOf" srcId="{FBDAFB5B-3473-4DB2-B671-20D2CB82DFB8}" destId="{73A96654-A5A2-47EC-943E-2DC0D8B55CDD}" srcOrd="0" destOrd="0" presId="urn:microsoft.com/office/officeart/2005/8/layout/chevron2"/>
    <dgm:cxn modelId="{F1AADF6C-1DDA-4655-873C-10FC8C1BD078}" type="presParOf" srcId="{FBDAFB5B-3473-4DB2-B671-20D2CB82DFB8}" destId="{DFF57C55-8131-4CC5-8C59-74F53D96B3AD}" srcOrd="1" destOrd="0" presId="urn:microsoft.com/office/officeart/2005/8/layout/chevron2"/>
    <dgm:cxn modelId="{13CEFE4F-E26C-4951-BA6C-480296050F05}" type="presParOf" srcId="{FA027ED5-2F14-44E9-B793-C71EBC82C34A}" destId="{9FCAA424-08D6-493A-9575-FAC51902FDE2}" srcOrd="1" destOrd="0" presId="urn:microsoft.com/office/officeart/2005/8/layout/chevron2"/>
    <dgm:cxn modelId="{94236552-A1A7-4565-AA9B-2FFCB66EA2B6}" type="presParOf" srcId="{FA027ED5-2F14-44E9-B793-C71EBC82C34A}" destId="{4609B9D6-FB8B-4AF3-86E9-E4DCFEEAC828}" srcOrd="2" destOrd="0" presId="urn:microsoft.com/office/officeart/2005/8/layout/chevron2"/>
    <dgm:cxn modelId="{C843E58F-5E7A-4962-9557-08154622DCEC}" type="presParOf" srcId="{4609B9D6-FB8B-4AF3-86E9-E4DCFEEAC828}" destId="{5F0C7401-D30F-4FA9-A489-6774780F4517}" srcOrd="0" destOrd="0" presId="urn:microsoft.com/office/officeart/2005/8/layout/chevron2"/>
    <dgm:cxn modelId="{18FB0AD7-F2D1-4345-898E-E3058C6D1123}" type="presParOf" srcId="{4609B9D6-FB8B-4AF3-86E9-E4DCFEEAC828}" destId="{1075D3C8-2A5C-46A4-AAF0-10AAF69C3B62}" srcOrd="1" destOrd="0" presId="urn:microsoft.com/office/officeart/2005/8/layout/chevron2"/>
    <dgm:cxn modelId="{849B4E0F-4C65-41A6-9D0F-61600AE93B38}" type="presParOf" srcId="{FA027ED5-2F14-44E9-B793-C71EBC82C34A}" destId="{A03A45C9-C3B8-4815-BBD3-F5B479DCBB98}" srcOrd="3" destOrd="0" presId="urn:microsoft.com/office/officeart/2005/8/layout/chevron2"/>
    <dgm:cxn modelId="{85CA72ED-2B00-4323-BCD5-6B2AE66A99EF}" type="presParOf" srcId="{FA027ED5-2F14-44E9-B793-C71EBC82C34A}" destId="{9B8ABD24-11A9-4A24-8C5E-30B9BBF8E90F}" srcOrd="4" destOrd="0" presId="urn:microsoft.com/office/officeart/2005/8/layout/chevron2"/>
    <dgm:cxn modelId="{72CF3875-B875-44D2-8A22-9C129681ADC6}" type="presParOf" srcId="{9B8ABD24-11A9-4A24-8C5E-30B9BBF8E90F}" destId="{BEEA4E6F-611F-4B89-8588-C268314B5B26}" srcOrd="0" destOrd="0" presId="urn:microsoft.com/office/officeart/2005/8/layout/chevron2"/>
    <dgm:cxn modelId="{472E5C02-102D-4097-BB93-79418EB6DA7B}" type="presParOf" srcId="{9B8ABD24-11A9-4A24-8C5E-30B9BBF8E90F}" destId="{CDD79A32-1C27-4A50-B1E2-D0E82408B8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61539A-5C59-4E4F-AF8C-FCDACF65842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A923B719-7BFC-40F6-B821-5C6CF56012B3}">
      <dgm:prSet phldrT="[Текст]"/>
      <dgm:spPr/>
      <dgm:t>
        <a:bodyPr/>
        <a:lstStyle/>
        <a:p>
          <a:r>
            <a:rPr lang="ru-RU" dirty="0"/>
            <a:t>Макроуровень: </a:t>
          </a:r>
          <a:endParaRPr lang="kk-KZ" dirty="0"/>
        </a:p>
      </dgm:t>
    </dgm:pt>
    <dgm:pt modelId="{58FEB5FD-E26D-44B2-A0B7-0565DF74352B}" type="parTrans" cxnId="{7FFCD1AA-38D0-47D2-9B6C-DB05728D8D3F}">
      <dgm:prSet/>
      <dgm:spPr/>
      <dgm:t>
        <a:bodyPr/>
        <a:lstStyle/>
        <a:p>
          <a:endParaRPr lang="kk-KZ"/>
        </a:p>
      </dgm:t>
    </dgm:pt>
    <dgm:pt modelId="{A5031DBA-DDA5-4F34-84BE-739133B66E26}" type="sibTrans" cxnId="{7FFCD1AA-38D0-47D2-9B6C-DB05728D8D3F}">
      <dgm:prSet/>
      <dgm:spPr/>
      <dgm:t>
        <a:bodyPr/>
        <a:lstStyle/>
        <a:p>
          <a:endParaRPr lang="kk-KZ"/>
        </a:p>
      </dgm:t>
    </dgm:pt>
    <dgm:pt modelId="{99C425C0-3D4D-4CF2-83D0-75CA704EE9ED}">
      <dgm:prSet phldrT="[Текст]"/>
      <dgm:spPr/>
      <dgm:t>
        <a:bodyPr/>
        <a:lstStyle/>
        <a:p>
          <a:r>
            <a:rPr lang="ru-RU" dirty="0"/>
            <a:t>общение представляет собой сложную сеть взаимосвязей индивида с другими людьми и социальными группами и рассматривается как важный аспект образа жизни человека </a:t>
          </a:r>
          <a:endParaRPr lang="kk-KZ" dirty="0"/>
        </a:p>
      </dgm:t>
    </dgm:pt>
    <dgm:pt modelId="{C585259F-7132-4E6F-97FE-90169FA06AEA}" type="parTrans" cxnId="{2277D048-389C-4FEF-A2E4-3C49F5776335}">
      <dgm:prSet/>
      <dgm:spPr/>
      <dgm:t>
        <a:bodyPr/>
        <a:lstStyle/>
        <a:p>
          <a:endParaRPr lang="kk-KZ"/>
        </a:p>
      </dgm:t>
    </dgm:pt>
    <dgm:pt modelId="{F2167518-7097-471E-B575-27C42BC53B3C}" type="sibTrans" cxnId="{2277D048-389C-4FEF-A2E4-3C49F5776335}">
      <dgm:prSet/>
      <dgm:spPr/>
      <dgm:t>
        <a:bodyPr/>
        <a:lstStyle/>
        <a:p>
          <a:endParaRPr lang="kk-KZ"/>
        </a:p>
      </dgm:t>
    </dgm:pt>
    <dgm:pt modelId="{51997F0E-8ED9-4092-BAFF-F529E26CA6A3}">
      <dgm:prSet phldrT="[Текст]"/>
      <dgm:spPr/>
      <dgm:t>
        <a:bodyPr/>
        <a:lstStyle/>
        <a:p>
          <a:r>
            <a:rPr lang="ru-RU" dirty="0" err="1"/>
            <a:t>Мезауровень</a:t>
          </a:r>
          <a:r>
            <a:rPr lang="ru-RU" dirty="0"/>
            <a:t>: </a:t>
          </a:r>
          <a:endParaRPr lang="kk-KZ" dirty="0"/>
        </a:p>
      </dgm:t>
    </dgm:pt>
    <dgm:pt modelId="{254AE989-51B1-4FE2-B082-7C9994C6D8AC}" type="parTrans" cxnId="{B428F3AC-89DA-464D-B7E9-8354EEFD3540}">
      <dgm:prSet/>
      <dgm:spPr/>
      <dgm:t>
        <a:bodyPr/>
        <a:lstStyle/>
        <a:p>
          <a:endParaRPr lang="kk-KZ"/>
        </a:p>
      </dgm:t>
    </dgm:pt>
    <dgm:pt modelId="{110BADF9-7E72-4E37-9D3C-D12427911FBC}" type="sibTrans" cxnId="{B428F3AC-89DA-464D-B7E9-8354EEFD3540}">
      <dgm:prSet/>
      <dgm:spPr/>
      <dgm:t>
        <a:bodyPr/>
        <a:lstStyle/>
        <a:p>
          <a:endParaRPr lang="kk-KZ"/>
        </a:p>
      </dgm:t>
    </dgm:pt>
    <dgm:pt modelId="{D96BE401-9C82-4A33-9AB7-975A0B570772}">
      <dgm:prSet phldrT="[Текст]"/>
      <dgm:spPr/>
      <dgm:t>
        <a:bodyPr/>
        <a:lstStyle/>
        <a:p>
          <a:r>
            <a:rPr lang="ru-RU" dirty="0"/>
            <a:t>общение рассматривается как совокупность логически завершенных контактов или ситуаций взаимодействия, которые меняются и в которых оказываются люди в процессе жизнедеятельности на конкретных временных отрезках своей жизни </a:t>
          </a:r>
          <a:endParaRPr lang="kk-KZ" dirty="0"/>
        </a:p>
      </dgm:t>
    </dgm:pt>
    <dgm:pt modelId="{71784A92-F8EE-443B-BD28-7A975CAD51CA}" type="parTrans" cxnId="{D1EC6A92-BFA2-493D-9DE9-10F2CE1C2577}">
      <dgm:prSet/>
      <dgm:spPr/>
      <dgm:t>
        <a:bodyPr/>
        <a:lstStyle/>
        <a:p>
          <a:endParaRPr lang="kk-KZ"/>
        </a:p>
      </dgm:t>
    </dgm:pt>
    <dgm:pt modelId="{F10C1519-4BBF-4CBF-88C9-227CFC0449D7}" type="sibTrans" cxnId="{D1EC6A92-BFA2-493D-9DE9-10F2CE1C2577}">
      <dgm:prSet/>
      <dgm:spPr/>
      <dgm:t>
        <a:bodyPr/>
        <a:lstStyle/>
        <a:p>
          <a:endParaRPr lang="kk-KZ"/>
        </a:p>
      </dgm:t>
    </dgm:pt>
    <dgm:pt modelId="{A039DBBD-9128-440D-91B1-36B93792D911}">
      <dgm:prSet phldrT="[Текст]"/>
      <dgm:spPr/>
      <dgm:t>
        <a:bodyPr/>
        <a:lstStyle/>
        <a:p>
          <a:r>
            <a:rPr lang="ru-RU" dirty="0"/>
            <a:t>Микроуровень: </a:t>
          </a:r>
          <a:endParaRPr lang="kk-KZ" dirty="0"/>
        </a:p>
      </dgm:t>
    </dgm:pt>
    <dgm:pt modelId="{FB125AFE-6B01-4EBA-A496-3CC67AE428A1}" type="parTrans" cxnId="{63BF890E-3FC3-4349-892B-2480BAF3F511}">
      <dgm:prSet/>
      <dgm:spPr/>
      <dgm:t>
        <a:bodyPr/>
        <a:lstStyle/>
        <a:p>
          <a:endParaRPr lang="kk-KZ"/>
        </a:p>
      </dgm:t>
    </dgm:pt>
    <dgm:pt modelId="{6DF154F1-04DC-4800-BE6A-EB9D1FD7EFED}" type="sibTrans" cxnId="{63BF890E-3FC3-4349-892B-2480BAF3F511}">
      <dgm:prSet/>
      <dgm:spPr/>
      <dgm:t>
        <a:bodyPr/>
        <a:lstStyle/>
        <a:p>
          <a:endParaRPr lang="kk-KZ"/>
        </a:p>
      </dgm:t>
    </dgm:pt>
    <dgm:pt modelId="{972BE7E2-BB59-4BC7-8750-C9830345C2D9}">
      <dgm:prSet phldrT="[Текст]"/>
      <dgm:spPr/>
      <dgm:t>
        <a:bodyPr/>
        <a:lstStyle/>
        <a:p>
          <a:r>
            <a:rPr lang="ru-RU" dirty="0"/>
            <a:t>внимание сосредоточивается на анализе элементарных единиц общения как взаимодействия поведенческих актов</a:t>
          </a:r>
          <a:endParaRPr lang="kk-KZ" dirty="0"/>
        </a:p>
      </dgm:t>
    </dgm:pt>
    <dgm:pt modelId="{95C4C81B-D999-4674-82D4-C49182808117}" type="parTrans" cxnId="{CC8358E4-B0A9-48E9-8C81-E8E0606F6AA7}">
      <dgm:prSet/>
      <dgm:spPr/>
      <dgm:t>
        <a:bodyPr/>
        <a:lstStyle/>
        <a:p>
          <a:endParaRPr lang="kk-KZ"/>
        </a:p>
      </dgm:t>
    </dgm:pt>
    <dgm:pt modelId="{179AE6D3-3DE5-4BEC-A8F8-3E4C3C7193DB}" type="sibTrans" cxnId="{CC8358E4-B0A9-48E9-8C81-E8E0606F6AA7}">
      <dgm:prSet/>
      <dgm:spPr/>
      <dgm:t>
        <a:bodyPr/>
        <a:lstStyle/>
        <a:p>
          <a:endParaRPr lang="kk-KZ"/>
        </a:p>
      </dgm:t>
    </dgm:pt>
    <dgm:pt modelId="{183E9EBD-94B4-4780-8953-5EEBE3B564CF}" type="pres">
      <dgm:prSet presAssocID="{9661539A-5C59-4E4F-AF8C-FCDACF65842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9B8D86C-B847-48EE-8F0D-CDFE30CB9FC5}" type="pres">
      <dgm:prSet presAssocID="{A923B719-7BFC-40F6-B821-5C6CF56012B3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0A4548FF-899B-476F-AD8D-745D0819F330}" type="pres">
      <dgm:prSet presAssocID="{A923B719-7BFC-40F6-B821-5C6CF56012B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A794BBE2-9F06-4702-BCAF-69646F521E2C}" type="pres">
      <dgm:prSet presAssocID="{51997F0E-8ED9-4092-BAFF-F529E26CA6A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94A469F-5FD5-41E4-9663-02E1CD671645}" type="pres">
      <dgm:prSet presAssocID="{51997F0E-8ED9-4092-BAFF-F529E26CA6A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0E4B927F-C91D-4127-8733-8DB27D547B97}" type="pres">
      <dgm:prSet presAssocID="{A039DBBD-9128-440D-91B1-36B93792D911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42649DEC-BA4C-4685-83F8-BD8AEB5721B1}" type="pres">
      <dgm:prSet presAssocID="{A039DBBD-9128-440D-91B1-36B93792D91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2255C08-B7D0-4ABF-9330-5371A89EF60E}" type="presOf" srcId="{A923B719-7BFC-40F6-B821-5C6CF56012B3}" destId="{A9B8D86C-B847-48EE-8F0D-CDFE30CB9FC5}" srcOrd="0" destOrd="0" presId="urn:microsoft.com/office/officeart/2009/3/layout/IncreasingArrowsProcess"/>
    <dgm:cxn modelId="{63BF890E-3FC3-4349-892B-2480BAF3F511}" srcId="{9661539A-5C59-4E4F-AF8C-FCDACF658423}" destId="{A039DBBD-9128-440D-91B1-36B93792D911}" srcOrd="2" destOrd="0" parTransId="{FB125AFE-6B01-4EBA-A496-3CC67AE428A1}" sibTransId="{6DF154F1-04DC-4800-BE6A-EB9D1FD7EFED}"/>
    <dgm:cxn modelId="{02E8561A-222E-4C3A-933C-722AC3D38FC2}" type="presOf" srcId="{9661539A-5C59-4E4F-AF8C-FCDACF658423}" destId="{183E9EBD-94B4-4780-8953-5EEBE3B564CF}" srcOrd="0" destOrd="0" presId="urn:microsoft.com/office/officeart/2009/3/layout/IncreasingArrowsProcess"/>
    <dgm:cxn modelId="{C7AC0437-2D2F-4D6B-B50E-F52A27EF1178}" type="presOf" srcId="{D96BE401-9C82-4A33-9AB7-975A0B570772}" destId="{B94A469F-5FD5-41E4-9663-02E1CD671645}" srcOrd="0" destOrd="0" presId="urn:microsoft.com/office/officeart/2009/3/layout/IncreasingArrowsProcess"/>
    <dgm:cxn modelId="{2277D048-389C-4FEF-A2E4-3C49F5776335}" srcId="{A923B719-7BFC-40F6-B821-5C6CF56012B3}" destId="{99C425C0-3D4D-4CF2-83D0-75CA704EE9ED}" srcOrd="0" destOrd="0" parTransId="{C585259F-7132-4E6F-97FE-90169FA06AEA}" sibTransId="{F2167518-7097-471E-B575-27C42BC53B3C}"/>
    <dgm:cxn modelId="{4563877A-1005-4C75-8E8D-9E9084D9091B}" type="presOf" srcId="{51997F0E-8ED9-4092-BAFF-F529E26CA6A3}" destId="{A794BBE2-9F06-4702-BCAF-69646F521E2C}" srcOrd="0" destOrd="0" presId="urn:microsoft.com/office/officeart/2009/3/layout/IncreasingArrowsProcess"/>
    <dgm:cxn modelId="{D1EC6A92-BFA2-493D-9DE9-10F2CE1C2577}" srcId="{51997F0E-8ED9-4092-BAFF-F529E26CA6A3}" destId="{D96BE401-9C82-4A33-9AB7-975A0B570772}" srcOrd="0" destOrd="0" parTransId="{71784A92-F8EE-443B-BD28-7A975CAD51CA}" sibTransId="{F10C1519-4BBF-4CBF-88C9-227CFC0449D7}"/>
    <dgm:cxn modelId="{6A5C6298-B249-4F96-A172-B23827DAE4CB}" type="presOf" srcId="{99C425C0-3D4D-4CF2-83D0-75CA704EE9ED}" destId="{0A4548FF-899B-476F-AD8D-745D0819F330}" srcOrd="0" destOrd="0" presId="urn:microsoft.com/office/officeart/2009/3/layout/IncreasingArrowsProcess"/>
    <dgm:cxn modelId="{7FFCD1AA-38D0-47D2-9B6C-DB05728D8D3F}" srcId="{9661539A-5C59-4E4F-AF8C-FCDACF658423}" destId="{A923B719-7BFC-40F6-B821-5C6CF56012B3}" srcOrd="0" destOrd="0" parTransId="{58FEB5FD-E26D-44B2-A0B7-0565DF74352B}" sibTransId="{A5031DBA-DDA5-4F34-84BE-739133B66E26}"/>
    <dgm:cxn modelId="{B428F3AC-89DA-464D-B7E9-8354EEFD3540}" srcId="{9661539A-5C59-4E4F-AF8C-FCDACF658423}" destId="{51997F0E-8ED9-4092-BAFF-F529E26CA6A3}" srcOrd="1" destOrd="0" parTransId="{254AE989-51B1-4FE2-B082-7C9994C6D8AC}" sibTransId="{110BADF9-7E72-4E37-9D3C-D12427911FBC}"/>
    <dgm:cxn modelId="{BC2FA4B6-3A40-43A7-B51F-BE8E9F4B117D}" type="presOf" srcId="{972BE7E2-BB59-4BC7-8750-C9830345C2D9}" destId="{42649DEC-BA4C-4685-83F8-BD8AEB5721B1}" srcOrd="0" destOrd="0" presId="urn:microsoft.com/office/officeart/2009/3/layout/IncreasingArrowsProcess"/>
    <dgm:cxn modelId="{54686DD1-44EA-4F52-95CA-49EE51FD15C0}" type="presOf" srcId="{A039DBBD-9128-440D-91B1-36B93792D911}" destId="{0E4B927F-C91D-4127-8733-8DB27D547B97}" srcOrd="0" destOrd="0" presId="urn:microsoft.com/office/officeart/2009/3/layout/IncreasingArrowsProcess"/>
    <dgm:cxn modelId="{CC8358E4-B0A9-48E9-8C81-E8E0606F6AA7}" srcId="{A039DBBD-9128-440D-91B1-36B93792D911}" destId="{972BE7E2-BB59-4BC7-8750-C9830345C2D9}" srcOrd="0" destOrd="0" parTransId="{95C4C81B-D999-4674-82D4-C49182808117}" sibTransId="{179AE6D3-3DE5-4BEC-A8F8-3E4C3C7193DB}"/>
    <dgm:cxn modelId="{46EA94D0-E841-4575-BAE3-76FB64FB2EA2}" type="presParOf" srcId="{183E9EBD-94B4-4780-8953-5EEBE3B564CF}" destId="{A9B8D86C-B847-48EE-8F0D-CDFE30CB9FC5}" srcOrd="0" destOrd="0" presId="urn:microsoft.com/office/officeart/2009/3/layout/IncreasingArrowsProcess"/>
    <dgm:cxn modelId="{3BFCFCF6-8FDD-40DA-B59B-D2094C41FB87}" type="presParOf" srcId="{183E9EBD-94B4-4780-8953-5EEBE3B564CF}" destId="{0A4548FF-899B-476F-AD8D-745D0819F330}" srcOrd="1" destOrd="0" presId="urn:microsoft.com/office/officeart/2009/3/layout/IncreasingArrowsProcess"/>
    <dgm:cxn modelId="{DE097042-10F8-41B0-AB39-346C7D820C14}" type="presParOf" srcId="{183E9EBD-94B4-4780-8953-5EEBE3B564CF}" destId="{A794BBE2-9F06-4702-BCAF-69646F521E2C}" srcOrd="2" destOrd="0" presId="urn:microsoft.com/office/officeart/2009/3/layout/IncreasingArrowsProcess"/>
    <dgm:cxn modelId="{D5F43B74-E291-4392-A7DB-9AB9BAE24A5F}" type="presParOf" srcId="{183E9EBD-94B4-4780-8953-5EEBE3B564CF}" destId="{B94A469F-5FD5-41E4-9663-02E1CD671645}" srcOrd="3" destOrd="0" presId="urn:microsoft.com/office/officeart/2009/3/layout/IncreasingArrowsProcess"/>
    <dgm:cxn modelId="{6EFC7CCA-CDDF-4116-8F7D-8002DAE7AD08}" type="presParOf" srcId="{183E9EBD-94B4-4780-8953-5EEBE3B564CF}" destId="{0E4B927F-C91D-4127-8733-8DB27D547B97}" srcOrd="4" destOrd="0" presId="urn:microsoft.com/office/officeart/2009/3/layout/IncreasingArrowsProcess"/>
    <dgm:cxn modelId="{B13E6F3A-F1CC-4693-B89B-C4C0BD040279}" type="presParOf" srcId="{183E9EBD-94B4-4780-8953-5EEBE3B564CF}" destId="{42649DEC-BA4C-4685-83F8-BD8AEB5721B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1942CE-6DDC-4994-BD5B-61C25C55F9C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7479B8DA-8E9B-4240-A199-9B92D11609ED}">
      <dgm:prSet phldrT="[Текст]"/>
      <dgm:spPr/>
      <dgm:t>
        <a:bodyPr/>
        <a:lstStyle/>
        <a:p>
          <a:r>
            <a:rPr lang="ru-RU" dirty="0"/>
            <a:t>1</a:t>
          </a:r>
          <a:endParaRPr lang="kk-KZ" dirty="0"/>
        </a:p>
      </dgm:t>
    </dgm:pt>
    <dgm:pt modelId="{74FA781F-7F1B-4150-8F4B-D586742B3ED6}" type="parTrans" cxnId="{DC4BC5DB-3E36-4112-9C3B-4178F124C1D8}">
      <dgm:prSet/>
      <dgm:spPr/>
      <dgm:t>
        <a:bodyPr/>
        <a:lstStyle/>
        <a:p>
          <a:endParaRPr lang="kk-KZ"/>
        </a:p>
      </dgm:t>
    </dgm:pt>
    <dgm:pt modelId="{C3578EF0-BC72-40DB-A3A2-C628449F0F41}" type="sibTrans" cxnId="{DC4BC5DB-3E36-4112-9C3B-4178F124C1D8}">
      <dgm:prSet/>
      <dgm:spPr/>
      <dgm:t>
        <a:bodyPr/>
        <a:lstStyle/>
        <a:p>
          <a:endParaRPr lang="kk-KZ"/>
        </a:p>
      </dgm:t>
    </dgm:pt>
    <dgm:pt modelId="{87570130-E651-420B-9BE0-0E82BF391951}">
      <dgm:prSet phldrT="[Текст]"/>
      <dgm:spPr/>
      <dgm:t>
        <a:bodyPr/>
        <a:lstStyle/>
        <a:p>
          <a:r>
            <a:rPr lang="ru-RU" dirty="0"/>
            <a:t>Коммуникативная</a:t>
          </a:r>
          <a:endParaRPr lang="kk-KZ" dirty="0"/>
        </a:p>
      </dgm:t>
    </dgm:pt>
    <dgm:pt modelId="{071AF7A7-A564-41A9-AC70-EBF947F2BF88}" type="parTrans" cxnId="{AFDC0DEC-8E62-451E-89E2-C5F321F53202}">
      <dgm:prSet/>
      <dgm:spPr/>
      <dgm:t>
        <a:bodyPr/>
        <a:lstStyle/>
        <a:p>
          <a:endParaRPr lang="kk-KZ"/>
        </a:p>
      </dgm:t>
    </dgm:pt>
    <dgm:pt modelId="{2885F060-AEAD-4ECD-8547-BD43477C5854}" type="sibTrans" cxnId="{AFDC0DEC-8E62-451E-89E2-C5F321F53202}">
      <dgm:prSet/>
      <dgm:spPr/>
      <dgm:t>
        <a:bodyPr/>
        <a:lstStyle/>
        <a:p>
          <a:endParaRPr lang="kk-KZ"/>
        </a:p>
      </dgm:t>
    </dgm:pt>
    <dgm:pt modelId="{40F88628-CDBA-4E8E-BA1F-8299BDCBBF1F}">
      <dgm:prSet phldrT="[Текст]"/>
      <dgm:spPr/>
      <dgm:t>
        <a:bodyPr/>
        <a:lstStyle/>
        <a:p>
          <a:r>
            <a:rPr lang="ru-RU" dirty="0"/>
            <a:t>2</a:t>
          </a:r>
          <a:endParaRPr lang="kk-KZ" dirty="0"/>
        </a:p>
      </dgm:t>
    </dgm:pt>
    <dgm:pt modelId="{E67CA458-5322-4C2A-85E3-967DE049A0B8}" type="parTrans" cxnId="{6F4D3CEF-E560-41D9-8B10-4F759487C292}">
      <dgm:prSet/>
      <dgm:spPr/>
      <dgm:t>
        <a:bodyPr/>
        <a:lstStyle/>
        <a:p>
          <a:endParaRPr lang="kk-KZ"/>
        </a:p>
      </dgm:t>
    </dgm:pt>
    <dgm:pt modelId="{5A38B426-59D3-46DA-9533-6BD5534A27DE}" type="sibTrans" cxnId="{6F4D3CEF-E560-41D9-8B10-4F759487C292}">
      <dgm:prSet/>
      <dgm:spPr/>
      <dgm:t>
        <a:bodyPr/>
        <a:lstStyle/>
        <a:p>
          <a:endParaRPr lang="kk-KZ"/>
        </a:p>
      </dgm:t>
    </dgm:pt>
    <dgm:pt modelId="{516AC61A-53F7-49F5-B82A-F594131772B9}">
      <dgm:prSet phldrT="[Текст]"/>
      <dgm:spPr/>
      <dgm:t>
        <a:bodyPr/>
        <a:lstStyle/>
        <a:p>
          <a:r>
            <a:rPr lang="ru-RU" dirty="0"/>
            <a:t>Познавательная</a:t>
          </a:r>
          <a:endParaRPr lang="kk-KZ" dirty="0"/>
        </a:p>
      </dgm:t>
    </dgm:pt>
    <dgm:pt modelId="{A1A12D5F-E844-47C7-AC6C-B8265850D282}" type="parTrans" cxnId="{72655CBA-1CF4-4D5E-BE3E-7837B5E1AFEE}">
      <dgm:prSet/>
      <dgm:spPr/>
      <dgm:t>
        <a:bodyPr/>
        <a:lstStyle/>
        <a:p>
          <a:endParaRPr lang="kk-KZ"/>
        </a:p>
      </dgm:t>
    </dgm:pt>
    <dgm:pt modelId="{54F3CBCF-6496-4900-8BAE-4CB6DAD15387}" type="sibTrans" cxnId="{72655CBA-1CF4-4D5E-BE3E-7837B5E1AFEE}">
      <dgm:prSet/>
      <dgm:spPr/>
      <dgm:t>
        <a:bodyPr/>
        <a:lstStyle/>
        <a:p>
          <a:endParaRPr lang="kk-KZ"/>
        </a:p>
      </dgm:t>
    </dgm:pt>
    <dgm:pt modelId="{AF10416D-16FF-4280-B860-5ACDFD52FB15}">
      <dgm:prSet phldrT="[Текст]"/>
      <dgm:spPr/>
      <dgm:t>
        <a:bodyPr/>
        <a:lstStyle/>
        <a:p>
          <a:r>
            <a:rPr lang="ru-RU" dirty="0"/>
            <a:t>3</a:t>
          </a:r>
          <a:endParaRPr lang="kk-KZ" dirty="0"/>
        </a:p>
      </dgm:t>
    </dgm:pt>
    <dgm:pt modelId="{4988524B-E1D2-49FC-B536-D9129D619B8D}" type="parTrans" cxnId="{69C6CE51-A7B6-4F3B-9E92-7D1E752E55F6}">
      <dgm:prSet/>
      <dgm:spPr/>
      <dgm:t>
        <a:bodyPr/>
        <a:lstStyle/>
        <a:p>
          <a:endParaRPr lang="kk-KZ"/>
        </a:p>
      </dgm:t>
    </dgm:pt>
    <dgm:pt modelId="{EEFDC24E-C1FD-4392-A529-039474B625C4}" type="sibTrans" cxnId="{69C6CE51-A7B6-4F3B-9E92-7D1E752E55F6}">
      <dgm:prSet/>
      <dgm:spPr/>
      <dgm:t>
        <a:bodyPr/>
        <a:lstStyle/>
        <a:p>
          <a:endParaRPr lang="kk-KZ"/>
        </a:p>
      </dgm:t>
    </dgm:pt>
    <dgm:pt modelId="{C6D3CAD4-61C8-4477-BC08-4B7130FECA7D}">
      <dgm:prSet phldrT="[Текст]"/>
      <dgm:spPr/>
      <dgm:t>
        <a:bodyPr/>
        <a:lstStyle/>
        <a:p>
          <a:r>
            <a:rPr lang="ru-RU" dirty="0"/>
            <a:t>Аккумулятивная</a:t>
          </a:r>
          <a:endParaRPr lang="kk-KZ" dirty="0"/>
        </a:p>
      </dgm:t>
    </dgm:pt>
    <dgm:pt modelId="{D4069252-9977-420F-8FC2-6C1BB61D6D76}" type="parTrans" cxnId="{68369CB8-7743-4EF9-9769-0D0C326CE2C2}">
      <dgm:prSet/>
      <dgm:spPr/>
      <dgm:t>
        <a:bodyPr/>
        <a:lstStyle/>
        <a:p>
          <a:endParaRPr lang="kk-KZ"/>
        </a:p>
      </dgm:t>
    </dgm:pt>
    <dgm:pt modelId="{1E7CF25E-9F55-4F46-AFF3-D81F3AD355D6}" type="sibTrans" cxnId="{68369CB8-7743-4EF9-9769-0D0C326CE2C2}">
      <dgm:prSet/>
      <dgm:spPr/>
      <dgm:t>
        <a:bodyPr/>
        <a:lstStyle/>
        <a:p>
          <a:endParaRPr lang="kk-KZ"/>
        </a:p>
      </dgm:t>
    </dgm:pt>
    <dgm:pt modelId="{1F06AB7F-7C72-4661-B079-1878A1D1C88A}">
      <dgm:prSet phldrT="[Текст]"/>
      <dgm:spPr/>
      <dgm:t>
        <a:bodyPr/>
        <a:lstStyle/>
        <a:p>
          <a:r>
            <a:rPr lang="ru-RU" dirty="0"/>
            <a:t>4</a:t>
          </a:r>
          <a:endParaRPr lang="kk-KZ" dirty="0"/>
        </a:p>
      </dgm:t>
    </dgm:pt>
    <dgm:pt modelId="{6CE7F57C-CF10-453F-BE4D-4760F022FEC0}" type="parTrans" cxnId="{96002362-C5E2-4583-B64D-6D4DDD8E10AE}">
      <dgm:prSet/>
      <dgm:spPr/>
      <dgm:t>
        <a:bodyPr/>
        <a:lstStyle/>
        <a:p>
          <a:endParaRPr lang="kk-KZ"/>
        </a:p>
      </dgm:t>
    </dgm:pt>
    <dgm:pt modelId="{AE00EEB9-32DC-4D9B-B8C5-1E5BE998E3C0}" type="sibTrans" cxnId="{96002362-C5E2-4583-B64D-6D4DDD8E10AE}">
      <dgm:prSet/>
      <dgm:spPr/>
      <dgm:t>
        <a:bodyPr/>
        <a:lstStyle/>
        <a:p>
          <a:endParaRPr lang="kk-KZ"/>
        </a:p>
      </dgm:t>
    </dgm:pt>
    <dgm:pt modelId="{BF63C9E3-0CD3-4041-85E5-0DD56A906B71}">
      <dgm:prSet/>
      <dgm:spPr/>
      <dgm:t>
        <a:bodyPr/>
        <a:lstStyle/>
        <a:p>
          <a:r>
            <a:rPr lang="ru-RU"/>
            <a:t>Конструктивная</a:t>
          </a:r>
          <a:endParaRPr lang="kk-KZ"/>
        </a:p>
      </dgm:t>
    </dgm:pt>
    <dgm:pt modelId="{2289ADE4-FE55-4AED-98FF-07018E5077BF}" type="parTrans" cxnId="{B7BCFBFE-66E3-4329-AADA-D40B6FB526B1}">
      <dgm:prSet/>
      <dgm:spPr/>
      <dgm:t>
        <a:bodyPr/>
        <a:lstStyle/>
        <a:p>
          <a:endParaRPr lang="kk-KZ"/>
        </a:p>
      </dgm:t>
    </dgm:pt>
    <dgm:pt modelId="{F8112C25-C559-4D9C-AF0B-C147522E1C8B}" type="sibTrans" cxnId="{B7BCFBFE-66E3-4329-AADA-D40B6FB526B1}">
      <dgm:prSet/>
      <dgm:spPr/>
      <dgm:t>
        <a:bodyPr/>
        <a:lstStyle/>
        <a:p>
          <a:endParaRPr lang="kk-KZ"/>
        </a:p>
      </dgm:t>
    </dgm:pt>
    <dgm:pt modelId="{D1957AE1-AF69-4ED3-AC3A-4116E15C25B8}">
      <dgm:prSet/>
      <dgm:spPr/>
      <dgm:t>
        <a:bodyPr/>
        <a:lstStyle/>
        <a:p>
          <a:r>
            <a:rPr lang="ru-RU" dirty="0"/>
            <a:t>5</a:t>
          </a:r>
          <a:endParaRPr lang="kk-KZ" dirty="0"/>
        </a:p>
      </dgm:t>
    </dgm:pt>
    <dgm:pt modelId="{9996ADF4-DCD7-4EBB-8057-264E2CC5DAFB}" type="parTrans" cxnId="{E43D1827-E0CF-4135-849A-B407C7FB4BDF}">
      <dgm:prSet/>
      <dgm:spPr/>
      <dgm:t>
        <a:bodyPr/>
        <a:lstStyle/>
        <a:p>
          <a:endParaRPr lang="kk-KZ"/>
        </a:p>
      </dgm:t>
    </dgm:pt>
    <dgm:pt modelId="{D0196DC9-F139-4778-9208-0DA99934A88D}" type="sibTrans" cxnId="{E43D1827-E0CF-4135-849A-B407C7FB4BDF}">
      <dgm:prSet/>
      <dgm:spPr/>
      <dgm:t>
        <a:bodyPr/>
        <a:lstStyle/>
        <a:p>
          <a:endParaRPr lang="kk-KZ"/>
        </a:p>
      </dgm:t>
    </dgm:pt>
    <dgm:pt modelId="{C378EA82-04C7-4FFC-8796-710AE8420151}">
      <dgm:prSet/>
      <dgm:spPr/>
      <dgm:t>
        <a:bodyPr/>
        <a:lstStyle/>
        <a:p>
          <a:r>
            <a:rPr lang="ru-RU" dirty="0"/>
            <a:t>Эмоциональная</a:t>
          </a:r>
          <a:endParaRPr lang="kk-KZ" dirty="0"/>
        </a:p>
      </dgm:t>
    </dgm:pt>
    <dgm:pt modelId="{21B67661-6ADA-4FDF-A39F-527E17317F02}" type="parTrans" cxnId="{709C4ABE-8FD8-45EF-9B3E-000B08FBE04A}">
      <dgm:prSet/>
      <dgm:spPr/>
      <dgm:t>
        <a:bodyPr/>
        <a:lstStyle/>
        <a:p>
          <a:endParaRPr lang="kk-KZ"/>
        </a:p>
      </dgm:t>
    </dgm:pt>
    <dgm:pt modelId="{75CC854A-29A3-421E-ABD5-02D4E9590C41}" type="sibTrans" cxnId="{709C4ABE-8FD8-45EF-9B3E-000B08FBE04A}">
      <dgm:prSet/>
      <dgm:spPr/>
      <dgm:t>
        <a:bodyPr/>
        <a:lstStyle/>
        <a:p>
          <a:endParaRPr lang="kk-KZ"/>
        </a:p>
      </dgm:t>
    </dgm:pt>
    <dgm:pt modelId="{FBED921B-6174-4817-8CFA-0AF3BF2A2A87}">
      <dgm:prSet/>
      <dgm:spPr/>
      <dgm:t>
        <a:bodyPr/>
        <a:lstStyle/>
        <a:p>
          <a:r>
            <a:rPr lang="ru-RU" dirty="0"/>
            <a:t>6</a:t>
          </a:r>
          <a:endParaRPr lang="kk-KZ" dirty="0"/>
        </a:p>
      </dgm:t>
    </dgm:pt>
    <dgm:pt modelId="{D7F71329-DA98-4BC5-9116-87BD69852F0E}" type="parTrans" cxnId="{2FBB5809-3624-4A8D-A475-D4911BADAC46}">
      <dgm:prSet/>
      <dgm:spPr/>
      <dgm:t>
        <a:bodyPr/>
        <a:lstStyle/>
        <a:p>
          <a:endParaRPr lang="kk-KZ"/>
        </a:p>
      </dgm:t>
    </dgm:pt>
    <dgm:pt modelId="{862AC3BA-0FFA-4B23-BE27-D0D460F106B7}" type="sibTrans" cxnId="{2FBB5809-3624-4A8D-A475-D4911BADAC46}">
      <dgm:prSet/>
      <dgm:spPr/>
      <dgm:t>
        <a:bodyPr/>
        <a:lstStyle/>
        <a:p>
          <a:endParaRPr lang="kk-KZ"/>
        </a:p>
      </dgm:t>
    </dgm:pt>
    <dgm:pt modelId="{16B83987-847A-4A39-BFBE-DD1B85313D3C}">
      <dgm:prSet/>
      <dgm:spPr/>
      <dgm:t>
        <a:bodyPr/>
        <a:lstStyle/>
        <a:p>
          <a:r>
            <a:rPr lang="ru-RU" dirty="0"/>
            <a:t>Контактоустанавливающая</a:t>
          </a:r>
          <a:endParaRPr lang="kk-KZ" dirty="0"/>
        </a:p>
      </dgm:t>
    </dgm:pt>
    <dgm:pt modelId="{9861D0E2-30D3-4679-B9AC-D7B14811E9C3}" type="parTrans" cxnId="{E6851BDD-40EB-4614-A184-C1128F345687}">
      <dgm:prSet/>
      <dgm:spPr/>
      <dgm:t>
        <a:bodyPr/>
        <a:lstStyle/>
        <a:p>
          <a:endParaRPr lang="kk-KZ"/>
        </a:p>
      </dgm:t>
    </dgm:pt>
    <dgm:pt modelId="{A6BAD773-2950-41FB-A31A-EBD036D4221A}" type="sibTrans" cxnId="{E6851BDD-40EB-4614-A184-C1128F345687}">
      <dgm:prSet/>
      <dgm:spPr/>
      <dgm:t>
        <a:bodyPr/>
        <a:lstStyle/>
        <a:p>
          <a:endParaRPr lang="kk-KZ"/>
        </a:p>
      </dgm:t>
    </dgm:pt>
    <dgm:pt modelId="{F8345934-C6FE-4351-BD3E-AE88D75A48ED}">
      <dgm:prSet/>
      <dgm:spPr/>
      <dgm:t>
        <a:bodyPr/>
        <a:lstStyle/>
        <a:p>
          <a:r>
            <a:rPr lang="ru-RU" dirty="0"/>
            <a:t>7</a:t>
          </a:r>
          <a:endParaRPr lang="kk-KZ" dirty="0"/>
        </a:p>
      </dgm:t>
    </dgm:pt>
    <dgm:pt modelId="{1ABEB78F-0225-4FFF-8C22-70A83CFE10C9}" type="parTrans" cxnId="{4366C509-8F2B-41AA-A0B4-C52DB1681869}">
      <dgm:prSet/>
      <dgm:spPr/>
      <dgm:t>
        <a:bodyPr/>
        <a:lstStyle/>
        <a:p>
          <a:endParaRPr lang="kk-KZ"/>
        </a:p>
      </dgm:t>
    </dgm:pt>
    <dgm:pt modelId="{523534FB-7FD7-48CD-A561-87A1DD1C04B3}" type="sibTrans" cxnId="{4366C509-8F2B-41AA-A0B4-C52DB1681869}">
      <dgm:prSet/>
      <dgm:spPr/>
      <dgm:t>
        <a:bodyPr/>
        <a:lstStyle/>
        <a:p>
          <a:endParaRPr lang="kk-KZ"/>
        </a:p>
      </dgm:t>
    </dgm:pt>
    <dgm:pt modelId="{0E6CFE47-8E80-4C6C-961F-6A6EF6DA630A}">
      <dgm:prSet/>
      <dgm:spPr/>
      <dgm:t>
        <a:bodyPr/>
        <a:lstStyle/>
        <a:p>
          <a:r>
            <a:rPr lang="ru-RU"/>
            <a:t>Этническая</a:t>
          </a:r>
          <a:endParaRPr lang="kk-KZ"/>
        </a:p>
      </dgm:t>
    </dgm:pt>
    <dgm:pt modelId="{890CFC1B-6BDD-466F-A743-DB810D7EE7D4}" type="parTrans" cxnId="{470298B6-568B-434B-B605-EDD8351E6E38}">
      <dgm:prSet/>
      <dgm:spPr/>
      <dgm:t>
        <a:bodyPr/>
        <a:lstStyle/>
        <a:p>
          <a:endParaRPr lang="kk-KZ"/>
        </a:p>
      </dgm:t>
    </dgm:pt>
    <dgm:pt modelId="{652BA431-CD43-4F62-9185-EF9B9E890B92}" type="sibTrans" cxnId="{470298B6-568B-434B-B605-EDD8351E6E38}">
      <dgm:prSet/>
      <dgm:spPr/>
      <dgm:t>
        <a:bodyPr/>
        <a:lstStyle/>
        <a:p>
          <a:endParaRPr lang="kk-KZ"/>
        </a:p>
      </dgm:t>
    </dgm:pt>
    <dgm:pt modelId="{6E95CFA9-EC13-44C4-A44A-81340ABDA496}" type="pres">
      <dgm:prSet presAssocID="{7A1942CE-6DDC-4994-BD5B-61C25C55F9C9}" presName="linearFlow" presStyleCnt="0">
        <dgm:presLayoutVars>
          <dgm:dir/>
          <dgm:animLvl val="lvl"/>
          <dgm:resizeHandles val="exact"/>
        </dgm:presLayoutVars>
      </dgm:prSet>
      <dgm:spPr/>
    </dgm:pt>
    <dgm:pt modelId="{90A4232F-0BF1-4552-871A-B345ACD88E15}" type="pres">
      <dgm:prSet presAssocID="{7479B8DA-8E9B-4240-A199-9B92D11609ED}" presName="composite" presStyleCnt="0"/>
      <dgm:spPr/>
    </dgm:pt>
    <dgm:pt modelId="{854F3081-6A21-4988-8290-F3AF442AD0BA}" type="pres">
      <dgm:prSet presAssocID="{7479B8DA-8E9B-4240-A199-9B92D11609E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DC3F759F-A60C-459B-84F4-C146EC6AAA13}" type="pres">
      <dgm:prSet presAssocID="{7479B8DA-8E9B-4240-A199-9B92D11609ED}" presName="descendantText" presStyleLbl="alignAcc1" presStyleIdx="0" presStyleCnt="7" custLinFactNeighborY="-36">
        <dgm:presLayoutVars>
          <dgm:bulletEnabled val="1"/>
        </dgm:presLayoutVars>
      </dgm:prSet>
      <dgm:spPr/>
    </dgm:pt>
    <dgm:pt modelId="{9E2ADC40-8EEC-4BE0-A81B-5A4D0B741781}" type="pres">
      <dgm:prSet presAssocID="{C3578EF0-BC72-40DB-A3A2-C628449F0F41}" presName="sp" presStyleCnt="0"/>
      <dgm:spPr/>
    </dgm:pt>
    <dgm:pt modelId="{06ECC98A-EBB2-4F94-A718-4B35DC20BFA6}" type="pres">
      <dgm:prSet presAssocID="{40F88628-CDBA-4E8E-BA1F-8299BDCBBF1F}" presName="composite" presStyleCnt="0"/>
      <dgm:spPr/>
    </dgm:pt>
    <dgm:pt modelId="{E50D3009-5001-4626-9FDB-17459F51992B}" type="pres">
      <dgm:prSet presAssocID="{40F88628-CDBA-4E8E-BA1F-8299BDCBBF1F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527FE7DE-47DC-468C-B654-51F3D3279F20}" type="pres">
      <dgm:prSet presAssocID="{40F88628-CDBA-4E8E-BA1F-8299BDCBBF1F}" presName="descendantText" presStyleLbl="alignAcc1" presStyleIdx="1" presStyleCnt="7">
        <dgm:presLayoutVars>
          <dgm:bulletEnabled val="1"/>
        </dgm:presLayoutVars>
      </dgm:prSet>
      <dgm:spPr/>
    </dgm:pt>
    <dgm:pt modelId="{70D078BF-40AB-4B9D-B76A-064C054C8EAD}" type="pres">
      <dgm:prSet presAssocID="{5A38B426-59D3-46DA-9533-6BD5534A27DE}" presName="sp" presStyleCnt="0"/>
      <dgm:spPr/>
    </dgm:pt>
    <dgm:pt modelId="{F35EFEA8-64D3-4390-B617-CED504D5B945}" type="pres">
      <dgm:prSet presAssocID="{AF10416D-16FF-4280-B860-5ACDFD52FB15}" presName="composite" presStyleCnt="0"/>
      <dgm:spPr/>
    </dgm:pt>
    <dgm:pt modelId="{26F40CE7-AE6C-4728-9B81-3E14CA43D30E}" type="pres">
      <dgm:prSet presAssocID="{AF10416D-16FF-4280-B860-5ACDFD52FB15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AEB68B2D-ACC0-42A3-BBB6-AE43B98AE9AF}" type="pres">
      <dgm:prSet presAssocID="{AF10416D-16FF-4280-B860-5ACDFD52FB15}" presName="descendantText" presStyleLbl="alignAcc1" presStyleIdx="2" presStyleCnt="7" custLinFactNeighborY="-11215">
        <dgm:presLayoutVars>
          <dgm:bulletEnabled val="1"/>
        </dgm:presLayoutVars>
      </dgm:prSet>
      <dgm:spPr/>
    </dgm:pt>
    <dgm:pt modelId="{44753D1B-C283-4D54-82BD-BCB42C9A0278}" type="pres">
      <dgm:prSet presAssocID="{EEFDC24E-C1FD-4392-A529-039474B625C4}" presName="sp" presStyleCnt="0"/>
      <dgm:spPr/>
    </dgm:pt>
    <dgm:pt modelId="{277DE687-27B1-416A-8ADE-79C82D0BFA99}" type="pres">
      <dgm:prSet presAssocID="{1F06AB7F-7C72-4661-B079-1878A1D1C88A}" presName="composite" presStyleCnt="0"/>
      <dgm:spPr/>
    </dgm:pt>
    <dgm:pt modelId="{946C5F9C-1B7D-4CA5-BEE1-EE43C3BC88B3}" type="pres">
      <dgm:prSet presAssocID="{1F06AB7F-7C72-4661-B079-1878A1D1C88A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35D7082C-2D4C-4FBD-9B6D-62EDD56C6E21}" type="pres">
      <dgm:prSet presAssocID="{1F06AB7F-7C72-4661-B079-1878A1D1C88A}" presName="descendantText" presStyleLbl="alignAcc1" presStyleIdx="3" presStyleCnt="7">
        <dgm:presLayoutVars>
          <dgm:bulletEnabled val="1"/>
        </dgm:presLayoutVars>
      </dgm:prSet>
      <dgm:spPr/>
    </dgm:pt>
    <dgm:pt modelId="{0622FBA4-2C03-47A2-BE73-78ABF3CB4A9C}" type="pres">
      <dgm:prSet presAssocID="{AE00EEB9-32DC-4D9B-B8C5-1E5BE998E3C0}" presName="sp" presStyleCnt="0"/>
      <dgm:spPr/>
    </dgm:pt>
    <dgm:pt modelId="{ACCD9C9E-7E93-4C6A-8E8E-A22E8DC8B62D}" type="pres">
      <dgm:prSet presAssocID="{D1957AE1-AF69-4ED3-AC3A-4116E15C25B8}" presName="composite" presStyleCnt="0"/>
      <dgm:spPr/>
    </dgm:pt>
    <dgm:pt modelId="{6FB61BA9-B0D3-4C3C-87AD-3ED60D77F0B8}" type="pres">
      <dgm:prSet presAssocID="{D1957AE1-AF69-4ED3-AC3A-4116E15C25B8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92F85411-5BA5-42C9-9F53-3EB469C8E8D4}" type="pres">
      <dgm:prSet presAssocID="{D1957AE1-AF69-4ED3-AC3A-4116E15C25B8}" presName="descendantText" presStyleLbl="alignAcc1" presStyleIdx="4" presStyleCnt="7">
        <dgm:presLayoutVars>
          <dgm:bulletEnabled val="1"/>
        </dgm:presLayoutVars>
      </dgm:prSet>
      <dgm:spPr/>
    </dgm:pt>
    <dgm:pt modelId="{1E37A55A-244D-469A-A593-C6A94F575264}" type="pres">
      <dgm:prSet presAssocID="{D0196DC9-F139-4778-9208-0DA99934A88D}" presName="sp" presStyleCnt="0"/>
      <dgm:spPr/>
    </dgm:pt>
    <dgm:pt modelId="{F59C5A53-D142-4DC9-8A7E-74A5A0EDFDFA}" type="pres">
      <dgm:prSet presAssocID="{FBED921B-6174-4817-8CFA-0AF3BF2A2A87}" presName="composite" presStyleCnt="0"/>
      <dgm:spPr/>
    </dgm:pt>
    <dgm:pt modelId="{3DC24E51-C900-4B8C-9473-1D8FB4EAA412}" type="pres">
      <dgm:prSet presAssocID="{FBED921B-6174-4817-8CFA-0AF3BF2A2A87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4676899D-6911-4F7A-9E5E-E66CD53020E7}" type="pres">
      <dgm:prSet presAssocID="{FBED921B-6174-4817-8CFA-0AF3BF2A2A87}" presName="descendantText" presStyleLbl="alignAcc1" presStyleIdx="5" presStyleCnt="7">
        <dgm:presLayoutVars>
          <dgm:bulletEnabled val="1"/>
        </dgm:presLayoutVars>
      </dgm:prSet>
      <dgm:spPr/>
    </dgm:pt>
    <dgm:pt modelId="{CED3198A-5C73-4374-AFBA-A4F5EC0E129E}" type="pres">
      <dgm:prSet presAssocID="{862AC3BA-0FFA-4B23-BE27-D0D460F106B7}" presName="sp" presStyleCnt="0"/>
      <dgm:spPr/>
    </dgm:pt>
    <dgm:pt modelId="{C833FCA0-132B-4D89-A93D-4B4086078149}" type="pres">
      <dgm:prSet presAssocID="{F8345934-C6FE-4351-BD3E-AE88D75A48ED}" presName="composite" presStyleCnt="0"/>
      <dgm:spPr/>
    </dgm:pt>
    <dgm:pt modelId="{A4FDDA53-B811-4F43-ADE6-948C5A46ED53}" type="pres">
      <dgm:prSet presAssocID="{F8345934-C6FE-4351-BD3E-AE88D75A48ED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C1B7B7E1-8D9B-46C6-93AC-5C3BF7E45BBB}" type="pres">
      <dgm:prSet presAssocID="{F8345934-C6FE-4351-BD3E-AE88D75A48ED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67DC2E05-96A5-4C11-BBB3-6AF710ED8C8F}" type="presOf" srcId="{F8345934-C6FE-4351-BD3E-AE88D75A48ED}" destId="{A4FDDA53-B811-4F43-ADE6-948C5A46ED53}" srcOrd="0" destOrd="0" presId="urn:microsoft.com/office/officeart/2005/8/layout/chevron2"/>
    <dgm:cxn modelId="{2FBB5809-3624-4A8D-A475-D4911BADAC46}" srcId="{7A1942CE-6DDC-4994-BD5B-61C25C55F9C9}" destId="{FBED921B-6174-4817-8CFA-0AF3BF2A2A87}" srcOrd="5" destOrd="0" parTransId="{D7F71329-DA98-4BC5-9116-87BD69852F0E}" sibTransId="{862AC3BA-0FFA-4B23-BE27-D0D460F106B7}"/>
    <dgm:cxn modelId="{4366C509-8F2B-41AA-A0B4-C52DB1681869}" srcId="{7A1942CE-6DDC-4994-BD5B-61C25C55F9C9}" destId="{F8345934-C6FE-4351-BD3E-AE88D75A48ED}" srcOrd="6" destOrd="0" parTransId="{1ABEB78F-0225-4FFF-8C22-70A83CFE10C9}" sibTransId="{523534FB-7FD7-48CD-A561-87A1DD1C04B3}"/>
    <dgm:cxn modelId="{5495910C-CCF7-4754-8E4B-EB5BAEFC74D8}" type="presOf" srcId="{87570130-E651-420B-9BE0-0E82BF391951}" destId="{DC3F759F-A60C-459B-84F4-C146EC6AAA13}" srcOrd="0" destOrd="0" presId="urn:microsoft.com/office/officeart/2005/8/layout/chevron2"/>
    <dgm:cxn modelId="{D4C79E21-4816-4DED-9098-2C7FF166857C}" type="presOf" srcId="{7A1942CE-6DDC-4994-BD5B-61C25C55F9C9}" destId="{6E95CFA9-EC13-44C4-A44A-81340ABDA496}" srcOrd="0" destOrd="0" presId="urn:microsoft.com/office/officeart/2005/8/layout/chevron2"/>
    <dgm:cxn modelId="{ACCA9326-E4A5-450F-940A-F94CDAF00056}" type="presOf" srcId="{C6D3CAD4-61C8-4477-BC08-4B7130FECA7D}" destId="{AEB68B2D-ACC0-42A3-BBB6-AE43B98AE9AF}" srcOrd="0" destOrd="0" presId="urn:microsoft.com/office/officeart/2005/8/layout/chevron2"/>
    <dgm:cxn modelId="{E43D1827-E0CF-4135-849A-B407C7FB4BDF}" srcId="{7A1942CE-6DDC-4994-BD5B-61C25C55F9C9}" destId="{D1957AE1-AF69-4ED3-AC3A-4116E15C25B8}" srcOrd="4" destOrd="0" parTransId="{9996ADF4-DCD7-4EBB-8057-264E2CC5DAFB}" sibTransId="{D0196DC9-F139-4778-9208-0DA99934A88D}"/>
    <dgm:cxn modelId="{12C92D2C-F6A7-4504-9C09-F7AEAA7465B5}" type="presOf" srcId="{7479B8DA-8E9B-4240-A199-9B92D11609ED}" destId="{854F3081-6A21-4988-8290-F3AF442AD0BA}" srcOrd="0" destOrd="0" presId="urn:microsoft.com/office/officeart/2005/8/layout/chevron2"/>
    <dgm:cxn modelId="{96002362-C5E2-4583-B64D-6D4DDD8E10AE}" srcId="{7A1942CE-6DDC-4994-BD5B-61C25C55F9C9}" destId="{1F06AB7F-7C72-4661-B079-1878A1D1C88A}" srcOrd="3" destOrd="0" parTransId="{6CE7F57C-CF10-453F-BE4D-4760F022FEC0}" sibTransId="{AE00EEB9-32DC-4D9B-B8C5-1E5BE998E3C0}"/>
    <dgm:cxn modelId="{EDFA3E4E-00A7-4C15-820D-954C4D23B87B}" type="presOf" srcId="{40F88628-CDBA-4E8E-BA1F-8299BDCBBF1F}" destId="{E50D3009-5001-4626-9FDB-17459F51992B}" srcOrd="0" destOrd="0" presId="urn:microsoft.com/office/officeart/2005/8/layout/chevron2"/>
    <dgm:cxn modelId="{A782D96E-AC69-40BC-BDED-677D4325B2A9}" type="presOf" srcId="{1F06AB7F-7C72-4661-B079-1878A1D1C88A}" destId="{946C5F9C-1B7D-4CA5-BEE1-EE43C3BC88B3}" srcOrd="0" destOrd="0" presId="urn:microsoft.com/office/officeart/2005/8/layout/chevron2"/>
    <dgm:cxn modelId="{69C6CE51-A7B6-4F3B-9E92-7D1E752E55F6}" srcId="{7A1942CE-6DDC-4994-BD5B-61C25C55F9C9}" destId="{AF10416D-16FF-4280-B860-5ACDFD52FB15}" srcOrd="2" destOrd="0" parTransId="{4988524B-E1D2-49FC-B536-D9129D619B8D}" sibTransId="{EEFDC24E-C1FD-4392-A529-039474B625C4}"/>
    <dgm:cxn modelId="{E8D68353-BE6F-4C9B-A473-B391F44B0C16}" type="presOf" srcId="{16B83987-847A-4A39-BFBE-DD1B85313D3C}" destId="{4676899D-6911-4F7A-9E5E-E66CD53020E7}" srcOrd="0" destOrd="0" presId="urn:microsoft.com/office/officeart/2005/8/layout/chevron2"/>
    <dgm:cxn modelId="{BD095984-8B7D-47FF-B2C8-6655A8366FB3}" type="presOf" srcId="{0E6CFE47-8E80-4C6C-961F-6A6EF6DA630A}" destId="{C1B7B7E1-8D9B-46C6-93AC-5C3BF7E45BBB}" srcOrd="0" destOrd="0" presId="urn:microsoft.com/office/officeart/2005/8/layout/chevron2"/>
    <dgm:cxn modelId="{083FE489-1768-4560-BF5A-A625962A7892}" type="presOf" srcId="{D1957AE1-AF69-4ED3-AC3A-4116E15C25B8}" destId="{6FB61BA9-B0D3-4C3C-87AD-3ED60D77F0B8}" srcOrd="0" destOrd="0" presId="urn:microsoft.com/office/officeart/2005/8/layout/chevron2"/>
    <dgm:cxn modelId="{C4A96F95-36C3-4E28-9A67-7003FD5116E0}" type="presOf" srcId="{AF10416D-16FF-4280-B860-5ACDFD52FB15}" destId="{26F40CE7-AE6C-4728-9B81-3E14CA43D30E}" srcOrd="0" destOrd="0" presId="urn:microsoft.com/office/officeart/2005/8/layout/chevron2"/>
    <dgm:cxn modelId="{3AED3D98-DB38-4F81-BE23-9A259B4F29F2}" type="presOf" srcId="{C378EA82-04C7-4FFC-8796-710AE8420151}" destId="{92F85411-5BA5-42C9-9F53-3EB469C8E8D4}" srcOrd="0" destOrd="0" presId="urn:microsoft.com/office/officeart/2005/8/layout/chevron2"/>
    <dgm:cxn modelId="{470298B6-568B-434B-B605-EDD8351E6E38}" srcId="{F8345934-C6FE-4351-BD3E-AE88D75A48ED}" destId="{0E6CFE47-8E80-4C6C-961F-6A6EF6DA630A}" srcOrd="0" destOrd="0" parTransId="{890CFC1B-6BDD-466F-A743-DB810D7EE7D4}" sibTransId="{652BA431-CD43-4F62-9185-EF9B9E890B92}"/>
    <dgm:cxn modelId="{68369CB8-7743-4EF9-9769-0D0C326CE2C2}" srcId="{AF10416D-16FF-4280-B860-5ACDFD52FB15}" destId="{C6D3CAD4-61C8-4477-BC08-4B7130FECA7D}" srcOrd="0" destOrd="0" parTransId="{D4069252-9977-420F-8FC2-6C1BB61D6D76}" sibTransId="{1E7CF25E-9F55-4F46-AFF3-D81F3AD355D6}"/>
    <dgm:cxn modelId="{72655CBA-1CF4-4D5E-BE3E-7837B5E1AFEE}" srcId="{40F88628-CDBA-4E8E-BA1F-8299BDCBBF1F}" destId="{516AC61A-53F7-49F5-B82A-F594131772B9}" srcOrd="0" destOrd="0" parTransId="{A1A12D5F-E844-47C7-AC6C-B8265850D282}" sibTransId="{54F3CBCF-6496-4900-8BAE-4CB6DAD15387}"/>
    <dgm:cxn modelId="{680265BA-0327-4F96-ACF8-87DAD8B17A08}" type="presOf" srcId="{516AC61A-53F7-49F5-B82A-F594131772B9}" destId="{527FE7DE-47DC-468C-B654-51F3D3279F20}" srcOrd="0" destOrd="0" presId="urn:microsoft.com/office/officeart/2005/8/layout/chevron2"/>
    <dgm:cxn modelId="{612F76BD-959E-47F6-BEC3-3918DE6EAC2E}" type="presOf" srcId="{FBED921B-6174-4817-8CFA-0AF3BF2A2A87}" destId="{3DC24E51-C900-4B8C-9473-1D8FB4EAA412}" srcOrd="0" destOrd="0" presId="urn:microsoft.com/office/officeart/2005/8/layout/chevron2"/>
    <dgm:cxn modelId="{709C4ABE-8FD8-45EF-9B3E-000B08FBE04A}" srcId="{D1957AE1-AF69-4ED3-AC3A-4116E15C25B8}" destId="{C378EA82-04C7-4FFC-8796-710AE8420151}" srcOrd="0" destOrd="0" parTransId="{21B67661-6ADA-4FDF-A39F-527E17317F02}" sibTransId="{75CC854A-29A3-421E-ABD5-02D4E9590C41}"/>
    <dgm:cxn modelId="{1F324EC3-0835-4AE1-BFB5-0575263FD75A}" type="presOf" srcId="{BF63C9E3-0CD3-4041-85E5-0DD56A906B71}" destId="{35D7082C-2D4C-4FBD-9B6D-62EDD56C6E21}" srcOrd="0" destOrd="0" presId="urn:microsoft.com/office/officeart/2005/8/layout/chevron2"/>
    <dgm:cxn modelId="{DC4BC5DB-3E36-4112-9C3B-4178F124C1D8}" srcId="{7A1942CE-6DDC-4994-BD5B-61C25C55F9C9}" destId="{7479B8DA-8E9B-4240-A199-9B92D11609ED}" srcOrd="0" destOrd="0" parTransId="{74FA781F-7F1B-4150-8F4B-D586742B3ED6}" sibTransId="{C3578EF0-BC72-40DB-A3A2-C628449F0F41}"/>
    <dgm:cxn modelId="{E6851BDD-40EB-4614-A184-C1128F345687}" srcId="{FBED921B-6174-4817-8CFA-0AF3BF2A2A87}" destId="{16B83987-847A-4A39-BFBE-DD1B85313D3C}" srcOrd="0" destOrd="0" parTransId="{9861D0E2-30D3-4679-B9AC-D7B14811E9C3}" sibTransId="{A6BAD773-2950-41FB-A31A-EBD036D4221A}"/>
    <dgm:cxn modelId="{AFDC0DEC-8E62-451E-89E2-C5F321F53202}" srcId="{7479B8DA-8E9B-4240-A199-9B92D11609ED}" destId="{87570130-E651-420B-9BE0-0E82BF391951}" srcOrd="0" destOrd="0" parTransId="{071AF7A7-A564-41A9-AC70-EBF947F2BF88}" sibTransId="{2885F060-AEAD-4ECD-8547-BD43477C5854}"/>
    <dgm:cxn modelId="{6F4D3CEF-E560-41D9-8B10-4F759487C292}" srcId="{7A1942CE-6DDC-4994-BD5B-61C25C55F9C9}" destId="{40F88628-CDBA-4E8E-BA1F-8299BDCBBF1F}" srcOrd="1" destOrd="0" parTransId="{E67CA458-5322-4C2A-85E3-967DE049A0B8}" sibTransId="{5A38B426-59D3-46DA-9533-6BD5534A27DE}"/>
    <dgm:cxn modelId="{B7BCFBFE-66E3-4329-AADA-D40B6FB526B1}" srcId="{1F06AB7F-7C72-4661-B079-1878A1D1C88A}" destId="{BF63C9E3-0CD3-4041-85E5-0DD56A906B71}" srcOrd="0" destOrd="0" parTransId="{2289ADE4-FE55-4AED-98FF-07018E5077BF}" sibTransId="{F8112C25-C559-4D9C-AF0B-C147522E1C8B}"/>
    <dgm:cxn modelId="{8B699767-5BB0-4FC7-95FD-A207587626D4}" type="presParOf" srcId="{6E95CFA9-EC13-44C4-A44A-81340ABDA496}" destId="{90A4232F-0BF1-4552-871A-B345ACD88E15}" srcOrd="0" destOrd="0" presId="urn:microsoft.com/office/officeart/2005/8/layout/chevron2"/>
    <dgm:cxn modelId="{F92BF7A3-9AA2-4C15-AFCB-4C896FC08C78}" type="presParOf" srcId="{90A4232F-0BF1-4552-871A-B345ACD88E15}" destId="{854F3081-6A21-4988-8290-F3AF442AD0BA}" srcOrd="0" destOrd="0" presId="urn:microsoft.com/office/officeart/2005/8/layout/chevron2"/>
    <dgm:cxn modelId="{6E902119-A4C1-4F1E-995F-43207E70A1A3}" type="presParOf" srcId="{90A4232F-0BF1-4552-871A-B345ACD88E15}" destId="{DC3F759F-A60C-459B-84F4-C146EC6AAA13}" srcOrd="1" destOrd="0" presId="urn:microsoft.com/office/officeart/2005/8/layout/chevron2"/>
    <dgm:cxn modelId="{A7645D01-D00A-439F-88DD-D3A0F34EBCAA}" type="presParOf" srcId="{6E95CFA9-EC13-44C4-A44A-81340ABDA496}" destId="{9E2ADC40-8EEC-4BE0-A81B-5A4D0B741781}" srcOrd="1" destOrd="0" presId="urn:microsoft.com/office/officeart/2005/8/layout/chevron2"/>
    <dgm:cxn modelId="{D98274EC-472C-4D9F-83B3-D85316B65436}" type="presParOf" srcId="{6E95CFA9-EC13-44C4-A44A-81340ABDA496}" destId="{06ECC98A-EBB2-4F94-A718-4B35DC20BFA6}" srcOrd="2" destOrd="0" presId="urn:microsoft.com/office/officeart/2005/8/layout/chevron2"/>
    <dgm:cxn modelId="{170207BC-0777-4FB7-9190-0EB944EA65F9}" type="presParOf" srcId="{06ECC98A-EBB2-4F94-A718-4B35DC20BFA6}" destId="{E50D3009-5001-4626-9FDB-17459F51992B}" srcOrd="0" destOrd="0" presId="urn:microsoft.com/office/officeart/2005/8/layout/chevron2"/>
    <dgm:cxn modelId="{EC7D2411-4F55-49B2-BAC8-631F4AEFC0BE}" type="presParOf" srcId="{06ECC98A-EBB2-4F94-A718-4B35DC20BFA6}" destId="{527FE7DE-47DC-468C-B654-51F3D3279F20}" srcOrd="1" destOrd="0" presId="urn:microsoft.com/office/officeart/2005/8/layout/chevron2"/>
    <dgm:cxn modelId="{FF3F6DDB-3593-4BB7-97AB-DC8A788D3FBE}" type="presParOf" srcId="{6E95CFA9-EC13-44C4-A44A-81340ABDA496}" destId="{70D078BF-40AB-4B9D-B76A-064C054C8EAD}" srcOrd="3" destOrd="0" presId="urn:microsoft.com/office/officeart/2005/8/layout/chevron2"/>
    <dgm:cxn modelId="{6095E02F-FDB2-49A1-BA33-343C54A40A7E}" type="presParOf" srcId="{6E95CFA9-EC13-44C4-A44A-81340ABDA496}" destId="{F35EFEA8-64D3-4390-B617-CED504D5B945}" srcOrd="4" destOrd="0" presId="urn:microsoft.com/office/officeart/2005/8/layout/chevron2"/>
    <dgm:cxn modelId="{7458A3AD-85D9-4FED-8936-5406F8276F8E}" type="presParOf" srcId="{F35EFEA8-64D3-4390-B617-CED504D5B945}" destId="{26F40CE7-AE6C-4728-9B81-3E14CA43D30E}" srcOrd="0" destOrd="0" presId="urn:microsoft.com/office/officeart/2005/8/layout/chevron2"/>
    <dgm:cxn modelId="{1C65EC7D-9F68-4C02-8581-1249546AB256}" type="presParOf" srcId="{F35EFEA8-64D3-4390-B617-CED504D5B945}" destId="{AEB68B2D-ACC0-42A3-BBB6-AE43B98AE9AF}" srcOrd="1" destOrd="0" presId="urn:microsoft.com/office/officeart/2005/8/layout/chevron2"/>
    <dgm:cxn modelId="{C03FBF98-6772-4056-8FC7-9DF3FA60497D}" type="presParOf" srcId="{6E95CFA9-EC13-44C4-A44A-81340ABDA496}" destId="{44753D1B-C283-4D54-82BD-BCB42C9A0278}" srcOrd="5" destOrd="0" presId="urn:microsoft.com/office/officeart/2005/8/layout/chevron2"/>
    <dgm:cxn modelId="{456D4C13-67AC-45C4-879F-A31A3D157748}" type="presParOf" srcId="{6E95CFA9-EC13-44C4-A44A-81340ABDA496}" destId="{277DE687-27B1-416A-8ADE-79C82D0BFA99}" srcOrd="6" destOrd="0" presId="urn:microsoft.com/office/officeart/2005/8/layout/chevron2"/>
    <dgm:cxn modelId="{1AE27D83-81BE-4BE9-B3B7-638514A748CA}" type="presParOf" srcId="{277DE687-27B1-416A-8ADE-79C82D0BFA99}" destId="{946C5F9C-1B7D-4CA5-BEE1-EE43C3BC88B3}" srcOrd="0" destOrd="0" presId="urn:microsoft.com/office/officeart/2005/8/layout/chevron2"/>
    <dgm:cxn modelId="{64DE9720-8634-41FA-A161-515CC27F76B9}" type="presParOf" srcId="{277DE687-27B1-416A-8ADE-79C82D0BFA99}" destId="{35D7082C-2D4C-4FBD-9B6D-62EDD56C6E21}" srcOrd="1" destOrd="0" presId="urn:microsoft.com/office/officeart/2005/8/layout/chevron2"/>
    <dgm:cxn modelId="{F4E4DC5B-731F-4B25-B449-CA77AC8D8002}" type="presParOf" srcId="{6E95CFA9-EC13-44C4-A44A-81340ABDA496}" destId="{0622FBA4-2C03-47A2-BE73-78ABF3CB4A9C}" srcOrd="7" destOrd="0" presId="urn:microsoft.com/office/officeart/2005/8/layout/chevron2"/>
    <dgm:cxn modelId="{ABD93C6C-FF4D-42A3-8F42-F3420E05AB34}" type="presParOf" srcId="{6E95CFA9-EC13-44C4-A44A-81340ABDA496}" destId="{ACCD9C9E-7E93-4C6A-8E8E-A22E8DC8B62D}" srcOrd="8" destOrd="0" presId="urn:microsoft.com/office/officeart/2005/8/layout/chevron2"/>
    <dgm:cxn modelId="{BE307BFA-F2CA-4CF0-BFEB-3B467F1E0866}" type="presParOf" srcId="{ACCD9C9E-7E93-4C6A-8E8E-A22E8DC8B62D}" destId="{6FB61BA9-B0D3-4C3C-87AD-3ED60D77F0B8}" srcOrd="0" destOrd="0" presId="urn:microsoft.com/office/officeart/2005/8/layout/chevron2"/>
    <dgm:cxn modelId="{A58F9637-E36D-46DE-B2E5-B41E17C0EC0A}" type="presParOf" srcId="{ACCD9C9E-7E93-4C6A-8E8E-A22E8DC8B62D}" destId="{92F85411-5BA5-42C9-9F53-3EB469C8E8D4}" srcOrd="1" destOrd="0" presId="urn:microsoft.com/office/officeart/2005/8/layout/chevron2"/>
    <dgm:cxn modelId="{E6620793-FA3E-4B46-A8F9-A1844DD4BFCF}" type="presParOf" srcId="{6E95CFA9-EC13-44C4-A44A-81340ABDA496}" destId="{1E37A55A-244D-469A-A593-C6A94F575264}" srcOrd="9" destOrd="0" presId="urn:microsoft.com/office/officeart/2005/8/layout/chevron2"/>
    <dgm:cxn modelId="{94205CC5-AC44-4A48-A3BB-BB155BD444FD}" type="presParOf" srcId="{6E95CFA9-EC13-44C4-A44A-81340ABDA496}" destId="{F59C5A53-D142-4DC9-8A7E-74A5A0EDFDFA}" srcOrd="10" destOrd="0" presId="urn:microsoft.com/office/officeart/2005/8/layout/chevron2"/>
    <dgm:cxn modelId="{70CA98FB-A7D6-443E-B24D-E487C98BC7FC}" type="presParOf" srcId="{F59C5A53-D142-4DC9-8A7E-74A5A0EDFDFA}" destId="{3DC24E51-C900-4B8C-9473-1D8FB4EAA412}" srcOrd="0" destOrd="0" presId="urn:microsoft.com/office/officeart/2005/8/layout/chevron2"/>
    <dgm:cxn modelId="{784BE82B-FF90-4C27-8817-C248543B41D1}" type="presParOf" srcId="{F59C5A53-D142-4DC9-8A7E-74A5A0EDFDFA}" destId="{4676899D-6911-4F7A-9E5E-E66CD53020E7}" srcOrd="1" destOrd="0" presId="urn:microsoft.com/office/officeart/2005/8/layout/chevron2"/>
    <dgm:cxn modelId="{C3B95321-8951-44DD-99C2-E69B35270E5C}" type="presParOf" srcId="{6E95CFA9-EC13-44C4-A44A-81340ABDA496}" destId="{CED3198A-5C73-4374-AFBA-A4F5EC0E129E}" srcOrd="11" destOrd="0" presId="urn:microsoft.com/office/officeart/2005/8/layout/chevron2"/>
    <dgm:cxn modelId="{8AA6A150-9143-40EB-9100-FADBA4C2BD19}" type="presParOf" srcId="{6E95CFA9-EC13-44C4-A44A-81340ABDA496}" destId="{C833FCA0-132B-4D89-A93D-4B4086078149}" srcOrd="12" destOrd="0" presId="urn:microsoft.com/office/officeart/2005/8/layout/chevron2"/>
    <dgm:cxn modelId="{788715CA-81DD-4AAD-86FA-DBD3BDF812E5}" type="presParOf" srcId="{C833FCA0-132B-4D89-A93D-4B4086078149}" destId="{A4FDDA53-B811-4F43-ADE6-948C5A46ED53}" srcOrd="0" destOrd="0" presId="urn:microsoft.com/office/officeart/2005/8/layout/chevron2"/>
    <dgm:cxn modelId="{F3700415-3965-44A1-A7D3-2C7CAF4DB9BF}" type="presParOf" srcId="{C833FCA0-132B-4D89-A93D-4B4086078149}" destId="{C1B7B7E1-8D9B-46C6-93AC-5C3BF7E45B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259187-715D-4E1A-8DCD-707433884F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CB812FC9-1ACB-4F92-B192-6EEDEF6408D1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1</a:t>
          </a:r>
          <a:endParaRPr lang="kk-KZ" dirty="0"/>
        </a:p>
      </dgm:t>
    </dgm:pt>
    <dgm:pt modelId="{F83A1CA0-A5EB-4F0F-A289-EB283A3D8084}" type="parTrans" cxnId="{006818F2-F399-478B-AB27-03A7DFD48E7F}">
      <dgm:prSet/>
      <dgm:spPr/>
      <dgm:t>
        <a:bodyPr/>
        <a:lstStyle/>
        <a:p>
          <a:endParaRPr lang="kk-KZ"/>
        </a:p>
      </dgm:t>
    </dgm:pt>
    <dgm:pt modelId="{1C0447CA-0DAE-4225-A41C-2BDEB85A641D}" type="sibTrans" cxnId="{006818F2-F399-478B-AB27-03A7DFD48E7F}">
      <dgm:prSet/>
      <dgm:spPr/>
      <dgm:t>
        <a:bodyPr/>
        <a:lstStyle/>
        <a:p>
          <a:endParaRPr lang="kk-KZ"/>
        </a:p>
      </dgm:t>
    </dgm:pt>
    <dgm:pt modelId="{BC386DF8-0C18-482B-B534-8E2804D030AF}">
      <dgm:prSet phldrT="[Текст]"/>
      <dgm:spPr/>
      <dgm:t>
        <a:bodyPr/>
        <a:lstStyle/>
        <a:p>
          <a:r>
            <a:rPr lang="ru-RU" dirty="0" err="1"/>
            <a:t>Кинестика</a:t>
          </a:r>
          <a:r>
            <a:rPr lang="ru-RU" dirty="0"/>
            <a:t> </a:t>
          </a:r>
          <a:endParaRPr lang="kk-KZ" dirty="0"/>
        </a:p>
      </dgm:t>
    </dgm:pt>
    <dgm:pt modelId="{5ED00404-6A2C-4C6A-9870-8335925A81E0}" type="parTrans" cxnId="{8529D655-9E92-4458-B480-8AE0110266E0}">
      <dgm:prSet/>
      <dgm:spPr/>
      <dgm:t>
        <a:bodyPr/>
        <a:lstStyle/>
        <a:p>
          <a:endParaRPr lang="kk-KZ"/>
        </a:p>
      </dgm:t>
    </dgm:pt>
    <dgm:pt modelId="{80FCD17B-179F-46BC-8424-92E95CA1441C}" type="sibTrans" cxnId="{8529D655-9E92-4458-B480-8AE0110266E0}">
      <dgm:prSet/>
      <dgm:spPr/>
      <dgm:t>
        <a:bodyPr/>
        <a:lstStyle/>
        <a:p>
          <a:endParaRPr lang="kk-KZ"/>
        </a:p>
      </dgm:t>
    </dgm:pt>
    <dgm:pt modelId="{B95B2C3B-3A3C-4B55-9CDD-2A8810841713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2</a:t>
          </a:r>
          <a:endParaRPr lang="kk-KZ" dirty="0"/>
        </a:p>
      </dgm:t>
    </dgm:pt>
    <dgm:pt modelId="{1D79C94D-4A4E-4A38-9C0D-364AAA9DDA93}" type="parTrans" cxnId="{DCC6D6F0-707B-4161-9E38-4A304D47A1CD}">
      <dgm:prSet/>
      <dgm:spPr/>
      <dgm:t>
        <a:bodyPr/>
        <a:lstStyle/>
        <a:p>
          <a:endParaRPr lang="kk-KZ"/>
        </a:p>
      </dgm:t>
    </dgm:pt>
    <dgm:pt modelId="{BFD1B727-B459-4107-9A7D-CDC13DB3E9ED}" type="sibTrans" cxnId="{DCC6D6F0-707B-4161-9E38-4A304D47A1CD}">
      <dgm:prSet/>
      <dgm:spPr/>
      <dgm:t>
        <a:bodyPr/>
        <a:lstStyle/>
        <a:p>
          <a:endParaRPr lang="kk-KZ"/>
        </a:p>
      </dgm:t>
    </dgm:pt>
    <dgm:pt modelId="{9035A114-24D0-48EB-84C7-A934578B385E}">
      <dgm:prSet phldrT="[Текст]"/>
      <dgm:spPr/>
      <dgm:t>
        <a:bodyPr/>
        <a:lstStyle/>
        <a:p>
          <a:r>
            <a:rPr lang="ru-RU" dirty="0" err="1"/>
            <a:t>Жестика</a:t>
          </a:r>
          <a:endParaRPr lang="kk-KZ" dirty="0"/>
        </a:p>
      </dgm:t>
    </dgm:pt>
    <dgm:pt modelId="{62082913-D85F-435D-A0C2-BBC00B4033DD}" type="parTrans" cxnId="{57D0A202-1874-43F0-9753-430B04A45E45}">
      <dgm:prSet/>
      <dgm:spPr/>
      <dgm:t>
        <a:bodyPr/>
        <a:lstStyle/>
        <a:p>
          <a:endParaRPr lang="kk-KZ"/>
        </a:p>
      </dgm:t>
    </dgm:pt>
    <dgm:pt modelId="{4EB764E4-F6F4-448D-91CE-3AB0E535F3D5}" type="sibTrans" cxnId="{57D0A202-1874-43F0-9753-430B04A45E45}">
      <dgm:prSet/>
      <dgm:spPr/>
      <dgm:t>
        <a:bodyPr/>
        <a:lstStyle/>
        <a:p>
          <a:endParaRPr lang="kk-KZ"/>
        </a:p>
      </dgm:t>
    </dgm:pt>
    <dgm:pt modelId="{4724E04D-9BDD-48E2-8B92-38E814B912EF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3</a:t>
          </a:r>
          <a:endParaRPr lang="kk-KZ" dirty="0"/>
        </a:p>
      </dgm:t>
    </dgm:pt>
    <dgm:pt modelId="{79B02DD9-7870-4652-83D5-A440410EC7AF}" type="parTrans" cxnId="{CAA784E3-56D7-4B10-8AE7-EE23811BD443}">
      <dgm:prSet/>
      <dgm:spPr/>
      <dgm:t>
        <a:bodyPr/>
        <a:lstStyle/>
        <a:p>
          <a:endParaRPr lang="kk-KZ"/>
        </a:p>
      </dgm:t>
    </dgm:pt>
    <dgm:pt modelId="{C4EB7E76-B1CD-4F95-9642-1526C0EFB431}" type="sibTrans" cxnId="{CAA784E3-56D7-4B10-8AE7-EE23811BD443}">
      <dgm:prSet/>
      <dgm:spPr/>
      <dgm:t>
        <a:bodyPr/>
        <a:lstStyle/>
        <a:p>
          <a:endParaRPr lang="kk-KZ"/>
        </a:p>
      </dgm:t>
    </dgm:pt>
    <dgm:pt modelId="{6C70FFD4-E3DA-48E6-B10A-D37065746DE6}">
      <dgm:prSet phldrT="[Текст]"/>
      <dgm:spPr/>
      <dgm:t>
        <a:bodyPr/>
        <a:lstStyle/>
        <a:p>
          <a:r>
            <a:rPr lang="ru-RU" dirty="0"/>
            <a:t>Мимика</a:t>
          </a:r>
          <a:endParaRPr lang="kk-KZ" dirty="0"/>
        </a:p>
      </dgm:t>
    </dgm:pt>
    <dgm:pt modelId="{3ADECCC5-B280-4663-88F6-8A489F2B200E}" type="parTrans" cxnId="{DAD52CA3-D494-42C2-996B-263C1B4A60DB}">
      <dgm:prSet/>
      <dgm:spPr/>
      <dgm:t>
        <a:bodyPr/>
        <a:lstStyle/>
        <a:p>
          <a:endParaRPr lang="kk-KZ"/>
        </a:p>
      </dgm:t>
    </dgm:pt>
    <dgm:pt modelId="{147909F3-1D5C-416B-8BE2-520BF850710D}" type="sibTrans" cxnId="{DAD52CA3-D494-42C2-996B-263C1B4A60DB}">
      <dgm:prSet/>
      <dgm:spPr/>
      <dgm:t>
        <a:bodyPr/>
        <a:lstStyle/>
        <a:p>
          <a:endParaRPr lang="kk-KZ"/>
        </a:p>
      </dgm:t>
    </dgm:pt>
    <dgm:pt modelId="{725CED13-5901-4C6B-B352-7BC14AF86E27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4</a:t>
          </a:r>
          <a:endParaRPr lang="kk-KZ" dirty="0"/>
        </a:p>
      </dgm:t>
    </dgm:pt>
    <dgm:pt modelId="{7E47C3CA-0C80-412B-AF00-F090C799AEC7}" type="parTrans" cxnId="{F2E1DB83-25CA-4728-A3A6-4E01E0582695}">
      <dgm:prSet/>
      <dgm:spPr/>
      <dgm:t>
        <a:bodyPr/>
        <a:lstStyle/>
        <a:p>
          <a:endParaRPr lang="kk-KZ"/>
        </a:p>
      </dgm:t>
    </dgm:pt>
    <dgm:pt modelId="{4284CDC3-5EA4-4948-B287-354FA3F63614}" type="sibTrans" cxnId="{F2E1DB83-25CA-4728-A3A6-4E01E0582695}">
      <dgm:prSet/>
      <dgm:spPr/>
      <dgm:t>
        <a:bodyPr/>
        <a:lstStyle/>
        <a:p>
          <a:endParaRPr lang="kk-KZ"/>
        </a:p>
      </dgm:t>
    </dgm:pt>
    <dgm:pt modelId="{8A090DA4-EB00-471F-B989-B7E3BB6D78A2}">
      <dgm:prSet/>
      <dgm:spPr/>
      <dgm:t>
        <a:bodyPr/>
        <a:lstStyle/>
        <a:p>
          <a:r>
            <a:rPr lang="ru-RU"/>
            <a:t>Пантомимика</a:t>
          </a:r>
          <a:endParaRPr lang="kk-KZ"/>
        </a:p>
      </dgm:t>
    </dgm:pt>
    <dgm:pt modelId="{6B2E53B7-8272-43E0-8535-8A2531D64C73}" type="parTrans" cxnId="{A6375308-EEB9-4579-8F66-19861BEA1883}">
      <dgm:prSet/>
      <dgm:spPr/>
      <dgm:t>
        <a:bodyPr/>
        <a:lstStyle/>
        <a:p>
          <a:endParaRPr lang="kk-KZ"/>
        </a:p>
      </dgm:t>
    </dgm:pt>
    <dgm:pt modelId="{95E4E7A6-22DA-41AE-9814-3BF0DF234CD0}" type="sibTrans" cxnId="{A6375308-EEB9-4579-8F66-19861BEA1883}">
      <dgm:prSet/>
      <dgm:spPr/>
      <dgm:t>
        <a:bodyPr/>
        <a:lstStyle/>
        <a:p>
          <a:endParaRPr lang="kk-KZ"/>
        </a:p>
      </dgm:t>
    </dgm:pt>
    <dgm:pt modelId="{0E27A517-67DF-46E2-BAE5-EA327E263D55}" type="pres">
      <dgm:prSet presAssocID="{DF259187-715D-4E1A-8DCD-707433884F18}" presName="linearFlow" presStyleCnt="0">
        <dgm:presLayoutVars>
          <dgm:dir/>
          <dgm:animLvl val="lvl"/>
          <dgm:resizeHandles val="exact"/>
        </dgm:presLayoutVars>
      </dgm:prSet>
      <dgm:spPr/>
    </dgm:pt>
    <dgm:pt modelId="{A9918DD4-7394-4856-BBDA-FC0CECA7160B}" type="pres">
      <dgm:prSet presAssocID="{CB812FC9-1ACB-4F92-B192-6EEDEF6408D1}" presName="composite" presStyleCnt="0"/>
      <dgm:spPr/>
    </dgm:pt>
    <dgm:pt modelId="{0FE8EB49-8357-43B4-9B25-1861090279AD}" type="pres">
      <dgm:prSet presAssocID="{CB812FC9-1ACB-4F92-B192-6EEDEF6408D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8F2E759-72CC-4D00-9A15-8958CD7F3C18}" type="pres">
      <dgm:prSet presAssocID="{CB812FC9-1ACB-4F92-B192-6EEDEF6408D1}" presName="descendantText" presStyleLbl="alignAcc1" presStyleIdx="0" presStyleCnt="4">
        <dgm:presLayoutVars>
          <dgm:bulletEnabled val="1"/>
        </dgm:presLayoutVars>
      </dgm:prSet>
      <dgm:spPr/>
    </dgm:pt>
    <dgm:pt modelId="{7AC690FC-2E80-4946-B76B-5A4C697F2981}" type="pres">
      <dgm:prSet presAssocID="{1C0447CA-0DAE-4225-A41C-2BDEB85A641D}" presName="sp" presStyleCnt="0"/>
      <dgm:spPr/>
    </dgm:pt>
    <dgm:pt modelId="{E0B050FC-61E9-4B55-A2FC-7D1229253FFD}" type="pres">
      <dgm:prSet presAssocID="{B95B2C3B-3A3C-4B55-9CDD-2A8810841713}" presName="composite" presStyleCnt="0"/>
      <dgm:spPr/>
    </dgm:pt>
    <dgm:pt modelId="{7E0CC0C8-2B96-48AC-9818-9E78BA19869D}" type="pres">
      <dgm:prSet presAssocID="{B95B2C3B-3A3C-4B55-9CDD-2A881084171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C86CD9E-A8A6-4ED8-966F-198AE77C96AD}" type="pres">
      <dgm:prSet presAssocID="{B95B2C3B-3A3C-4B55-9CDD-2A8810841713}" presName="descendantText" presStyleLbl="alignAcc1" presStyleIdx="1" presStyleCnt="4">
        <dgm:presLayoutVars>
          <dgm:bulletEnabled val="1"/>
        </dgm:presLayoutVars>
      </dgm:prSet>
      <dgm:spPr/>
    </dgm:pt>
    <dgm:pt modelId="{5D84EA2E-7608-453C-B2C4-EB53DA0654EB}" type="pres">
      <dgm:prSet presAssocID="{BFD1B727-B459-4107-9A7D-CDC13DB3E9ED}" presName="sp" presStyleCnt="0"/>
      <dgm:spPr/>
    </dgm:pt>
    <dgm:pt modelId="{088F8FFC-A461-42EA-9A44-C1932DC67109}" type="pres">
      <dgm:prSet presAssocID="{4724E04D-9BDD-48E2-8B92-38E814B912EF}" presName="composite" presStyleCnt="0"/>
      <dgm:spPr/>
    </dgm:pt>
    <dgm:pt modelId="{099A7EF0-FAE2-4BA8-9D95-8FF3CFC354A9}" type="pres">
      <dgm:prSet presAssocID="{4724E04D-9BDD-48E2-8B92-38E814B912E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89E580B-E78C-4D87-A6F3-BD1F483641A3}" type="pres">
      <dgm:prSet presAssocID="{4724E04D-9BDD-48E2-8B92-38E814B912EF}" presName="descendantText" presStyleLbl="alignAcc1" presStyleIdx="2" presStyleCnt="4">
        <dgm:presLayoutVars>
          <dgm:bulletEnabled val="1"/>
        </dgm:presLayoutVars>
      </dgm:prSet>
      <dgm:spPr/>
    </dgm:pt>
    <dgm:pt modelId="{FCF65B95-3097-4A7E-BFCA-5B781DD28AD0}" type="pres">
      <dgm:prSet presAssocID="{C4EB7E76-B1CD-4F95-9642-1526C0EFB431}" presName="sp" presStyleCnt="0"/>
      <dgm:spPr/>
    </dgm:pt>
    <dgm:pt modelId="{6C9CBC6D-0ED4-4267-BB1C-2377BA840A1A}" type="pres">
      <dgm:prSet presAssocID="{725CED13-5901-4C6B-B352-7BC14AF86E27}" presName="composite" presStyleCnt="0"/>
      <dgm:spPr/>
    </dgm:pt>
    <dgm:pt modelId="{08244DCE-F644-416B-8E9F-49E305D253B9}" type="pres">
      <dgm:prSet presAssocID="{725CED13-5901-4C6B-B352-7BC14AF86E2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97A6ECD-F298-44A3-A95D-D28074C26417}" type="pres">
      <dgm:prSet presAssocID="{725CED13-5901-4C6B-B352-7BC14AF86E2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7D0A202-1874-43F0-9753-430B04A45E45}" srcId="{B95B2C3B-3A3C-4B55-9CDD-2A8810841713}" destId="{9035A114-24D0-48EB-84C7-A934578B385E}" srcOrd="0" destOrd="0" parTransId="{62082913-D85F-435D-A0C2-BBC00B4033DD}" sibTransId="{4EB764E4-F6F4-448D-91CE-3AB0E535F3D5}"/>
    <dgm:cxn modelId="{A6375308-EEB9-4579-8F66-19861BEA1883}" srcId="{725CED13-5901-4C6B-B352-7BC14AF86E27}" destId="{8A090DA4-EB00-471F-B989-B7E3BB6D78A2}" srcOrd="0" destOrd="0" parTransId="{6B2E53B7-8272-43E0-8535-8A2531D64C73}" sibTransId="{95E4E7A6-22DA-41AE-9814-3BF0DF234CD0}"/>
    <dgm:cxn modelId="{E9784D14-89D5-4DE8-A029-15F1D247DD31}" type="presOf" srcId="{6C70FFD4-E3DA-48E6-B10A-D37065746DE6}" destId="{E89E580B-E78C-4D87-A6F3-BD1F483641A3}" srcOrd="0" destOrd="0" presId="urn:microsoft.com/office/officeart/2005/8/layout/chevron2"/>
    <dgm:cxn modelId="{222C5B6F-EC89-4CFE-93AE-BE8E935AE4D9}" type="presOf" srcId="{4724E04D-9BDD-48E2-8B92-38E814B912EF}" destId="{099A7EF0-FAE2-4BA8-9D95-8FF3CFC354A9}" srcOrd="0" destOrd="0" presId="urn:microsoft.com/office/officeart/2005/8/layout/chevron2"/>
    <dgm:cxn modelId="{ED8D954F-8617-4EA4-AC80-170D45D7E4FC}" type="presOf" srcId="{8A090DA4-EB00-471F-B989-B7E3BB6D78A2}" destId="{397A6ECD-F298-44A3-A95D-D28074C26417}" srcOrd="0" destOrd="0" presId="urn:microsoft.com/office/officeart/2005/8/layout/chevron2"/>
    <dgm:cxn modelId="{8529D655-9E92-4458-B480-8AE0110266E0}" srcId="{CB812FC9-1ACB-4F92-B192-6EEDEF6408D1}" destId="{BC386DF8-0C18-482B-B534-8E2804D030AF}" srcOrd="0" destOrd="0" parTransId="{5ED00404-6A2C-4C6A-9870-8335925A81E0}" sibTransId="{80FCD17B-179F-46BC-8424-92E95CA1441C}"/>
    <dgm:cxn modelId="{F2E1DB83-25CA-4728-A3A6-4E01E0582695}" srcId="{DF259187-715D-4E1A-8DCD-707433884F18}" destId="{725CED13-5901-4C6B-B352-7BC14AF86E27}" srcOrd="3" destOrd="0" parTransId="{7E47C3CA-0C80-412B-AF00-F090C799AEC7}" sibTransId="{4284CDC3-5EA4-4948-B287-354FA3F63614}"/>
    <dgm:cxn modelId="{8AFAFA88-64FE-48F3-9B64-C9C0BB57F9D5}" type="presOf" srcId="{9035A114-24D0-48EB-84C7-A934578B385E}" destId="{8C86CD9E-A8A6-4ED8-966F-198AE77C96AD}" srcOrd="0" destOrd="0" presId="urn:microsoft.com/office/officeart/2005/8/layout/chevron2"/>
    <dgm:cxn modelId="{DAD52CA3-D494-42C2-996B-263C1B4A60DB}" srcId="{4724E04D-9BDD-48E2-8B92-38E814B912EF}" destId="{6C70FFD4-E3DA-48E6-B10A-D37065746DE6}" srcOrd="0" destOrd="0" parTransId="{3ADECCC5-B280-4663-88F6-8A489F2B200E}" sibTransId="{147909F3-1D5C-416B-8BE2-520BF850710D}"/>
    <dgm:cxn modelId="{298C93CE-BE6D-438F-B6E2-FF442C1C53FC}" type="presOf" srcId="{725CED13-5901-4C6B-B352-7BC14AF86E27}" destId="{08244DCE-F644-416B-8E9F-49E305D253B9}" srcOrd="0" destOrd="0" presId="urn:microsoft.com/office/officeart/2005/8/layout/chevron2"/>
    <dgm:cxn modelId="{C061CFD5-0333-4CD4-A5C5-856E2A7C04CA}" type="presOf" srcId="{DF259187-715D-4E1A-8DCD-707433884F18}" destId="{0E27A517-67DF-46E2-BAE5-EA327E263D55}" srcOrd="0" destOrd="0" presId="urn:microsoft.com/office/officeart/2005/8/layout/chevron2"/>
    <dgm:cxn modelId="{5AF61ADB-61E0-4F38-8C74-9D0AFEC434D0}" type="presOf" srcId="{B95B2C3B-3A3C-4B55-9CDD-2A8810841713}" destId="{7E0CC0C8-2B96-48AC-9818-9E78BA19869D}" srcOrd="0" destOrd="0" presId="urn:microsoft.com/office/officeart/2005/8/layout/chevron2"/>
    <dgm:cxn modelId="{CAA784E3-56D7-4B10-8AE7-EE23811BD443}" srcId="{DF259187-715D-4E1A-8DCD-707433884F18}" destId="{4724E04D-9BDD-48E2-8B92-38E814B912EF}" srcOrd="2" destOrd="0" parTransId="{79B02DD9-7870-4652-83D5-A440410EC7AF}" sibTransId="{C4EB7E76-B1CD-4F95-9642-1526C0EFB431}"/>
    <dgm:cxn modelId="{561C3EF0-7106-4278-995D-146E2CF46005}" type="presOf" srcId="{CB812FC9-1ACB-4F92-B192-6EEDEF6408D1}" destId="{0FE8EB49-8357-43B4-9B25-1861090279AD}" srcOrd="0" destOrd="0" presId="urn:microsoft.com/office/officeart/2005/8/layout/chevron2"/>
    <dgm:cxn modelId="{DCC6D6F0-707B-4161-9E38-4A304D47A1CD}" srcId="{DF259187-715D-4E1A-8DCD-707433884F18}" destId="{B95B2C3B-3A3C-4B55-9CDD-2A8810841713}" srcOrd="1" destOrd="0" parTransId="{1D79C94D-4A4E-4A38-9C0D-364AAA9DDA93}" sibTransId="{BFD1B727-B459-4107-9A7D-CDC13DB3E9ED}"/>
    <dgm:cxn modelId="{006818F2-F399-478B-AB27-03A7DFD48E7F}" srcId="{DF259187-715D-4E1A-8DCD-707433884F18}" destId="{CB812FC9-1ACB-4F92-B192-6EEDEF6408D1}" srcOrd="0" destOrd="0" parTransId="{F83A1CA0-A5EB-4F0F-A289-EB283A3D8084}" sibTransId="{1C0447CA-0DAE-4225-A41C-2BDEB85A641D}"/>
    <dgm:cxn modelId="{2458BEF3-9D44-49D9-902D-DB78FA4F72B3}" type="presOf" srcId="{BC386DF8-0C18-482B-B534-8E2804D030AF}" destId="{58F2E759-72CC-4D00-9A15-8958CD7F3C18}" srcOrd="0" destOrd="0" presId="urn:microsoft.com/office/officeart/2005/8/layout/chevron2"/>
    <dgm:cxn modelId="{1154FB92-617C-496E-9F21-B2503488855A}" type="presParOf" srcId="{0E27A517-67DF-46E2-BAE5-EA327E263D55}" destId="{A9918DD4-7394-4856-BBDA-FC0CECA7160B}" srcOrd="0" destOrd="0" presId="urn:microsoft.com/office/officeart/2005/8/layout/chevron2"/>
    <dgm:cxn modelId="{A1719CAE-86A1-4A95-BB5F-DC529D24AAE2}" type="presParOf" srcId="{A9918DD4-7394-4856-BBDA-FC0CECA7160B}" destId="{0FE8EB49-8357-43B4-9B25-1861090279AD}" srcOrd="0" destOrd="0" presId="urn:microsoft.com/office/officeart/2005/8/layout/chevron2"/>
    <dgm:cxn modelId="{FDF6C6E5-0735-497B-8EB8-210EB8C7A003}" type="presParOf" srcId="{A9918DD4-7394-4856-BBDA-FC0CECA7160B}" destId="{58F2E759-72CC-4D00-9A15-8958CD7F3C18}" srcOrd="1" destOrd="0" presId="urn:microsoft.com/office/officeart/2005/8/layout/chevron2"/>
    <dgm:cxn modelId="{54C20E9B-2609-4693-A2DC-0E24F2421FF0}" type="presParOf" srcId="{0E27A517-67DF-46E2-BAE5-EA327E263D55}" destId="{7AC690FC-2E80-4946-B76B-5A4C697F2981}" srcOrd="1" destOrd="0" presId="urn:microsoft.com/office/officeart/2005/8/layout/chevron2"/>
    <dgm:cxn modelId="{06D70A31-E6CB-460F-970F-85DFF5A6E05D}" type="presParOf" srcId="{0E27A517-67DF-46E2-BAE5-EA327E263D55}" destId="{E0B050FC-61E9-4B55-A2FC-7D1229253FFD}" srcOrd="2" destOrd="0" presId="urn:microsoft.com/office/officeart/2005/8/layout/chevron2"/>
    <dgm:cxn modelId="{6978EC62-7774-403B-87F4-D61222D1BB96}" type="presParOf" srcId="{E0B050FC-61E9-4B55-A2FC-7D1229253FFD}" destId="{7E0CC0C8-2B96-48AC-9818-9E78BA19869D}" srcOrd="0" destOrd="0" presId="urn:microsoft.com/office/officeart/2005/8/layout/chevron2"/>
    <dgm:cxn modelId="{9C5E3534-D99B-4045-B710-56B6E7E9A3D0}" type="presParOf" srcId="{E0B050FC-61E9-4B55-A2FC-7D1229253FFD}" destId="{8C86CD9E-A8A6-4ED8-966F-198AE77C96AD}" srcOrd="1" destOrd="0" presId="urn:microsoft.com/office/officeart/2005/8/layout/chevron2"/>
    <dgm:cxn modelId="{B97CA6D1-D4E5-4AAD-B352-E8295F90F852}" type="presParOf" srcId="{0E27A517-67DF-46E2-BAE5-EA327E263D55}" destId="{5D84EA2E-7608-453C-B2C4-EB53DA0654EB}" srcOrd="3" destOrd="0" presId="urn:microsoft.com/office/officeart/2005/8/layout/chevron2"/>
    <dgm:cxn modelId="{6F897E5A-FD38-4F38-A363-F7A45DF97BD8}" type="presParOf" srcId="{0E27A517-67DF-46E2-BAE5-EA327E263D55}" destId="{088F8FFC-A461-42EA-9A44-C1932DC67109}" srcOrd="4" destOrd="0" presId="urn:microsoft.com/office/officeart/2005/8/layout/chevron2"/>
    <dgm:cxn modelId="{2F948DD7-4013-4266-A626-B0FDC46D6D26}" type="presParOf" srcId="{088F8FFC-A461-42EA-9A44-C1932DC67109}" destId="{099A7EF0-FAE2-4BA8-9D95-8FF3CFC354A9}" srcOrd="0" destOrd="0" presId="urn:microsoft.com/office/officeart/2005/8/layout/chevron2"/>
    <dgm:cxn modelId="{A2D2E3A9-3350-4374-ADD0-4F4C5587EE51}" type="presParOf" srcId="{088F8FFC-A461-42EA-9A44-C1932DC67109}" destId="{E89E580B-E78C-4D87-A6F3-BD1F483641A3}" srcOrd="1" destOrd="0" presId="urn:microsoft.com/office/officeart/2005/8/layout/chevron2"/>
    <dgm:cxn modelId="{39F6212D-753F-43E2-A1EC-CD41F490B60F}" type="presParOf" srcId="{0E27A517-67DF-46E2-BAE5-EA327E263D55}" destId="{FCF65B95-3097-4A7E-BFCA-5B781DD28AD0}" srcOrd="5" destOrd="0" presId="urn:microsoft.com/office/officeart/2005/8/layout/chevron2"/>
    <dgm:cxn modelId="{A672D51E-7951-4CC4-8B13-1A201BEE732C}" type="presParOf" srcId="{0E27A517-67DF-46E2-BAE5-EA327E263D55}" destId="{6C9CBC6D-0ED4-4267-BB1C-2377BA840A1A}" srcOrd="6" destOrd="0" presId="urn:microsoft.com/office/officeart/2005/8/layout/chevron2"/>
    <dgm:cxn modelId="{FEDE3254-9041-4B0F-B79E-B2AD9F2440AA}" type="presParOf" srcId="{6C9CBC6D-0ED4-4267-BB1C-2377BA840A1A}" destId="{08244DCE-F644-416B-8E9F-49E305D253B9}" srcOrd="0" destOrd="0" presId="urn:microsoft.com/office/officeart/2005/8/layout/chevron2"/>
    <dgm:cxn modelId="{85FCFA67-C681-46DD-8CB3-63BFDF426EA2}" type="presParOf" srcId="{6C9CBC6D-0ED4-4267-BB1C-2377BA840A1A}" destId="{397A6ECD-F298-44A3-A95D-D28074C264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1E7C41-DA78-4F94-82A6-41B2F5BB0A5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0B7605B-511F-45D0-99DE-7A4B2F5BB39B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Коммуникационные роли – это функции, которые выполняют члены организации в процессе передачи информации</a:t>
          </a:r>
          <a:endParaRPr lang="kk-KZ" dirty="0">
            <a:solidFill>
              <a:schemeClr val="bg1"/>
            </a:solidFill>
          </a:endParaRPr>
        </a:p>
      </dgm:t>
    </dgm:pt>
    <dgm:pt modelId="{14556943-26F3-45AB-8F2E-FE72146D1FCD}" type="parTrans" cxnId="{AE8F8C4D-CECD-4321-9472-ACB4FDF1393B}">
      <dgm:prSet/>
      <dgm:spPr/>
      <dgm:t>
        <a:bodyPr/>
        <a:lstStyle/>
        <a:p>
          <a:endParaRPr lang="kk-KZ"/>
        </a:p>
      </dgm:t>
    </dgm:pt>
    <dgm:pt modelId="{A32F9DEB-A1A4-4AAC-B145-831FC7009D42}" type="sibTrans" cxnId="{AE8F8C4D-CECD-4321-9472-ACB4FDF1393B}">
      <dgm:prSet/>
      <dgm:spPr/>
      <dgm:t>
        <a:bodyPr/>
        <a:lstStyle/>
        <a:p>
          <a:endParaRPr lang="kk-KZ"/>
        </a:p>
      </dgm:t>
    </dgm:pt>
    <dgm:pt modelId="{26A87A3C-E27F-4E6E-9EC9-8782B3ABFF85}" type="pres">
      <dgm:prSet presAssocID="{C31E7C41-DA78-4F94-82A6-41B2F5BB0A5F}" presName="Name0" presStyleCnt="0">
        <dgm:presLayoutVars>
          <dgm:dir/>
          <dgm:animLvl val="lvl"/>
          <dgm:resizeHandles val="exact"/>
        </dgm:presLayoutVars>
      </dgm:prSet>
      <dgm:spPr/>
    </dgm:pt>
    <dgm:pt modelId="{C2B76958-43BA-439E-8D60-D5AD960B00BA}" type="pres">
      <dgm:prSet presAssocID="{C31E7C41-DA78-4F94-82A6-41B2F5BB0A5F}" presName="dummy" presStyleCnt="0"/>
      <dgm:spPr/>
    </dgm:pt>
    <dgm:pt modelId="{3539A931-ACE6-45AE-B18D-501A3F7CA42C}" type="pres">
      <dgm:prSet presAssocID="{C31E7C41-DA78-4F94-82A6-41B2F5BB0A5F}" presName="linH" presStyleCnt="0"/>
      <dgm:spPr/>
    </dgm:pt>
    <dgm:pt modelId="{31C535AD-226D-4C8C-8F74-80D4224C65A7}" type="pres">
      <dgm:prSet presAssocID="{C31E7C41-DA78-4F94-82A6-41B2F5BB0A5F}" presName="padding1" presStyleCnt="0"/>
      <dgm:spPr/>
    </dgm:pt>
    <dgm:pt modelId="{05433897-CA1B-4895-81CC-780FBE4D7D71}" type="pres">
      <dgm:prSet presAssocID="{30B7605B-511F-45D0-99DE-7A4B2F5BB39B}" presName="linV" presStyleCnt="0"/>
      <dgm:spPr/>
    </dgm:pt>
    <dgm:pt modelId="{F86DC28E-F362-4C59-BF52-1C280AC0A86D}" type="pres">
      <dgm:prSet presAssocID="{30B7605B-511F-45D0-99DE-7A4B2F5BB39B}" presName="spVertical1" presStyleCnt="0"/>
      <dgm:spPr/>
    </dgm:pt>
    <dgm:pt modelId="{1F97EA7F-B169-47F5-A2A7-23B757A4BCBC}" type="pres">
      <dgm:prSet presAssocID="{30B7605B-511F-45D0-99DE-7A4B2F5BB39B}" presName="parTx" presStyleLbl="revTx" presStyleIdx="0" presStyleCnt="1" custLinFactNeighborX="-7912" custLinFactNeighborY="-229">
        <dgm:presLayoutVars>
          <dgm:chMax val="0"/>
          <dgm:chPref val="0"/>
          <dgm:bulletEnabled val="1"/>
        </dgm:presLayoutVars>
      </dgm:prSet>
      <dgm:spPr/>
    </dgm:pt>
    <dgm:pt modelId="{352A577B-625A-428B-9915-448318B27364}" type="pres">
      <dgm:prSet presAssocID="{30B7605B-511F-45D0-99DE-7A4B2F5BB39B}" presName="spVertical2" presStyleCnt="0"/>
      <dgm:spPr/>
    </dgm:pt>
    <dgm:pt modelId="{F761E1ED-6EB4-444B-AA11-03482FE6F6F8}" type="pres">
      <dgm:prSet presAssocID="{30B7605B-511F-45D0-99DE-7A4B2F5BB39B}" presName="spVertical3" presStyleCnt="0"/>
      <dgm:spPr/>
    </dgm:pt>
    <dgm:pt modelId="{0055F74C-8992-43D4-8DC5-EEFFD2F9DB45}" type="pres">
      <dgm:prSet presAssocID="{C31E7C41-DA78-4F94-82A6-41B2F5BB0A5F}" presName="padding2" presStyleCnt="0"/>
      <dgm:spPr/>
    </dgm:pt>
    <dgm:pt modelId="{1081AEDA-B06F-4DEF-B1D2-95D0B4C0969E}" type="pres">
      <dgm:prSet presAssocID="{C31E7C41-DA78-4F94-82A6-41B2F5BB0A5F}" presName="negArrow" presStyleCnt="0"/>
      <dgm:spPr/>
    </dgm:pt>
    <dgm:pt modelId="{E31FA49E-B012-4AD5-B7C2-6F570F017FDD}" type="pres">
      <dgm:prSet presAssocID="{C31E7C41-DA78-4F94-82A6-41B2F5BB0A5F}" presName="backgroundArrow" presStyleLbl="node1" presStyleIdx="0" presStyleCnt="1" custLinFactNeighborX="319" custLinFactNeighborY="825"/>
      <dgm:spPr>
        <a:solidFill>
          <a:schemeClr val="tx1"/>
        </a:solidFill>
      </dgm:spPr>
    </dgm:pt>
  </dgm:ptLst>
  <dgm:cxnLst>
    <dgm:cxn modelId="{219DD735-4D9B-4DAE-8F7A-F84D2A23062A}" type="presOf" srcId="{C31E7C41-DA78-4F94-82A6-41B2F5BB0A5F}" destId="{26A87A3C-E27F-4E6E-9EC9-8782B3ABFF85}" srcOrd="0" destOrd="0" presId="urn:microsoft.com/office/officeart/2005/8/layout/hProcess3"/>
    <dgm:cxn modelId="{AE8F8C4D-CECD-4321-9472-ACB4FDF1393B}" srcId="{C31E7C41-DA78-4F94-82A6-41B2F5BB0A5F}" destId="{30B7605B-511F-45D0-99DE-7A4B2F5BB39B}" srcOrd="0" destOrd="0" parTransId="{14556943-26F3-45AB-8F2E-FE72146D1FCD}" sibTransId="{A32F9DEB-A1A4-4AAC-B145-831FC7009D42}"/>
    <dgm:cxn modelId="{007940F3-4089-43B7-82A4-7E85199144D7}" type="presOf" srcId="{30B7605B-511F-45D0-99DE-7A4B2F5BB39B}" destId="{1F97EA7F-B169-47F5-A2A7-23B757A4BCBC}" srcOrd="0" destOrd="0" presId="urn:microsoft.com/office/officeart/2005/8/layout/hProcess3"/>
    <dgm:cxn modelId="{1BC0BBBA-1A4E-4B10-BDF1-B57EF569FF21}" type="presParOf" srcId="{26A87A3C-E27F-4E6E-9EC9-8782B3ABFF85}" destId="{C2B76958-43BA-439E-8D60-D5AD960B00BA}" srcOrd="0" destOrd="0" presId="urn:microsoft.com/office/officeart/2005/8/layout/hProcess3"/>
    <dgm:cxn modelId="{F0B3215E-56D1-47DE-9E89-067DB074A303}" type="presParOf" srcId="{26A87A3C-E27F-4E6E-9EC9-8782B3ABFF85}" destId="{3539A931-ACE6-45AE-B18D-501A3F7CA42C}" srcOrd="1" destOrd="0" presId="urn:microsoft.com/office/officeart/2005/8/layout/hProcess3"/>
    <dgm:cxn modelId="{9C192478-C4A2-4F70-BA6B-1E5DC2147875}" type="presParOf" srcId="{3539A931-ACE6-45AE-B18D-501A3F7CA42C}" destId="{31C535AD-226D-4C8C-8F74-80D4224C65A7}" srcOrd="0" destOrd="0" presId="urn:microsoft.com/office/officeart/2005/8/layout/hProcess3"/>
    <dgm:cxn modelId="{0F8BA4F5-A70B-4305-A7FA-B4943AAF595D}" type="presParOf" srcId="{3539A931-ACE6-45AE-B18D-501A3F7CA42C}" destId="{05433897-CA1B-4895-81CC-780FBE4D7D71}" srcOrd="1" destOrd="0" presId="urn:microsoft.com/office/officeart/2005/8/layout/hProcess3"/>
    <dgm:cxn modelId="{1C408D18-7B3D-4CED-9B15-12C6AD37CACD}" type="presParOf" srcId="{05433897-CA1B-4895-81CC-780FBE4D7D71}" destId="{F86DC28E-F362-4C59-BF52-1C280AC0A86D}" srcOrd="0" destOrd="0" presId="urn:microsoft.com/office/officeart/2005/8/layout/hProcess3"/>
    <dgm:cxn modelId="{4F351087-1C5F-4B3A-828C-1834EEAF71DB}" type="presParOf" srcId="{05433897-CA1B-4895-81CC-780FBE4D7D71}" destId="{1F97EA7F-B169-47F5-A2A7-23B757A4BCBC}" srcOrd="1" destOrd="0" presId="urn:microsoft.com/office/officeart/2005/8/layout/hProcess3"/>
    <dgm:cxn modelId="{687C0238-C66E-4E58-BABC-CD55DD7937E2}" type="presParOf" srcId="{05433897-CA1B-4895-81CC-780FBE4D7D71}" destId="{352A577B-625A-428B-9915-448318B27364}" srcOrd="2" destOrd="0" presId="urn:microsoft.com/office/officeart/2005/8/layout/hProcess3"/>
    <dgm:cxn modelId="{AAE70C79-D5B7-47FE-AF9A-9EDA1C42575D}" type="presParOf" srcId="{05433897-CA1B-4895-81CC-780FBE4D7D71}" destId="{F761E1ED-6EB4-444B-AA11-03482FE6F6F8}" srcOrd="3" destOrd="0" presId="urn:microsoft.com/office/officeart/2005/8/layout/hProcess3"/>
    <dgm:cxn modelId="{3DD453E9-B5DB-42CD-9AF3-09ABD48781F3}" type="presParOf" srcId="{3539A931-ACE6-45AE-B18D-501A3F7CA42C}" destId="{0055F74C-8992-43D4-8DC5-EEFFD2F9DB45}" srcOrd="2" destOrd="0" presId="urn:microsoft.com/office/officeart/2005/8/layout/hProcess3"/>
    <dgm:cxn modelId="{93390214-FD70-4040-AD16-B4163EE00736}" type="presParOf" srcId="{3539A931-ACE6-45AE-B18D-501A3F7CA42C}" destId="{1081AEDA-B06F-4DEF-B1D2-95D0B4C0969E}" srcOrd="3" destOrd="0" presId="urn:microsoft.com/office/officeart/2005/8/layout/hProcess3"/>
    <dgm:cxn modelId="{DE6E0A44-F442-49DE-A3C6-82E18A8E3051}" type="presParOf" srcId="{3539A931-ACE6-45AE-B18D-501A3F7CA42C}" destId="{E31FA49E-B012-4AD5-B7C2-6F570F017FD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265702-28A5-444E-8098-93517AF63EB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B88B4D6C-9291-40F6-945D-71EE2B79EF23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i="1" dirty="0"/>
            <a:t>Коммуникационные роли индивидов:</a:t>
          </a:r>
          <a:endParaRPr lang="kk-KZ" i="1" dirty="0"/>
        </a:p>
      </dgm:t>
    </dgm:pt>
    <dgm:pt modelId="{CEB368A2-7FEC-490A-B3D7-EC8ABBE1BE1B}" type="parTrans" cxnId="{4847A58B-052A-48B3-A13F-80D33EB48CF4}">
      <dgm:prSet/>
      <dgm:spPr/>
      <dgm:t>
        <a:bodyPr/>
        <a:lstStyle/>
        <a:p>
          <a:endParaRPr lang="kk-KZ"/>
        </a:p>
      </dgm:t>
    </dgm:pt>
    <dgm:pt modelId="{27C9B782-EE41-4C5F-9298-845B3B238AA9}" type="sibTrans" cxnId="{4847A58B-052A-48B3-A13F-80D33EB48CF4}">
      <dgm:prSet/>
      <dgm:spPr/>
      <dgm:t>
        <a:bodyPr/>
        <a:lstStyle/>
        <a:p>
          <a:endParaRPr lang="kk-KZ"/>
        </a:p>
      </dgm:t>
    </dgm:pt>
    <dgm:pt modelId="{BF0250C6-BFD4-47F3-9B54-DDDBD908E404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1- “сторож” </a:t>
          </a:r>
          <a:r>
            <a:rPr lang="ru-RU" b="1" i="0" dirty="0">
              <a:solidFill>
                <a:srgbClr val="FF0000"/>
              </a:solidFill>
            </a:rPr>
            <a:t>контролируют входные потоки сообщений.</a:t>
          </a:r>
          <a:endParaRPr lang="kk-KZ" b="1" i="1" dirty="0">
            <a:solidFill>
              <a:srgbClr val="FF0000"/>
            </a:solidFill>
          </a:endParaRPr>
        </a:p>
      </dgm:t>
    </dgm:pt>
    <dgm:pt modelId="{6E3E4E1D-EF31-4D84-A6F6-A4D49E43985A}" type="parTrans" cxnId="{2C6D065C-1DB4-46BA-B5E7-509FBD2D15CB}">
      <dgm:prSet/>
      <dgm:spPr/>
      <dgm:t>
        <a:bodyPr/>
        <a:lstStyle/>
        <a:p>
          <a:endParaRPr lang="kk-KZ"/>
        </a:p>
      </dgm:t>
    </dgm:pt>
    <dgm:pt modelId="{04F87FAD-0B5A-4802-B919-84018AE7C466}" type="sibTrans" cxnId="{2C6D065C-1DB4-46BA-B5E7-509FBD2D15CB}">
      <dgm:prSet/>
      <dgm:spPr/>
      <dgm:t>
        <a:bodyPr/>
        <a:lstStyle/>
        <a:p>
          <a:endParaRPr lang="kk-KZ"/>
        </a:p>
      </dgm:t>
    </dgm:pt>
    <dgm:pt modelId="{EB453094-D564-4C01-95D3-252EACE19BF6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3 - “лидер мнения”</a:t>
          </a:r>
          <a:r>
            <a:rPr lang="ru-RU" b="0" i="0" dirty="0"/>
            <a:t> </a:t>
          </a:r>
          <a:r>
            <a:rPr lang="ru-RU" b="0" i="0" dirty="0">
              <a:solidFill>
                <a:srgbClr val="FF0000"/>
              </a:solidFill>
            </a:rPr>
            <a:t>оказывают неформально решающее влияние на поведение остальных.</a:t>
          </a:r>
          <a:endParaRPr lang="kk-KZ" i="1" dirty="0">
            <a:solidFill>
              <a:srgbClr val="FF0000"/>
            </a:solidFill>
          </a:endParaRPr>
        </a:p>
      </dgm:t>
    </dgm:pt>
    <dgm:pt modelId="{E54B05A6-E714-478C-BDD2-7CD3EE5489DF}" type="parTrans" cxnId="{2219841B-4830-43D2-93E8-C84A7DD201EB}">
      <dgm:prSet/>
      <dgm:spPr/>
      <dgm:t>
        <a:bodyPr/>
        <a:lstStyle/>
        <a:p>
          <a:endParaRPr lang="kk-KZ"/>
        </a:p>
      </dgm:t>
    </dgm:pt>
    <dgm:pt modelId="{B03438A7-B8E2-4F50-82E4-ACC5F3B6BAB7}" type="sibTrans" cxnId="{2219841B-4830-43D2-93E8-C84A7DD201EB}">
      <dgm:prSet/>
      <dgm:spPr/>
      <dgm:t>
        <a:bodyPr/>
        <a:lstStyle/>
        <a:p>
          <a:endParaRPr lang="kk-KZ"/>
        </a:p>
      </dgm:t>
    </dgm:pt>
    <dgm:pt modelId="{98627EE5-A3B1-483C-9775-1F11300E6CB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2 - “связной”</a:t>
          </a:r>
          <a:r>
            <a:rPr lang="ru-RU" b="0" i="0" dirty="0"/>
            <a:t> </a:t>
          </a:r>
          <a:r>
            <a:rPr lang="ru-RU" b="0" i="0" dirty="0">
              <a:solidFill>
                <a:srgbClr val="FF0000"/>
              </a:solidFill>
            </a:rPr>
            <a:t>занимают ключевые позиции, связывая группы.</a:t>
          </a:r>
          <a:endParaRPr lang="kk-KZ" i="1" dirty="0">
            <a:solidFill>
              <a:srgbClr val="FF0000"/>
            </a:solidFill>
          </a:endParaRPr>
        </a:p>
      </dgm:t>
    </dgm:pt>
    <dgm:pt modelId="{65AD8D35-85D1-488D-AB72-D8CDDC473261}" type="parTrans" cxnId="{305DA745-9E5C-45DE-9E58-A12E7A71F08A}">
      <dgm:prSet/>
      <dgm:spPr/>
      <dgm:t>
        <a:bodyPr/>
        <a:lstStyle/>
        <a:p>
          <a:endParaRPr lang="kk-KZ"/>
        </a:p>
      </dgm:t>
    </dgm:pt>
    <dgm:pt modelId="{D7D8B36F-E57D-49E1-8F4E-8E0D826ECC06}" type="sibTrans" cxnId="{305DA745-9E5C-45DE-9E58-A12E7A71F08A}">
      <dgm:prSet/>
      <dgm:spPr/>
      <dgm:t>
        <a:bodyPr/>
        <a:lstStyle/>
        <a:p>
          <a:endParaRPr lang="kk-KZ"/>
        </a:p>
      </dgm:t>
    </dgm:pt>
    <dgm:pt modelId="{058B5067-3A17-43CB-AB36-2554042B1FF1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4 - “космополит”</a:t>
          </a:r>
          <a:r>
            <a:rPr lang="ru-RU" b="0" i="0" dirty="0"/>
            <a:t> </a:t>
          </a:r>
          <a:r>
            <a:rPr lang="ru-RU" b="0" i="0" dirty="0">
              <a:solidFill>
                <a:srgbClr val="FF0000"/>
              </a:solidFill>
            </a:rPr>
            <a:t>связывают систему с внешней средой.</a:t>
          </a:r>
          <a:endParaRPr lang="kk-KZ" i="1" dirty="0">
            <a:solidFill>
              <a:srgbClr val="FF0000"/>
            </a:solidFill>
          </a:endParaRPr>
        </a:p>
      </dgm:t>
    </dgm:pt>
    <dgm:pt modelId="{8D45C3FC-8441-4C05-A4EC-DA40B1127D50}" type="parTrans" cxnId="{9076278C-C6C6-479A-A467-169B9014908C}">
      <dgm:prSet/>
      <dgm:spPr/>
      <dgm:t>
        <a:bodyPr/>
        <a:lstStyle/>
        <a:p>
          <a:endParaRPr lang="kk-KZ"/>
        </a:p>
      </dgm:t>
    </dgm:pt>
    <dgm:pt modelId="{E3F5B22A-CF9E-486B-BAAE-420B7D5EE51F}" type="sibTrans" cxnId="{9076278C-C6C6-479A-A467-169B9014908C}">
      <dgm:prSet/>
      <dgm:spPr/>
      <dgm:t>
        <a:bodyPr/>
        <a:lstStyle/>
        <a:p>
          <a:endParaRPr lang="kk-KZ"/>
        </a:p>
      </dgm:t>
    </dgm:pt>
    <dgm:pt modelId="{A9B0D7E7-DA00-41F3-A45E-E4E94CC2B880}" type="pres">
      <dgm:prSet presAssocID="{5D265702-28A5-444E-8098-93517AF63EB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2E70BC1-17A6-4CFB-9EDC-7533C2FFA4EA}" type="pres">
      <dgm:prSet presAssocID="{B88B4D6C-9291-40F6-945D-71EE2B79EF23}" presName="root" presStyleCnt="0">
        <dgm:presLayoutVars>
          <dgm:chMax/>
          <dgm:chPref val="4"/>
        </dgm:presLayoutVars>
      </dgm:prSet>
      <dgm:spPr/>
    </dgm:pt>
    <dgm:pt modelId="{72C05EF0-2BD8-44DB-A6C9-FB7715CBF645}" type="pres">
      <dgm:prSet presAssocID="{B88B4D6C-9291-40F6-945D-71EE2B79EF23}" presName="rootComposite" presStyleCnt="0">
        <dgm:presLayoutVars/>
      </dgm:prSet>
      <dgm:spPr/>
    </dgm:pt>
    <dgm:pt modelId="{8682D9A7-FB3C-4BC9-8F77-AF53D387739C}" type="pres">
      <dgm:prSet presAssocID="{B88B4D6C-9291-40F6-945D-71EE2B79EF23}" presName="rootText" presStyleLbl="node0" presStyleIdx="0" presStyleCnt="1">
        <dgm:presLayoutVars>
          <dgm:chMax/>
          <dgm:chPref val="4"/>
        </dgm:presLayoutVars>
      </dgm:prSet>
      <dgm:spPr/>
    </dgm:pt>
    <dgm:pt modelId="{E00981AA-4DC7-4C00-81C7-857ED8B5A42C}" type="pres">
      <dgm:prSet presAssocID="{B88B4D6C-9291-40F6-945D-71EE2B79EF23}" presName="childShape" presStyleCnt="0">
        <dgm:presLayoutVars>
          <dgm:chMax val="0"/>
          <dgm:chPref val="0"/>
        </dgm:presLayoutVars>
      </dgm:prSet>
      <dgm:spPr/>
    </dgm:pt>
    <dgm:pt modelId="{E2AF9722-69F6-4175-8F76-B36DD87751EF}" type="pres">
      <dgm:prSet presAssocID="{BF0250C6-BFD4-47F3-9B54-DDDBD908E404}" presName="childComposite" presStyleCnt="0">
        <dgm:presLayoutVars>
          <dgm:chMax val="0"/>
          <dgm:chPref val="0"/>
        </dgm:presLayoutVars>
      </dgm:prSet>
      <dgm:spPr/>
    </dgm:pt>
    <dgm:pt modelId="{6C35DDE7-D834-4DD1-9359-98C620E2FD72}" type="pres">
      <dgm:prSet presAssocID="{BF0250C6-BFD4-47F3-9B54-DDDBD908E404}" presName="Image" presStyleLbl="node1" presStyleIdx="0" presStyleCnt="4"/>
      <dgm:spPr/>
    </dgm:pt>
    <dgm:pt modelId="{5F40CBE6-E634-439D-9F3D-F300AB743D0C}" type="pres">
      <dgm:prSet presAssocID="{BF0250C6-BFD4-47F3-9B54-DDDBD908E404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2B6EA071-3769-432B-A60A-1E646CBB8F7E}" type="pres">
      <dgm:prSet presAssocID="{98627EE5-A3B1-483C-9775-1F11300E6CB9}" presName="childComposite" presStyleCnt="0">
        <dgm:presLayoutVars>
          <dgm:chMax val="0"/>
          <dgm:chPref val="0"/>
        </dgm:presLayoutVars>
      </dgm:prSet>
      <dgm:spPr/>
    </dgm:pt>
    <dgm:pt modelId="{4DFE61D7-853B-402B-9769-914F1A1CA522}" type="pres">
      <dgm:prSet presAssocID="{98627EE5-A3B1-483C-9775-1F11300E6CB9}" presName="Image" presStyleLbl="node1" presStyleIdx="1" presStyleCnt="4"/>
      <dgm:spPr/>
    </dgm:pt>
    <dgm:pt modelId="{26750C8E-C0AA-47F2-8DA0-DC81F01231CE}" type="pres">
      <dgm:prSet presAssocID="{98627EE5-A3B1-483C-9775-1F11300E6CB9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B92D6623-329E-4545-82C9-005C52BF943C}" type="pres">
      <dgm:prSet presAssocID="{EB453094-D564-4C01-95D3-252EACE19BF6}" presName="childComposite" presStyleCnt="0">
        <dgm:presLayoutVars>
          <dgm:chMax val="0"/>
          <dgm:chPref val="0"/>
        </dgm:presLayoutVars>
      </dgm:prSet>
      <dgm:spPr/>
    </dgm:pt>
    <dgm:pt modelId="{FC5AB1AE-3DF3-40C7-889E-998C3CE39AA7}" type="pres">
      <dgm:prSet presAssocID="{EB453094-D564-4C01-95D3-252EACE19BF6}" presName="Image" presStyleLbl="node1" presStyleIdx="2" presStyleCnt="4"/>
      <dgm:spPr/>
    </dgm:pt>
    <dgm:pt modelId="{B55933F8-37A2-4BF4-B0A4-F54349894799}" type="pres">
      <dgm:prSet presAssocID="{EB453094-D564-4C01-95D3-252EACE19BF6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A7647918-53C4-4765-B86C-E3E69159A91A}" type="pres">
      <dgm:prSet presAssocID="{058B5067-3A17-43CB-AB36-2554042B1FF1}" presName="childComposite" presStyleCnt="0">
        <dgm:presLayoutVars>
          <dgm:chMax val="0"/>
          <dgm:chPref val="0"/>
        </dgm:presLayoutVars>
      </dgm:prSet>
      <dgm:spPr/>
    </dgm:pt>
    <dgm:pt modelId="{3FEA80A4-449A-4688-AF9E-372401628A4E}" type="pres">
      <dgm:prSet presAssocID="{058B5067-3A17-43CB-AB36-2554042B1FF1}" presName="Image" presStyleLbl="node1" presStyleIdx="3" presStyleCnt="4"/>
      <dgm:spPr/>
    </dgm:pt>
    <dgm:pt modelId="{CF306A97-645D-41D9-BC91-1CBEDB68A695}" type="pres">
      <dgm:prSet presAssocID="{058B5067-3A17-43CB-AB36-2554042B1FF1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219841B-4830-43D2-93E8-C84A7DD201EB}" srcId="{B88B4D6C-9291-40F6-945D-71EE2B79EF23}" destId="{EB453094-D564-4C01-95D3-252EACE19BF6}" srcOrd="2" destOrd="0" parTransId="{E54B05A6-E714-478C-BDD2-7CD3EE5489DF}" sibTransId="{B03438A7-B8E2-4F50-82E4-ACC5F3B6BAB7}"/>
    <dgm:cxn modelId="{61522E1C-E490-4E60-AE95-C725E5793945}" type="presOf" srcId="{058B5067-3A17-43CB-AB36-2554042B1FF1}" destId="{CF306A97-645D-41D9-BC91-1CBEDB68A695}" srcOrd="0" destOrd="0" presId="urn:microsoft.com/office/officeart/2008/layout/PictureAccentList"/>
    <dgm:cxn modelId="{8FFC871D-1D96-4070-B69C-84EFA1C3751A}" type="presOf" srcId="{98627EE5-A3B1-483C-9775-1F11300E6CB9}" destId="{26750C8E-C0AA-47F2-8DA0-DC81F01231CE}" srcOrd="0" destOrd="0" presId="urn:microsoft.com/office/officeart/2008/layout/PictureAccentList"/>
    <dgm:cxn modelId="{92CDB433-CEF6-47A0-AD3A-855EA63A965B}" type="presOf" srcId="{B88B4D6C-9291-40F6-945D-71EE2B79EF23}" destId="{8682D9A7-FB3C-4BC9-8F77-AF53D387739C}" srcOrd="0" destOrd="0" presId="urn:microsoft.com/office/officeart/2008/layout/PictureAccentList"/>
    <dgm:cxn modelId="{3FC45E3F-BF47-40BE-B41C-E4C5425922EE}" type="presOf" srcId="{BF0250C6-BFD4-47F3-9B54-DDDBD908E404}" destId="{5F40CBE6-E634-439D-9F3D-F300AB743D0C}" srcOrd="0" destOrd="0" presId="urn:microsoft.com/office/officeart/2008/layout/PictureAccentList"/>
    <dgm:cxn modelId="{2C6D065C-1DB4-46BA-B5E7-509FBD2D15CB}" srcId="{B88B4D6C-9291-40F6-945D-71EE2B79EF23}" destId="{BF0250C6-BFD4-47F3-9B54-DDDBD908E404}" srcOrd="0" destOrd="0" parTransId="{6E3E4E1D-EF31-4D84-A6F6-A4D49E43985A}" sibTransId="{04F87FAD-0B5A-4802-B919-84018AE7C466}"/>
    <dgm:cxn modelId="{305DA745-9E5C-45DE-9E58-A12E7A71F08A}" srcId="{B88B4D6C-9291-40F6-945D-71EE2B79EF23}" destId="{98627EE5-A3B1-483C-9775-1F11300E6CB9}" srcOrd="1" destOrd="0" parTransId="{65AD8D35-85D1-488D-AB72-D8CDDC473261}" sibTransId="{D7D8B36F-E57D-49E1-8F4E-8E0D826ECC06}"/>
    <dgm:cxn modelId="{4847A58B-052A-48B3-A13F-80D33EB48CF4}" srcId="{5D265702-28A5-444E-8098-93517AF63EB9}" destId="{B88B4D6C-9291-40F6-945D-71EE2B79EF23}" srcOrd="0" destOrd="0" parTransId="{CEB368A2-7FEC-490A-B3D7-EC8ABBE1BE1B}" sibTransId="{27C9B782-EE41-4C5F-9298-845B3B238AA9}"/>
    <dgm:cxn modelId="{9076278C-C6C6-479A-A467-169B9014908C}" srcId="{B88B4D6C-9291-40F6-945D-71EE2B79EF23}" destId="{058B5067-3A17-43CB-AB36-2554042B1FF1}" srcOrd="3" destOrd="0" parTransId="{8D45C3FC-8441-4C05-A4EC-DA40B1127D50}" sibTransId="{E3F5B22A-CF9E-486B-BAAE-420B7D5EE51F}"/>
    <dgm:cxn modelId="{E488BFD6-F69B-4A9C-9CFD-3A3923EBB56B}" type="presOf" srcId="{EB453094-D564-4C01-95D3-252EACE19BF6}" destId="{B55933F8-37A2-4BF4-B0A4-F54349894799}" srcOrd="0" destOrd="0" presId="urn:microsoft.com/office/officeart/2008/layout/PictureAccentList"/>
    <dgm:cxn modelId="{8E8922E0-7708-4409-BAD0-0D04545A1EFC}" type="presOf" srcId="{5D265702-28A5-444E-8098-93517AF63EB9}" destId="{A9B0D7E7-DA00-41F3-A45E-E4E94CC2B880}" srcOrd="0" destOrd="0" presId="urn:microsoft.com/office/officeart/2008/layout/PictureAccentList"/>
    <dgm:cxn modelId="{EA2084D4-DE68-4103-AA60-22F304E614F7}" type="presParOf" srcId="{A9B0D7E7-DA00-41F3-A45E-E4E94CC2B880}" destId="{D2E70BC1-17A6-4CFB-9EDC-7533C2FFA4EA}" srcOrd="0" destOrd="0" presId="urn:microsoft.com/office/officeart/2008/layout/PictureAccentList"/>
    <dgm:cxn modelId="{0A0651A7-CB1D-49E3-A476-C0547EE40B4E}" type="presParOf" srcId="{D2E70BC1-17A6-4CFB-9EDC-7533C2FFA4EA}" destId="{72C05EF0-2BD8-44DB-A6C9-FB7715CBF645}" srcOrd="0" destOrd="0" presId="urn:microsoft.com/office/officeart/2008/layout/PictureAccentList"/>
    <dgm:cxn modelId="{C31515F7-9A2B-41F5-B85D-5DC491C23001}" type="presParOf" srcId="{72C05EF0-2BD8-44DB-A6C9-FB7715CBF645}" destId="{8682D9A7-FB3C-4BC9-8F77-AF53D387739C}" srcOrd="0" destOrd="0" presId="urn:microsoft.com/office/officeart/2008/layout/PictureAccentList"/>
    <dgm:cxn modelId="{CCDBA9A8-A4A3-4254-B59E-A294F3B73793}" type="presParOf" srcId="{D2E70BC1-17A6-4CFB-9EDC-7533C2FFA4EA}" destId="{E00981AA-4DC7-4C00-81C7-857ED8B5A42C}" srcOrd="1" destOrd="0" presId="urn:microsoft.com/office/officeart/2008/layout/PictureAccentList"/>
    <dgm:cxn modelId="{2317F35A-411C-45A1-BD8F-ABC214020FA6}" type="presParOf" srcId="{E00981AA-4DC7-4C00-81C7-857ED8B5A42C}" destId="{E2AF9722-69F6-4175-8F76-B36DD87751EF}" srcOrd="0" destOrd="0" presId="urn:microsoft.com/office/officeart/2008/layout/PictureAccentList"/>
    <dgm:cxn modelId="{450BEA35-062E-4739-BE61-71DEC69A6B0C}" type="presParOf" srcId="{E2AF9722-69F6-4175-8F76-B36DD87751EF}" destId="{6C35DDE7-D834-4DD1-9359-98C620E2FD72}" srcOrd="0" destOrd="0" presId="urn:microsoft.com/office/officeart/2008/layout/PictureAccentList"/>
    <dgm:cxn modelId="{FFF495E7-1995-4270-890B-1A47843EC935}" type="presParOf" srcId="{E2AF9722-69F6-4175-8F76-B36DD87751EF}" destId="{5F40CBE6-E634-439D-9F3D-F300AB743D0C}" srcOrd="1" destOrd="0" presId="urn:microsoft.com/office/officeart/2008/layout/PictureAccentList"/>
    <dgm:cxn modelId="{CFE80A14-DE9C-42B9-A7B9-738C68EFE26E}" type="presParOf" srcId="{E00981AA-4DC7-4C00-81C7-857ED8B5A42C}" destId="{2B6EA071-3769-432B-A60A-1E646CBB8F7E}" srcOrd="1" destOrd="0" presId="urn:microsoft.com/office/officeart/2008/layout/PictureAccentList"/>
    <dgm:cxn modelId="{5E196B63-966B-469E-968D-E083E7F66094}" type="presParOf" srcId="{2B6EA071-3769-432B-A60A-1E646CBB8F7E}" destId="{4DFE61D7-853B-402B-9769-914F1A1CA522}" srcOrd="0" destOrd="0" presId="urn:microsoft.com/office/officeart/2008/layout/PictureAccentList"/>
    <dgm:cxn modelId="{5058A23B-29CC-43A6-A0C9-D164F409489A}" type="presParOf" srcId="{2B6EA071-3769-432B-A60A-1E646CBB8F7E}" destId="{26750C8E-C0AA-47F2-8DA0-DC81F01231CE}" srcOrd="1" destOrd="0" presId="urn:microsoft.com/office/officeart/2008/layout/PictureAccentList"/>
    <dgm:cxn modelId="{80882EF0-7093-41DC-97BA-7D5BDE455530}" type="presParOf" srcId="{E00981AA-4DC7-4C00-81C7-857ED8B5A42C}" destId="{B92D6623-329E-4545-82C9-005C52BF943C}" srcOrd="2" destOrd="0" presId="urn:microsoft.com/office/officeart/2008/layout/PictureAccentList"/>
    <dgm:cxn modelId="{D47C2AA0-3025-4B93-9832-1BBA4855F679}" type="presParOf" srcId="{B92D6623-329E-4545-82C9-005C52BF943C}" destId="{FC5AB1AE-3DF3-40C7-889E-998C3CE39AA7}" srcOrd="0" destOrd="0" presId="urn:microsoft.com/office/officeart/2008/layout/PictureAccentList"/>
    <dgm:cxn modelId="{CBABF1B1-116B-4D97-9038-551E8AA3593D}" type="presParOf" srcId="{B92D6623-329E-4545-82C9-005C52BF943C}" destId="{B55933F8-37A2-4BF4-B0A4-F54349894799}" srcOrd="1" destOrd="0" presId="urn:microsoft.com/office/officeart/2008/layout/PictureAccentList"/>
    <dgm:cxn modelId="{13008735-028E-4DA7-A9FA-68ED98EEDB54}" type="presParOf" srcId="{E00981AA-4DC7-4C00-81C7-857ED8B5A42C}" destId="{A7647918-53C4-4765-B86C-E3E69159A91A}" srcOrd="3" destOrd="0" presId="urn:microsoft.com/office/officeart/2008/layout/PictureAccentList"/>
    <dgm:cxn modelId="{7F50A4CA-6185-46F3-9EE1-998DBCBF3C64}" type="presParOf" srcId="{A7647918-53C4-4765-B86C-E3E69159A91A}" destId="{3FEA80A4-449A-4688-AF9E-372401628A4E}" srcOrd="0" destOrd="0" presId="urn:microsoft.com/office/officeart/2008/layout/PictureAccentList"/>
    <dgm:cxn modelId="{4A037FC0-44B6-4094-87E9-0C642693CC77}" type="presParOf" srcId="{A7647918-53C4-4765-B86C-E3E69159A91A}" destId="{CF306A97-645D-41D9-BC91-1CBEDB68A69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94780C-066E-4A2B-B218-D8BE63B1E66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44F06CB6-92A0-4D1D-8675-23BF7590974E}">
      <dgm:prSet phldrT="[Текст]" custT="1"/>
      <dgm:spPr/>
      <dgm:t>
        <a:bodyPr/>
        <a:lstStyle/>
        <a:p>
          <a:r>
            <a:rPr lang="ru-RU" sz="1800" dirty="0"/>
            <a:t>Личностные барьеры </a:t>
          </a:r>
          <a:endParaRPr lang="kk-KZ" sz="1800" dirty="0"/>
        </a:p>
      </dgm:t>
    </dgm:pt>
    <dgm:pt modelId="{760B5BD4-90A3-452A-886B-AB82B36BAD75}" type="parTrans" cxnId="{D11EBD48-CA1D-46C4-9864-E5E598A5CEEA}">
      <dgm:prSet/>
      <dgm:spPr/>
      <dgm:t>
        <a:bodyPr/>
        <a:lstStyle/>
        <a:p>
          <a:endParaRPr lang="kk-KZ"/>
        </a:p>
      </dgm:t>
    </dgm:pt>
    <dgm:pt modelId="{8C4F10CE-C875-415D-B025-7B862B538890}" type="sibTrans" cxnId="{D11EBD48-CA1D-46C4-9864-E5E598A5CEEA}">
      <dgm:prSet/>
      <dgm:spPr/>
      <dgm:t>
        <a:bodyPr/>
        <a:lstStyle/>
        <a:p>
          <a:endParaRPr lang="kk-KZ"/>
        </a:p>
      </dgm:t>
    </dgm:pt>
    <dgm:pt modelId="{003F9902-35DC-45DE-BB1E-42E06AB6DEDC}">
      <dgm:prSet phldrT="[Текст]" custT="1"/>
      <dgm:spPr/>
      <dgm:t>
        <a:bodyPr/>
        <a:lstStyle/>
        <a:p>
          <a:r>
            <a:rPr lang="ru-RU" sz="1800" dirty="0"/>
            <a:t>Физические барьеры </a:t>
          </a:r>
          <a:endParaRPr lang="kk-KZ" sz="1800" dirty="0"/>
        </a:p>
      </dgm:t>
    </dgm:pt>
    <dgm:pt modelId="{17651047-37D6-47E4-A361-5F8C22EC0492}" type="parTrans" cxnId="{9DC6ACAC-7597-4AC9-8C53-5F51B2A3C868}">
      <dgm:prSet/>
      <dgm:spPr/>
      <dgm:t>
        <a:bodyPr/>
        <a:lstStyle/>
        <a:p>
          <a:endParaRPr lang="kk-KZ"/>
        </a:p>
      </dgm:t>
    </dgm:pt>
    <dgm:pt modelId="{96EDFBFD-E246-4707-990B-706CAA62A41E}" type="sibTrans" cxnId="{9DC6ACAC-7597-4AC9-8C53-5F51B2A3C868}">
      <dgm:prSet/>
      <dgm:spPr/>
      <dgm:t>
        <a:bodyPr/>
        <a:lstStyle/>
        <a:p>
          <a:endParaRPr lang="kk-KZ"/>
        </a:p>
      </dgm:t>
    </dgm:pt>
    <dgm:pt modelId="{B385F8BB-ACBB-4E88-A1BC-8394742F069F}">
      <dgm:prSet phldrT="[Текст]" custT="1"/>
      <dgm:spPr/>
      <dgm:t>
        <a:bodyPr/>
        <a:lstStyle/>
        <a:p>
          <a:r>
            <a:rPr lang="ru-RU" sz="1800" dirty="0"/>
            <a:t>Семантические барьеры </a:t>
          </a:r>
          <a:endParaRPr lang="kk-KZ" sz="1800" dirty="0"/>
        </a:p>
      </dgm:t>
    </dgm:pt>
    <dgm:pt modelId="{EE36DA28-FCE1-4885-926E-BE288F960E34}" type="parTrans" cxnId="{08554047-B3C0-452A-B80A-0CB9626D4139}">
      <dgm:prSet/>
      <dgm:spPr/>
      <dgm:t>
        <a:bodyPr/>
        <a:lstStyle/>
        <a:p>
          <a:endParaRPr lang="kk-KZ"/>
        </a:p>
      </dgm:t>
    </dgm:pt>
    <dgm:pt modelId="{E285CBEE-E017-4477-AD42-C87C56602D31}" type="sibTrans" cxnId="{08554047-B3C0-452A-B80A-0CB9626D4139}">
      <dgm:prSet/>
      <dgm:spPr/>
      <dgm:t>
        <a:bodyPr/>
        <a:lstStyle/>
        <a:p>
          <a:endParaRPr lang="kk-KZ"/>
        </a:p>
      </dgm:t>
    </dgm:pt>
    <dgm:pt modelId="{1C606128-5FD9-446A-8304-6F34A193032B}">
      <dgm:prSet phldrT="[Текст]" custT="1"/>
      <dgm:spPr/>
      <dgm:t>
        <a:bodyPr/>
        <a:lstStyle/>
        <a:p>
          <a:r>
            <a:rPr lang="ru-RU" sz="1800" dirty="0"/>
            <a:t>Языковые барьеры </a:t>
          </a:r>
          <a:endParaRPr lang="kk-KZ" sz="1800" dirty="0"/>
        </a:p>
      </dgm:t>
    </dgm:pt>
    <dgm:pt modelId="{EC91FAB1-4BCB-4916-97A6-B93B2DD509DB}" type="parTrans" cxnId="{32B86FB8-E020-4AEB-BCE8-D2B89509EA6F}">
      <dgm:prSet/>
      <dgm:spPr/>
      <dgm:t>
        <a:bodyPr/>
        <a:lstStyle/>
        <a:p>
          <a:endParaRPr lang="kk-KZ"/>
        </a:p>
      </dgm:t>
    </dgm:pt>
    <dgm:pt modelId="{46121343-0873-4A29-9CD5-A8AD22A9CBB0}" type="sibTrans" cxnId="{32B86FB8-E020-4AEB-BCE8-D2B89509EA6F}">
      <dgm:prSet/>
      <dgm:spPr/>
      <dgm:t>
        <a:bodyPr/>
        <a:lstStyle/>
        <a:p>
          <a:endParaRPr lang="kk-KZ"/>
        </a:p>
      </dgm:t>
    </dgm:pt>
    <dgm:pt modelId="{3296B0A1-A49F-4838-9DB9-6DF340573E63}">
      <dgm:prSet phldrT="[Текст]" custT="1"/>
      <dgm:spPr/>
      <dgm:t>
        <a:bodyPr/>
        <a:lstStyle/>
        <a:p>
          <a:r>
            <a:rPr lang="ru-RU" sz="1800" dirty="0"/>
            <a:t>Организационные барьеры </a:t>
          </a:r>
          <a:endParaRPr lang="kk-KZ" sz="1800" dirty="0"/>
        </a:p>
      </dgm:t>
    </dgm:pt>
    <dgm:pt modelId="{6C517BAA-E569-44E1-9DC3-82667AA52510}" type="parTrans" cxnId="{E5881AD7-9B5F-4DED-BBA7-974FC1E18B41}">
      <dgm:prSet/>
      <dgm:spPr/>
      <dgm:t>
        <a:bodyPr/>
        <a:lstStyle/>
        <a:p>
          <a:endParaRPr lang="kk-KZ"/>
        </a:p>
      </dgm:t>
    </dgm:pt>
    <dgm:pt modelId="{3F97B2C4-9A31-41DA-9BB0-14620923DC25}" type="sibTrans" cxnId="{E5881AD7-9B5F-4DED-BBA7-974FC1E18B41}">
      <dgm:prSet/>
      <dgm:spPr/>
      <dgm:t>
        <a:bodyPr/>
        <a:lstStyle/>
        <a:p>
          <a:endParaRPr lang="kk-KZ"/>
        </a:p>
      </dgm:t>
    </dgm:pt>
    <dgm:pt modelId="{D3054EAB-E35B-4578-A6FC-B5B43C9D5698}">
      <dgm:prSet phldrT="[Текст]" custT="1"/>
      <dgm:spPr/>
      <dgm:t>
        <a:bodyPr/>
        <a:lstStyle/>
        <a:p>
          <a:r>
            <a:rPr lang="ru-RU" sz="1800" dirty="0"/>
            <a:t>Культурные барьеры </a:t>
          </a:r>
          <a:endParaRPr lang="kk-KZ" sz="1800" dirty="0"/>
        </a:p>
      </dgm:t>
    </dgm:pt>
    <dgm:pt modelId="{C3892650-B9B4-4105-ABAE-226C88FED94C}" type="parTrans" cxnId="{3A0C6C45-7CCD-49AB-B17E-8103E310932E}">
      <dgm:prSet/>
      <dgm:spPr/>
      <dgm:t>
        <a:bodyPr/>
        <a:lstStyle/>
        <a:p>
          <a:endParaRPr lang="kk-KZ"/>
        </a:p>
      </dgm:t>
    </dgm:pt>
    <dgm:pt modelId="{9CEE03E8-4C9B-4073-802A-9468D5C1C75A}" type="sibTrans" cxnId="{3A0C6C45-7CCD-49AB-B17E-8103E310932E}">
      <dgm:prSet/>
      <dgm:spPr/>
      <dgm:t>
        <a:bodyPr/>
        <a:lstStyle/>
        <a:p>
          <a:endParaRPr lang="kk-KZ"/>
        </a:p>
      </dgm:t>
    </dgm:pt>
    <dgm:pt modelId="{0E8D097A-BCAA-4EB7-BE4F-F6C52C988BDF}" type="pres">
      <dgm:prSet presAssocID="{FC94780C-066E-4A2B-B218-D8BE63B1E66B}" presName="cycle" presStyleCnt="0">
        <dgm:presLayoutVars>
          <dgm:dir/>
          <dgm:resizeHandles val="exact"/>
        </dgm:presLayoutVars>
      </dgm:prSet>
      <dgm:spPr/>
    </dgm:pt>
    <dgm:pt modelId="{CCE7E2B3-A754-4D4B-9BBD-0D0102486A9F}" type="pres">
      <dgm:prSet presAssocID="{44F06CB6-92A0-4D1D-8675-23BF7590974E}" presName="node" presStyleLbl="node1" presStyleIdx="0" presStyleCnt="6" custScaleX="157445">
        <dgm:presLayoutVars>
          <dgm:bulletEnabled val="1"/>
        </dgm:presLayoutVars>
      </dgm:prSet>
      <dgm:spPr/>
    </dgm:pt>
    <dgm:pt modelId="{1206658F-25A8-4709-8D2C-8F98B96D765D}" type="pres">
      <dgm:prSet presAssocID="{44F06CB6-92A0-4D1D-8675-23BF7590974E}" presName="spNode" presStyleCnt="0"/>
      <dgm:spPr/>
    </dgm:pt>
    <dgm:pt modelId="{1FD84C6B-1CEA-4C32-B9D4-1C0491D3AA80}" type="pres">
      <dgm:prSet presAssocID="{8C4F10CE-C875-415D-B025-7B862B538890}" presName="sibTrans" presStyleLbl="sibTrans1D1" presStyleIdx="0" presStyleCnt="6"/>
      <dgm:spPr/>
    </dgm:pt>
    <dgm:pt modelId="{B5EEE04D-18A6-4041-A52E-CAAAF2A93989}" type="pres">
      <dgm:prSet presAssocID="{003F9902-35DC-45DE-BB1E-42E06AB6DEDC}" presName="node" presStyleLbl="node1" presStyleIdx="1" presStyleCnt="6" custScaleX="174529">
        <dgm:presLayoutVars>
          <dgm:bulletEnabled val="1"/>
        </dgm:presLayoutVars>
      </dgm:prSet>
      <dgm:spPr/>
    </dgm:pt>
    <dgm:pt modelId="{C2D80FD6-D673-4E3B-8F64-D88ACC97FDB0}" type="pres">
      <dgm:prSet presAssocID="{003F9902-35DC-45DE-BB1E-42E06AB6DEDC}" presName="spNode" presStyleCnt="0"/>
      <dgm:spPr/>
    </dgm:pt>
    <dgm:pt modelId="{EEE13BD7-3D04-4479-B846-27A2A6E2B435}" type="pres">
      <dgm:prSet presAssocID="{96EDFBFD-E246-4707-990B-706CAA62A41E}" presName="sibTrans" presStyleLbl="sibTrans1D1" presStyleIdx="1" presStyleCnt="6"/>
      <dgm:spPr/>
    </dgm:pt>
    <dgm:pt modelId="{0B0D0E51-BAAA-4330-BDF1-9EDAAA34FA62}" type="pres">
      <dgm:prSet presAssocID="{B385F8BB-ACBB-4E88-A1BC-8394742F069F}" presName="node" presStyleLbl="node1" presStyleIdx="2" presStyleCnt="6" custScaleX="176208" custRadScaleRad="99841" custRadScaleInc="-22964">
        <dgm:presLayoutVars>
          <dgm:bulletEnabled val="1"/>
        </dgm:presLayoutVars>
      </dgm:prSet>
      <dgm:spPr/>
    </dgm:pt>
    <dgm:pt modelId="{517B642F-D655-4EB7-96AE-D7C766AC4FE7}" type="pres">
      <dgm:prSet presAssocID="{B385F8BB-ACBB-4E88-A1BC-8394742F069F}" presName="spNode" presStyleCnt="0"/>
      <dgm:spPr/>
    </dgm:pt>
    <dgm:pt modelId="{457E41CE-B3E4-4384-B859-91E2EC88B8BE}" type="pres">
      <dgm:prSet presAssocID="{E285CBEE-E017-4477-AD42-C87C56602D31}" presName="sibTrans" presStyleLbl="sibTrans1D1" presStyleIdx="2" presStyleCnt="6"/>
      <dgm:spPr/>
    </dgm:pt>
    <dgm:pt modelId="{6C5AC7B6-72F7-45DF-93AF-1F7812AB4A02}" type="pres">
      <dgm:prSet presAssocID="{1C606128-5FD9-446A-8304-6F34A193032B}" presName="node" presStyleLbl="node1" presStyleIdx="3" presStyleCnt="6" custScaleX="151778">
        <dgm:presLayoutVars>
          <dgm:bulletEnabled val="1"/>
        </dgm:presLayoutVars>
      </dgm:prSet>
      <dgm:spPr/>
    </dgm:pt>
    <dgm:pt modelId="{5375963F-AD16-4089-AF13-81B67658D2ED}" type="pres">
      <dgm:prSet presAssocID="{1C606128-5FD9-446A-8304-6F34A193032B}" presName="spNode" presStyleCnt="0"/>
      <dgm:spPr/>
    </dgm:pt>
    <dgm:pt modelId="{2393963C-CF01-4D0A-864F-50D5C92DB24E}" type="pres">
      <dgm:prSet presAssocID="{46121343-0873-4A29-9CD5-A8AD22A9CBB0}" presName="sibTrans" presStyleLbl="sibTrans1D1" presStyleIdx="3" presStyleCnt="6"/>
      <dgm:spPr/>
    </dgm:pt>
    <dgm:pt modelId="{9D6FB8E8-17CE-4EB1-82D4-BCE0A4006DE4}" type="pres">
      <dgm:prSet presAssocID="{3296B0A1-A49F-4838-9DB9-6DF340573E63}" presName="node" presStyleLbl="node1" presStyleIdx="4" presStyleCnt="6" custScaleX="187541" custRadScaleRad="99423" custRadScaleInc="19527">
        <dgm:presLayoutVars>
          <dgm:bulletEnabled val="1"/>
        </dgm:presLayoutVars>
      </dgm:prSet>
      <dgm:spPr/>
    </dgm:pt>
    <dgm:pt modelId="{79C5162B-26D9-4C68-8860-39187C0F05D5}" type="pres">
      <dgm:prSet presAssocID="{3296B0A1-A49F-4838-9DB9-6DF340573E63}" presName="spNode" presStyleCnt="0"/>
      <dgm:spPr/>
    </dgm:pt>
    <dgm:pt modelId="{EC909A98-68E5-4CAD-920A-BF4E465BC595}" type="pres">
      <dgm:prSet presAssocID="{3F97B2C4-9A31-41DA-9BB0-14620923DC25}" presName="sibTrans" presStyleLbl="sibTrans1D1" presStyleIdx="4" presStyleCnt="6"/>
      <dgm:spPr/>
    </dgm:pt>
    <dgm:pt modelId="{252BFFBB-6C24-49E0-9987-3E0F2D45FBC5}" type="pres">
      <dgm:prSet presAssocID="{D3054EAB-E35B-4578-A6FC-B5B43C9D5698}" presName="node" presStyleLbl="node1" presStyleIdx="5" presStyleCnt="6" custScaleX="167100">
        <dgm:presLayoutVars>
          <dgm:bulletEnabled val="1"/>
        </dgm:presLayoutVars>
      </dgm:prSet>
      <dgm:spPr/>
    </dgm:pt>
    <dgm:pt modelId="{4AE9EAA9-6138-43CF-82FF-88BE3C5AA821}" type="pres">
      <dgm:prSet presAssocID="{D3054EAB-E35B-4578-A6FC-B5B43C9D5698}" presName="spNode" presStyleCnt="0"/>
      <dgm:spPr/>
    </dgm:pt>
    <dgm:pt modelId="{8A645F7E-D0C1-4D9C-A3F7-779C71FAB7E0}" type="pres">
      <dgm:prSet presAssocID="{9CEE03E8-4C9B-4073-802A-9468D5C1C75A}" presName="sibTrans" presStyleLbl="sibTrans1D1" presStyleIdx="5" presStyleCnt="6"/>
      <dgm:spPr/>
    </dgm:pt>
  </dgm:ptLst>
  <dgm:cxnLst>
    <dgm:cxn modelId="{7755AB05-B149-4788-BE5A-B90D4EFF2067}" type="presOf" srcId="{B385F8BB-ACBB-4E88-A1BC-8394742F069F}" destId="{0B0D0E51-BAAA-4330-BDF1-9EDAAA34FA62}" srcOrd="0" destOrd="0" presId="urn:microsoft.com/office/officeart/2005/8/layout/cycle6"/>
    <dgm:cxn modelId="{F133170E-CB36-4E0E-8A75-383C256F0CF0}" type="presOf" srcId="{46121343-0873-4A29-9CD5-A8AD22A9CBB0}" destId="{2393963C-CF01-4D0A-864F-50D5C92DB24E}" srcOrd="0" destOrd="0" presId="urn:microsoft.com/office/officeart/2005/8/layout/cycle6"/>
    <dgm:cxn modelId="{3EFC9612-C737-40A2-8337-81342A61937B}" type="presOf" srcId="{44F06CB6-92A0-4D1D-8675-23BF7590974E}" destId="{CCE7E2B3-A754-4D4B-9BBD-0D0102486A9F}" srcOrd="0" destOrd="0" presId="urn:microsoft.com/office/officeart/2005/8/layout/cycle6"/>
    <dgm:cxn modelId="{C79D7E63-714C-42DF-8370-DD95FFDF315E}" type="presOf" srcId="{E285CBEE-E017-4477-AD42-C87C56602D31}" destId="{457E41CE-B3E4-4384-B859-91E2EC88B8BE}" srcOrd="0" destOrd="0" presId="urn:microsoft.com/office/officeart/2005/8/layout/cycle6"/>
    <dgm:cxn modelId="{3A0C6C45-7CCD-49AB-B17E-8103E310932E}" srcId="{FC94780C-066E-4A2B-B218-D8BE63B1E66B}" destId="{D3054EAB-E35B-4578-A6FC-B5B43C9D5698}" srcOrd="5" destOrd="0" parTransId="{C3892650-B9B4-4105-ABAE-226C88FED94C}" sibTransId="{9CEE03E8-4C9B-4073-802A-9468D5C1C75A}"/>
    <dgm:cxn modelId="{08554047-B3C0-452A-B80A-0CB9626D4139}" srcId="{FC94780C-066E-4A2B-B218-D8BE63B1E66B}" destId="{B385F8BB-ACBB-4E88-A1BC-8394742F069F}" srcOrd="2" destOrd="0" parTransId="{EE36DA28-FCE1-4885-926E-BE288F960E34}" sibTransId="{E285CBEE-E017-4477-AD42-C87C56602D31}"/>
    <dgm:cxn modelId="{5051A968-CF7F-4695-811C-7C454BF0F52E}" type="presOf" srcId="{3296B0A1-A49F-4838-9DB9-6DF340573E63}" destId="{9D6FB8E8-17CE-4EB1-82D4-BCE0A4006DE4}" srcOrd="0" destOrd="0" presId="urn:microsoft.com/office/officeart/2005/8/layout/cycle6"/>
    <dgm:cxn modelId="{D11EBD48-CA1D-46C4-9864-E5E598A5CEEA}" srcId="{FC94780C-066E-4A2B-B218-D8BE63B1E66B}" destId="{44F06CB6-92A0-4D1D-8675-23BF7590974E}" srcOrd="0" destOrd="0" parTransId="{760B5BD4-90A3-452A-886B-AB82B36BAD75}" sibTransId="{8C4F10CE-C875-415D-B025-7B862B538890}"/>
    <dgm:cxn modelId="{8862A858-C441-4594-80F5-AEECC2580927}" type="presOf" srcId="{96EDFBFD-E246-4707-990B-706CAA62A41E}" destId="{EEE13BD7-3D04-4479-B846-27A2A6E2B435}" srcOrd="0" destOrd="0" presId="urn:microsoft.com/office/officeart/2005/8/layout/cycle6"/>
    <dgm:cxn modelId="{56579A7D-E895-4D6C-AED1-4D66924131DB}" type="presOf" srcId="{3F97B2C4-9A31-41DA-9BB0-14620923DC25}" destId="{EC909A98-68E5-4CAD-920A-BF4E465BC595}" srcOrd="0" destOrd="0" presId="urn:microsoft.com/office/officeart/2005/8/layout/cycle6"/>
    <dgm:cxn modelId="{9DC6ACAC-7597-4AC9-8C53-5F51B2A3C868}" srcId="{FC94780C-066E-4A2B-B218-D8BE63B1E66B}" destId="{003F9902-35DC-45DE-BB1E-42E06AB6DEDC}" srcOrd="1" destOrd="0" parTransId="{17651047-37D6-47E4-A361-5F8C22EC0492}" sibTransId="{96EDFBFD-E246-4707-990B-706CAA62A41E}"/>
    <dgm:cxn modelId="{32B86FB8-E020-4AEB-BCE8-D2B89509EA6F}" srcId="{FC94780C-066E-4A2B-B218-D8BE63B1E66B}" destId="{1C606128-5FD9-446A-8304-6F34A193032B}" srcOrd="3" destOrd="0" parTransId="{EC91FAB1-4BCB-4916-97A6-B93B2DD509DB}" sibTransId="{46121343-0873-4A29-9CD5-A8AD22A9CBB0}"/>
    <dgm:cxn modelId="{371697B9-FE21-4F25-9CA0-F1D071A8E5F5}" type="presOf" srcId="{9CEE03E8-4C9B-4073-802A-9468D5C1C75A}" destId="{8A645F7E-D0C1-4D9C-A3F7-779C71FAB7E0}" srcOrd="0" destOrd="0" presId="urn:microsoft.com/office/officeart/2005/8/layout/cycle6"/>
    <dgm:cxn modelId="{E5881AD7-9B5F-4DED-BBA7-974FC1E18B41}" srcId="{FC94780C-066E-4A2B-B218-D8BE63B1E66B}" destId="{3296B0A1-A49F-4838-9DB9-6DF340573E63}" srcOrd="4" destOrd="0" parTransId="{6C517BAA-E569-44E1-9DC3-82667AA52510}" sibTransId="{3F97B2C4-9A31-41DA-9BB0-14620923DC25}"/>
    <dgm:cxn modelId="{6626B8ED-ED97-4CBB-81EF-1EB86CF93513}" type="presOf" srcId="{8C4F10CE-C875-415D-B025-7B862B538890}" destId="{1FD84C6B-1CEA-4C32-B9D4-1C0491D3AA80}" srcOrd="0" destOrd="0" presId="urn:microsoft.com/office/officeart/2005/8/layout/cycle6"/>
    <dgm:cxn modelId="{72F1B1EF-D1CD-41C5-824B-4FFE4D92E2FC}" type="presOf" srcId="{1C606128-5FD9-446A-8304-6F34A193032B}" destId="{6C5AC7B6-72F7-45DF-93AF-1F7812AB4A02}" srcOrd="0" destOrd="0" presId="urn:microsoft.com/office/officeart/2005/8/layout/cycle6"/>
    <dgm:cxn modelId="{07F8F3F2-F794-4E11-B808-E9B471A00684}" type="presOf" srcId="{D3054EAB-E35B-4578-A6FC-B5B43C9D5698}" destId="{252BFFBB-6C24-49E0-9987-3E0F2D45FBC5}" srcOrd="0" destOrd="0" presId="urn:microsoft.com/office/officeart/2005/8/layout/cycle6"/>
    <dgm:cxn modelId="{8B8850F7-6940-42FD-9E79-44D4AD6F2C09}" type="presOf" srcId="{FC94780C-066E-4A2B-B218-D8BE63B1E66B}" destId="{0E8D097A-BCAA-4EB7-BE4F-F6C52C988BDF}" srcOrd="0" destOrd="0" presId="urn:microsoft.com/office/officeart/2005/8/layout/cycle6"/>
    <dgm:cxn modelId="{9C7F51FD-3CE1-4AD7-B2A5-8CB468F10EDB}" type="presOf" srcId="{003F9902-35DC-45DE-BB1E-42E06AB6DEDC}" destId="{B5EEE04D-18A6-4041-A52E-CAAAF2A93989}" srcOrd="0" destOrd="0" presId="urn:microsoft.com/office/officeart/2005/8/layout/cycle6"/>
    <dgm:cxn modelId="{7A9606D6-8AE2-495A-8E71-59A130948D5B}" type="presParOf" srcId="{0E8D097A-BCAA-4EB7-BE4F-F6C52C988BDF}" destId="{CCE7E2B3-A754-4D4B-9BBD-0D0102486A9F}" srcOrd="0" destOrd="0" presId="urn:microsoft.com/office/officeart/2005/8/layout/cycle6"/>
    <dgm:cxn modelId="{14F32228-176D-49EA-9884-8137BAFF7F33}" type="presParOf" srcId="{0E8D097A-BCAA-4EB7-BE4F-F6C52C988BDF}" destId="{1206658F-25A8-4709-8D2C-8F98B96D765D}" srcOrd="1" destOrd="0" presId="urn:microsoft.com/office/officeart/2005/8/layout/cycle6"/>
    <dgm:cxn modelId="{17996F9E-F54B-410C-B5D9-A344FACD4B7B}" type="presParOf" srcId="{0E8D097A-BCAA-4EB7-BE4F-F6C52C988BDF}" destId="{1FD84C6B-1CEA-4C32-B9D4-1C0491D3AA80}" srcOrd="2" destOrd="0" presId="urn:microsoft.com/office/officeart/2005/8/layout/cycle6"/>
    <dgm:cxn modelId="{D786F089-784A-4692-9C7D-A38909C7DB22}" type="presParOf" srcId="{0E8D097A-BCAA-4EB7-BE4F-F6C52C988BDF}" destId="{B5EEE04D-18A6-4041-A52E-CAAAF2A93989}" srcOrd="3" destOrd="0" presId="urn:microsoft.com/office/officeart/2005/8/layout/cycle6"/>
    <dgm:cxn modelId="{4D4B0431-B72D-4D9E-8F1A-FE8460B20964}" type="presParOf" srcId="{0E8D097A-BCAA-4EB7-BE4F-F6C52C988BDF}" destId="{C2D80FD6-D673-4E3B-8F64-D88ACC97FDB0}" srcOrd="4" destOrd="0" presId="urn:microsoft.com/office/officeart/2005/8/layout/cycle6"/>
    <dgm:cxn modelId="{AE664759-F3EB-47AD-AD4E-E7DC85FEFA29}" type="presParOf" srcId="{0E8D097A-BCAA-4EB7-BE4F-F6C52C988BDF}" destId="{EEE13BD7-3D04-4479-B846-27A2A6E2B435}" srcOrd="5" destOrd="0" presId="urn:microsoft.com/office/officeart/2005/8/layout/cycle6"/>
    <dgm:cxn modelId="{70596615-97F7-4116-8F38-CCA9ACD8B280}" type="presParOf" srcId="{0E8D097A-BCAA-4EB7-BE4F-F6C52C988BDF}" destId="{0B0D0E51-BAAA-4330-BDF1-9EDAAA34FA62}" srcOrd="6" destOrd="0" presId="urn:microsoft.com/office/officeart/2005/8/layout/cycle6"/>
    <dgm:cxn modelId="{A921F166-DEF4-4314-9616-4B1E2341BE07}" type="presParOf" srcId="{0E8D097A-BCAA-4EB7-BE4F-F6C52C988BDF}" destId="{517B642F-D655-4EB7-96AE-D7C766AC4FE7}" srcOrd="7" destOrd="0" presId="urn:microsoft.com/office/officeart/2005/8/layout/cycle6"/>
    <dgm:cxn modelId="{FF9B2D62-D0B5-4D9B-85BE-220796FD5D37}" type="presParOf" srcId="{0E8D097A-BCAA-4EB7-BE4F-F6C52C988BDF}" destId="{457E41CE-B3E4-4384-B859-91E2EC88B8BE}" srcOrd="8" destOrd="0" presId="urn:microsoft.com/office/officeart/2005/8/layout/cycle6"/>
    <dgm:cxn modelId="{15117A89-B670-4A0D-8EDA-839F789BE1AD}" type="presParOf" srcId="{0E8D097A-BCAA-4EB7-BE4F-F6C52C988BDF}" destId="{6C5AC7B6-72F7-45DF-93AF-1F7812AB4A02}" srcOrd="9" destOrd="0" presId="urn:microsoft.com/office/officeart/2005/8/layout/cycle6"/>
    <dgm:cxn modelId="{658D93B3-A027-4A12-AB95-FFC39E17EA9D}" type="presParOf" srcId="{0E8D097A-BCAA-4EB7-BE4F-F6C52C988BDF}" destId="{5375963F-AD16-4089-AF13-81B67658D2ED}" srcOrd="10" destOrd="0" presId="urn:microsoft.com/office/officeart/2005/8/layout/cycle6"/>
    <dgm:cxn modelId="{4625E5DD-A6D4-46F4-A711-D62E99C008C8}" type="presParOf" srcId="{0E8D097A-BCAA-4EB7-BE4F-F6C52C988BDF}" destId="{2393963C-CF01-4D0A-864F-50D5C92DB24E}" srcOrd="11" destOrd="0" presId="urn:microsoft.com/office/officeart/2005/8/layout/cycle6"/>
    <dgm:cxn modelId="{D13C95B5-3571-41A6-86DC-83FF4B4C9F13}" type="presParOf" srcId="{0E8D097A-BCAA-4EB7-BE4F-F6C52C988BDF}" destId="{9D6FB8E8-17CE-4EB1-82D4-BCE0A4006DE4}" srcOrd="12" destOrd="0" presId="urn:microsoft.com/office/officeart/2005/8/layout/cycle6"/>
    <dgm:cxn modelId="{F03C72AA-95D2-41ED-8B16-71118E7F8716}" type="presParOf" srcId="{0E8D097A-BCAA-4EB7-BE4F-F6C52C988BDF}" destId="{79C5162B-26D9-4C68-8860-39187C0F05D5}" srcOrd="13" destOrd="0" presId="urn:microsoft.com/office/officeart/2005/8/layout/cycle6"/>
    <dgm:cxn modelId="{7501F497-E1FF-4E03-ABB8-2B030B0029C7}" type="presParOf" srcId="{0E8D097A-BCAA-4EB7-BE4F-F6C52C988BDF}" destId="{EC909A98-68E5-4CAD-920A-BF4E465BC595}" srcOrd="14" destOrd="0" presId="urn:microsoft.com/office/officeart/2005/8/layout/cycle6"/>
    <dgm:cxn modelId="{49FCFC7C-793A-4BA0-B6D9-DD9B03FF7B7E}" type="presParOf" srcId="{0E8D097A-BCAA-4EB7-BE4F-F6C52C988BDF}" destId="{252BFFBB-6C24-49E0-9987-3E0F2D45FBC5}" srcOrd="15" destOrd="0" presId="urn:microsoft.com/office/officeart/2005/8/layout/cycle6"/>
    <dgm:cxn modelId="{C2090DF1-0E91-44AF-8585-7EC62405D197}" type="presParOf" srcId="{0E8D097A-BCAA-4EB7-BE4F-F6C52C988BDF}" destId="{4AE9EAA9-6138-43CF-82FF-88BE3C5AA821}" srcOrd="16" destOrd="0" presId="urn:microsoft.com/office/officeart/2005/8/layout/cycle6"/>
    <dgm:cxn modelId="{867C022F-D6FF-4F9C-9453-820E82AB0202}" type="presParOf" srcId="{0E8D097A-BCAA-4EB7-BE4F-F6C52C988BDF}" destId="{8A645F7E-D0C1-4D9C-A3F7-779C71FAB7E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763BC-67A4-4A52-932D-570B46FE3D1E}">
      <dsp:nvSpPr>
        <dsp:cNvPr id="0" name=""/>
        <dsp:cNvSpPr/>
      </dsp:nvSpPr>
      <dsp:spPr>
        <a:xfrm>
          <a:off x="0" y="340164"/>
          <a:ext cx="1032625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81C38-E5C5-45E1-A890-1E77BF168899}">
      <dsp:nvSpPr>
        <dsp:cNvPr id="0" name=""/>
        <dsp:cNvSpPr/>
      </dsp:nvSpPr>
      <dsp:spPr>
        <a:xfrm>
          <a:off x="516312" y="13264"/>
          <a:ext cx="7228377" cy="5040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15" tIns="0" rIns="2732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1. Общение как обмен информацией</a:t>
          </a:r>
          <a:endParaRPr lang="kk-KZ" sz="1800" kern="1200" dirty="0">
            <a:solidFill>
              <a:schemeClr val="tx1"/>
            </a:solidFill>
          </a:endParaRPr>
        </a:p>
      </dsp:txBody>
      <dsp:txXfrm>
        <a:off x="540916" y="37868"/>
        <a:ext cx="7179169" cy="454811"/>
      </dsp:txXfrm>
    </dsp:sp>
    <dsp:sp modelId="{FDBDB3AB-5736-4461-B143-5E8ABE6C1CB5}">
      <dsp:nvSpPr>
        <dsp:cNvPr id="0" name=""/>
        <dsp:cNvSpPr/>
      </dsp:nvSpPr>
      <dsp:spPr>
        <a:xfrm>
          <a:off x="0" y="1072667"/>
          <a:ext cx="1032625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7D4C2-71F4-4C46-9C0A-35913D8EC953}">
      <dsp:nvSpPr>
        <dsp:cNvPr id="0" name=""/>
        <dsp:cNvSpPr/>
      </dsp:nvSpPr>
      <dsp:spPr>
        <a:xfrm>
          <a:off x="516312" y="707364"/>
          <a:ext cx="7228377" cy="54242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15" tIns="0" rIns="2732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2. Структура, функции и виды коммуникаций</a:t>
          </a:r>
          <a:endParaRPr lang="kk-KZ" sz="1800" kern="1200" dirty="0">
            <a:solidFill>
              <a:schemeClr val="tx1"/>
            </a:solidFill>
          </a:endParaRPr>
        </a:p>
      </dsp:txBody>
      <dsp:txXfrm>
        <a:off x="542791" y="733843"/>
        <a:ext cx="7175419" cy="489464"/>
      </dsp:txXfrm>
    </dsp:sp>
    <dsp:sp modelId="{81FB8EAD-EC04-423B-AC89-B44F8B0D47AD}">
      <dsp:nvSpPr>
        <dsp:cNvPr id="0" name=""/>
        <dsp:cNvSpPr/>
      </dsp:nvSpPr>
      <dsp:spPr>
        <a:xfrm>
          <a:off x="0" y="1743355"/>
          <a:ext cx="1032625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ABAAB-D03C-498E-B29D-1C565C1A2A8D}">
      <dsp:nvSpPr>
        <dsp:cNvPr id="0" name=""/>
        <dsp:cNvSpPr/>
      </dsp:nvSpPr>
      <dsp:spPr>
        <a:xfrm>
          <a:off x="516312" y="1439867"/>
          <a:ext cx="7228377" cy="48060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15" tIns="0" rIns="2732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3. Вербальные и невербальные средства коммуникации </a:t>
          </a:r>
          <a:endParaRPr lang="kk-KZ" sz="1800" kern="1200" dirty="0">
            <a:solidFill>
              <a:schemeClr val="tx1"/>
            </a:solidFill>
          </a:endParaRPr>
        </a:p>
      </dsp:txBody>
      <dsp:txXfrm>
        <a:off x="539773" y="1463328"/>
        <a:ext cx="7181455" cy="433686"/>
      </dsp:txXfrm>
    </dsp:sp>
    <dsp:sp modelId="{CD55A5B7-5F4F-41DF-BF4A-F85360F5E664}">
      <dsp:nvSpPr>
        <dsp:cNvPr id="0" name=""/>
        <dsp:cNvSpPr/>
      </dsp:nvSpPr>
      <dsp:spPr>
        <a:xfrm>
          <a:off x="0" y="2287675"/>
          <a:ext cx="1032625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90EC5-F87D-4D19-8334-1D5FA53346BC}">
      <dsp:nvSpPr>
        <dsp:cNvPr id="0" name=""/>
        <dsp:cNvSpPr/>
      </dsp:nvSpPr>
      <dsp:spPr>
        <a:xfrm>
          <a:off x="516312" y="2110555"/>
          <a:ext cx="7228377" cy="3542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15" tIns="0" rIns="2732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4. Значение и необходимость коммуникативных ролей</a:t>
          </a:r>
          <a:endParaRPr lang="kk-KZ" sz="1800" kern="1200" dirty="0">
            <a:solidFill>
              <a:schemeClr val="tx1"/>
            </a:solidFill>
          </a:endParaRPr>
        </a:p>
      </dsp:txBody>
      <dsp:txXfrm>
        <a:off x="533605" y="2127848"/>
        <a:ext cx="7193791" cy="319654"/>
      </dsp:txXfrm>
    </dsp:sp>
    <dsp:sp modelId="{700F4183-2267-4A2B-95C4-6542C8EDACBB}">
      <dsp:nvSpPr>
        <dsp:cNvPr id="0" name=""/>
        <dsp:cNvSpPr/>
      </dsp:nvSpPr>
      <dsp:spPr>
        <a:xfrm>
          <a:off x="0" y="3025261"/>
          <a:ext cx="1032625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DED23-50A2-44D8-A465-69FE2DAF522A}">
      <dsp:nvSpPr>
        <dsp:cNvPr id="0" name=""/>
        <dsp:cNvSpPr/>
      </dsp:nvSpPr>
      <dsp:spPr>
        <a:xfrm>
          <a:off x="516312" y="2654875"/>
          <a:ext cx="7228377" cy="54750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15" tIns="0" rIns="2732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5. Коммуникативные барьеры (профессиональные, смысловые, организационные, личностно-психологические и др.)</a:t>
          </a:r>
          <a:endParaRPr lang="kk-KZ" sz="1800" kern="1200" dirty="0">
            <a:solidFill>
              <a:schemeClr val="tx1"/>
            </a:solidFill>
          </a:endParaRPr>
        </a:p>
      </dsp:txBody>
      <dsp:txXfrm>
        <a:off x="543039" y="2681602"/>
        <a:ext cx="7174923" cy="494052"/>
      </dsp:txXfrm>
    </dsp:sp>
    <dsp:sp modelId="{4B75483E-B8A2-4210-88B7-EB52A661DBAB}">
      <dsp:nvSpPr>
        <dsp:cNvPr id="0" name=""/>
        <dsp:cNvSpPr/>
      </dsp:nvSpPr>
      <dsp:spPr>
        <a:xfrm>
          <a:off x="0" y="3715978"/>
          <a:ext cx="1032625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E8889-09C6-4BC9-83EA-B516FA3212F2}">
      <dsp:nvSpPr>
        <dsp:cNvPr id="0" name=""/>
        <dsp:cNvSpPr/>
      </dsp:nvSpPr>
      <dsp:spPr>
        <a:xfrm>
          <a:off x="516312" y="3392461"/>
          <a:ext cx="7228377" cy="50063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15" tIns="0" rIns="2732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6. Социально-культурные, возрастные, гендерные особенности коммуникации</a:t>
          </a:r>
          <a:endParaRPr lang="kk-KZ" sz="1800" kern="1200" dirty="0">
            <a:solidFill>
              <a:schemeClr val="tx1"/>
            </a:solidFill>
          </a:endParaRPr>
        </a:p>
      </dsp:txBody>
      <dsp:txXfrm>
        <a:off x="540751" y="3416900"/>
        <a:ext cx="7179499" cy="451758"/>
      </dsp:txXfrm>
    </dsp:sp>
    <dsp:sp modelId="{E19B8590-39B6-41AB-9B47-4AB9191D3798}">
      <dsp:nvSpPr>
        <dsp:cNvPr id="0" name=""/>
        <dsp:cNvSpPr/>
      </dsp:nvSpPr>
      <dsp:spPr>
        <a:xfrm>
          <a:off x="0" y="4422590"/>
          <a:ext cx="1032625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8D20B-E498-41B4-9F37-13A6A10A0CB2}">
      <dsp:nvSpPr>
        <dsp:cNvPr id="0" name=""/>
        <dsp:cNvSpPr/>
      </dsp:nvSpPr>
      <dsp:spPr>
        <a:xfrm>
          <a:off x="516312" y="4083178"/>
          <a:ext cx="7228377" cy="51653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15" tIns="0" rIns="2732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7. Анализ коммуникации в современном обществе по  Г.Д. </a:t>
          </a:r>
          <a:r>
            <a:rPr lang="ru-RU" sz="1800" kern="1200" dirty="0" err="1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Лассуэллу</a:t>
          </a:r>
          <a:r>
            <a:rPr lang="ru-RU" sz="1800" kern="1200" dirty="0">
              <a:solidFill>
                <a:schemeClr val="tx1"/>
              </a:solidFill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</a:p>
      </dsp:txBody>
      <dsp:txXfrm>
        <a:off x="541527" y="4108393"/>
        <a:ext cx="7177947" cy="466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DFBF8-CF09-4D6E-80C1-3644DCA64DB7}">
      <dsp:nvSpPr>
        <dsp:cNvPr id="0" name=""/>
        <dsp:cNvSpPr/>
      </dsp:nvSpPr>
      <dsp:spPr>
        <a:xfrm rot="10800000">
          <a:off x="1259843" y="289417"/>
          <a:ext cx="6144881" cy="1031015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416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Общение как обмен информацией</a:t>
          </a:r>
          <a:endParaRPr lang="kk-KZ" sz="2400" kern="1200" dirty="0">
            <a:solidFill>
              <a:schemeClr val="tx1"/>
            </a:solidFill>
          </a:endParaRPr>
        </a:p>
      </dsp:txBody>
      <dsp:txXfrm rot="10800000">
        <a:off x="1517597" y="289417"/>
        <a:ext cx="5887127" cy="1031015"/>
      </dsp:txXfrm>
    </dsp:sp>
    <dsp:sp modelId="{B2C35653-F2F8-439C-8A50-72F3DB7C1E2C}">
      <dsp:nvSpPr>
        <dsp:cNvPr id="0" name=""/>
        <dsp:cNvSpPr/>
      </dsp:nvSpPr>
      <dsp:spPr>
        <a:xfrm flipH="1">
          <a:off x="1298304" y="358215"/>
          <a:ext cx="715095" cy="10473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C2E39-B538-4C49-B714-AA72323D099A}">
      <dsp:nvSpPr>
        <dsp:cNvPr id="0" name=""/>
        <dsp:cNvSpPr/>
      </dsp:nvSpPr>
      <dsp:spPr>
        <a:xfrm rot="10800000">
          <a:off x="1880325" y="1755202"/>
          <a:ext cx="5114980" cy="2367864"/>
        </a:xfrm>
        <a:prstGeom prst="homePlate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416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1"/>
            </a:rPr>
            <a:t>https://www.youtube.com/watch?v=4QrnHnMa8PI</a:t>
          </a:r>
          <a:endParaRPr lang="ru-R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472291" y="1755202"/>
        <a:ext cx="4523014" cy="2367864"/>
      </dsp:txXfrm>
    </dsp:sp>
    <dsp:sp modelId="{EF6A493E-E91D-437D-9E86-D268A2D7FF14}">
      <dsp:nvSpPr>
        <dsp:cNvPr id="0" name=""/>
        <dsp:cNvSpPr/>
      </dsp:nvSpPr>
      <dsp:spPr>
        <a:xfrm>
          <a:off x="696393" y="1755202"/>
          <a:ext cx="2367864" cy="23678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96654-A5A2-47EC-943E-2DC0D8B55CDD}">
      <dsp:nvSpPr>
        <dsp:cNvPr id="0" name=""/>
        <dsp:cNvSpPr/>
      </dsp:nvSpPr>
      <dsp:spPr>
        <a:xfrm rot="5400000">
          <a:off x="-208598" y="210715"/>
          <a:ext cx="1390656" cy="973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-</a:t>
          </a:r>
          <a:endParaRPr lang="kk-KZ" sz="2700" kern="1200" dirty="0"/>
        </a:p>
      </dsp:txBody>
      <dsp:txXfrm rot="-5400000">
        <a:off x="1" y="488847"/>
        <a:ext cx="973459" cy="417197"/>
      </dsp:txXfrm>
    </dsp:sp>
    <dsp:sp modelId="{DFF57C55-8131-4CC5-8C59-74F53D96B3AD}">
      <dsp:nvSpPr>
        <dsp:cNvPr id="0" name=""/>
        <dsp:cNvSpPr/>
      </dsp:nvSpPr>
      <dsp:spPr>
        <a:xfrm rot="5400000">
          <a:off x="2978857" y="-2003280"/>
          <a:ext cx="903926" cy="4914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через выделение уровней анализа этого явления;</a:t>
          </a:r>
          <a:endParaRPr lang="kk-KZ" sz="1800" kern="1200" dirty="0"/>
        </a:p>
      </dsp:txBody>
      <dsp:txXfrm rot="-5400000">
        <a:off x="973459" y="46244"/>
        <a:ext cx="4870596" cy="815674"/>
      </dsp:txXfrm>
    </dsp:sp>
    <dsp:sp modelId="{5F0C7401-D30F-4FA9-A489-6774780F4517}">
      <dsp:nvSpPr>
        <dsp:cNvPr id="0" name=""/>
        <dsp:cNvSpPr/>
      </dsp:nvSpPr>
      <dsp:spPr>
        <a:xfrm rot="5400000">
          <a:off x="-208598" y="1404415"/>
          <a:ext cx="1390656" cy="973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-</a:t>
          </a:r>
          <a:endParaRPr lang="kk-KZ" sz="2700" kern="1200" dirty="0"/>
        </a:p>
      </dsp:txBody>
      <dsp:txXfrm rot="-5400000">
        <a:off x="1" y="1682547"/>
        <a:ext cx="973459" cy="417197"/>
      </dsp:txXfrm>
    </dsp:sp>
    <dsp:sp modelId="{1075D3C8-2A5C-46A4-AAF0-10AAF69C3B62}">
      <dsp:nvSpPr>
        <dsp:cNvPr id="0" name=""/>
        <dsp:cNvSpPr/>
      </dsp:nvSpPr>
      <dsp:spPr>
        <a:xfrm rot="5400000">
          <a:off x="2978857" y="-809580"/>
          <a:ext cx="903926" cy="4914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через анализ структурных элементов общения в ситуациях непосредственного взаимодействия; </a:t>
          </a:r>
          <a:endParaRPr lang="kk-KZ" sz="1800" kern="1200" dirty="0"/>
        </a:p>
      </dsp:txBody>
      <dsp:txXfrm rot="-5400000">
        <a:off x="973459" y="1239944"/>
        <a:ext cx="4870596" cy="815674"/>
      </dsp:txXfrm>
    </dsp:sp>
    <dsp:sp modelId="{BEEA4E6F-611F-4B89-8588-C268314B5B26}">
      <dsp:nvSpPr>
        <dsp:cNvPr id="0" name=""/>
        <dsp:cNvSpPr/>
      </dsp:nvSpPr>
      <dsp:spPr>
        <a:xfrm rot="5400000">
          <a:off x="-208598" y="2598115"/>
          <a:ext cx="1390656" cy="973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-</a:t>
          </a:r>
          <a:endParaRPr lang="kk-KZ" sz="2700" kern="1200" dirty="0"/>
        </a:p>
      </dsp:txBody>
      <dsp:txXfrm rot="-5400000">
        <a:off x="1" y="2876247"/>
        <a:ext cx="973459" cy="417197"/>
      </dsp:txXfrm>
    </dsp:sp>
    <dsp:sp modelId="{CDD79A32-1C27-4A50-B1E2-D0E82408B8E0}">
      <dsp:nvSpPr>
        <dsp:cNvPr id="0" name=""/>
        <dsp:cNvSpPr/>
      </dsp:nvSpPr>
      <dsp:spPr>
        <a:xfrm rot="5400000">
          <a:off x="2978857" y="384119"/>
          <a:ext cx="903926" cy="4914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через перечень его основных функций.</a:t>
          </a:r>
          <a:endParaRPr lang="kk-KZ" sz="1800" kern="1200" dirty="0"/>
        </a:p>
      </dsp:txBody>
      <dsp:txXfrm rot="-5400000">
        <a:off x="973459" y="2433643"/>
        <a:ext cx="4870596" cy="815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8D86C-B847-48EE-8F0D-CDFE30CB9FC5}">
      <dsp:nvSpPr>
        <dsp:cNvPr id="0" name=""/>
        <dsp:cNvSpPr/>
      </dsp:nvSpPr>
      <dsp:spPr>
        <a:xfrm>
          <a:off x="0" y="143177"/>
          <a:ext cx="8594437" cy="12516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870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Макроуровень: </a:t>
          </a:r>
          <a:endParaRPr lang="kk-KZ" sz="2400" kern="1200" dirty="0"/>
        </a:p>
      </dsp:txBody>
      <dsp:txXfrm>
        <a:off x="0" y="456096"/>
        <a:ext cx="8281518" cy="625839"/>
      </dsp:txXfrm>
    </dsp:sp>
    <dsp:sp modelId="{0A4548FF-899B-476F-AD8D-745D0819F330}">
      <dsp:nvSpPr>
        <dsp:cNvPr id="0" name=""/>
        <dsp:cNvSpPr/>
      </dsp:nvSpPr>
      <dsp:spPr>
        <a:xfrm>
          <a:off x="0" y="1108401"/>
          <a:ext cx="2647086" cy="2411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общение представляет собой сложную сеть взаимосвязей индивида с другими людьми и социальными группами и рассматривается как важный аспект образа жизни человека </a:t>
          </a:r>
          <a:endParaRPr lang="kk-KZ" sz="1600" kern="1200" dirty="0"/>
        </a:p>
      </dsp:txBody>
      <dsp:txXfrm>
        <a:off x="0" y="1108401"/>
        <a:ext cx="2647086" cy="2411191"/>
      </dsp:txXfrm>
    </dsp:sp>
    <dsp:sp modelId="{A794BBE2-9F06-4702-BCAF-69646F521E2C}">
      <dsp:nvSpPr>
        <dsp:cNvPr id="0" name=""/>
        <dsp:cNvSpPr/>
      </dsp:nvSpPr>
      <dsp:spPr>
        <a:xfrm>
          <a:off x="2647086" y="560403"/>
          <a:ext cx="5947350" cy="12516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870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Мезауровень</a:t>
          </a:r>
          <a:r>
            <a:rPr lang="ru-RU" sz="2400" kern="1200" dirty="0"/>
            <a:t>: </a:t>
          </a:r>
          <a:endParaRPr lang="kk-KZ" sz="2400" kern="1200" dirty="0"/>
        </a:p>
      </dsp:txBody>
      <dsp:txXfrm>
        <a:off x="2647086" y="873322"/>
        <a:ext cx="5634431" cy="625839"/>
      </dsp:txXfrm>
    </dsp:sp>
    <dsp:sp modelId="{B94A469F-5FD5-41E4-9663-02E1CD671645}">
      <dsp:nvSpPr>
        <dsp:cNvPr id="0" name=""/>
        <dsp:cNvSpPr/>
      </dsp:nvSpPr>
      <dsp:spPr>
        <a:xfrm>
          <a:off x="2647086" y="1525627"/>
          <a:ext cx="2647086" cy="2411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общение рассматривается как совокупность логически завершенных контактов или ситуаций взаимодействия, которые меняются и в которых оказываются люди в процессе жизнедеятельности на конкретных временных отрезках своей жизни </a:t>
          </a:r>
          <a:endParaRPr lang="kk-KZ" sz="1600" kern="1200" dirty="0"/>
        </a:p>
      </dsp:txBody>
      <dsp:txXfrm>
        <a:off x="2647086" y="1525627"/>
        <a:ext cx="2647086" cy="2411191"/>
      </dsp:txXfrm>
    </dsp:sp>
    <dsp:sp modelId="{0E4B927F-C91D-4127-8733-8DB27D547B97}">
      <dsp:nvSpPr>
        <dsp:cNvPr id="0" name=""/>
        <dsp:cNvSpPr/>
      </dsp:nvSpPr>
      <dsp:spPr>
        <a:xfrm>
          <a:off x="5294173" y="977629"/>
          <a:ext cx="3300263" cy="12516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870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Микроуровень: </a:t>
          </a:r>
          <a:endParaRPr lang="kk-KZ" sz="2400" kern="1200" dirty="0"/>
        </a:p>
      </dsp:txBody>
      <dsp:txXfrm>
        <a:off x="5294173" y="1290548"/>
        <a:ext cx="2987344" cy="625839"/>
      </dsp:txXfrm>
    </dsp:sp>
    <dsp:sp modelId="{42649DEC-BA4C-4685-83F8-BD8AEB5721B1}">
      <dsp:nvSpPr>
        <dsp:cNvPr id="0" name=""/>
        <dsp:cNvSpPr/>
      </dsp:nvSpPr>
      <dsp:spPr>
        <a:xfrm>
          <a:off x="5294173" y="1942853"/>
          <a:ext cx="2647086" cy="2375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внимание сосредоточивается на анализе элементарных единиц общения как взаимодействия поведенческих актов</a:t>
          </a:r>
          <a:endParaRPr lang="kk-KZ" sz="1600" kern="1200" dirty="0"/>
        </a:p>
      </dsp:txBody>
      <dsp:txXfrm>
        <a:off x="5294173" y="1942853"/>
        <a:ext cx="2647086" cy="23759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F3081-6A21-4988-8290-F3AF442AD0BA}">
      <dsp:nvSpPr>
        <dsp:cNvPr id="0" name=""/>
        <dsp:cNvSpPr/>
      </dsp:nvSpPr>
      <dsp:spPr>
        <a:xfrm rot="5400000">
          <a:off x="-88131" y="88269"/>
          <a:ext cx="587541" cy="4112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1</a:t>
          </a:r>
          <a:endParaRPr lang="kk-KZ" sz="1100" kern="1200" dirty="0"/>
        </a:p>
      </dsp:txBody>
      <dsp:txXfrm rot="-5400000">
        <a:off x="1" y="205778"/>
        <a:ext cx="411279" cy="176262"/>
      </dsp:txXfrm>
    </dsp:sp>
    <dsp:sp modelId="{DC3F759F-A60C-459B-84F4-C146EC6AAA13}">
      <dsp:nvSpPr>
        <dsp:cNvPr id="0" name=""/>
        <dsp:cNvSpPr/>
      </dsp:nvSpPr>
      <dsp:spPr>
        <a:xfrm rot="5400000">
          <a:off x="2702471" y="-2291191"/>
          <a:ext cx="381902" cy="496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Коммуникативная</a:t>
          </a:r>
          <a:endParaRPr lang="kk-KZ" sz="1900" kern="1200" dirty="0"/>
        </a:p>
      </dsp:txBody>
      <dsp:txXfrm rot="-5400000">
        <a:off x="411280" y="18643"/>
        <a:ext cx="4945643" cy="344616"/>
      </dsp:txXfrm>
    </dsp:sp>
    <dsp:sp modelId="{E50D3009-5001-4626-9FDB-17459F51992B}">
      <dsp:nvSpPr>
        <dsp:cNvPr id="0" name=""/>
        <dsp:cNvSpPr/>
      </dsp:nvSpPr>
      <dsp:spPr>
        <a:xfrm rot="5400000">
          <a:off x="-88131" y="588057"/>
          <a:ext cx="587541" cy="4112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2</a:t>
          </a:r>
          <a:endParaRPr lang="kk-KZ" sz="1100" kern="1200" dirty="0"/>
        </a:p>
      </dsp:txBody>
      <dsp:txXfrm rot="-5400000">
        <a:off x="1" y="705566"/>
        <a:ext cx="411279" cy="176262"/>
      </dsp:txXfrm>
    </dsp:sp>
    <dsp:sp modelId="{527FE7DE-47DC-468C-B654-51F3D3279F20}">
      <dsp:nvSpPr>
        <dsp:cNvPr id="0" name=""/>
        <dsp:cNvSpPr/>
      </dsp:nvSpPr>
      <dsp:spPr>
        <a:xfrm rot="5400000">
          <a:off x="2702471" y="-1791266"/>
          <a:ext cx="381902" cy="496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Познавательная</a:t>
          </a:r>
          <a:endParaRPr lang="kk-KZ" sz="1900" kern="1200" dirty="0"/>
        </a:p>
      </dsp:txBody>
      <dsp:txXfrm rot="-5400000">
        <a:off x="411280" y="518568"/>
        <a:ext cx="4945643" cy="344616"/>
      </dsp:txXfrm>
    </dsp:sp>
    <dsp:sp modelId="{26F40CE7-AE6C-4728-9B81-3E14CA43D30E}">
      <dsp:nvSpPr>
        <dsp:cNvPr id="0" name=""/>
        <dsp:cNvSpPr/>
      </dsp:nvSpPr>
      <dsp:spPr>
        <a:xfrm rot="5400000">
          <a:off x="-88131" y="1087844"/>
          <a:ext cx="587541" cy="4112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3</a:t>
          </a:r>
          <a:endParaRPr lang="kk-KZ" sz="1100" kern="1200" dirty="0"/>
        </a:p>
      </dsp:txBody>
      <dsp:txXfrm rot="-5400000">
        <a:off x="1" y="1205353"/>
        <a:ext cx="411279" cy="176262"/>
      </dsp:txXfrm>
    </dsp:sp>
    <dsp:sp modelId="{AEB68B2D-ACC0-42A3-BBB6-AE43B98AE9AF}">
      <dsp:nvSpPr>
        <dsp:cNvPr id="0" name=""/>
        <dsp:cNvSpPr/>
      </dsp:nvSpPr>
      <dsp:spPr>
        <a:xfrm rot="5400000">
          <a:off x="2702471" y="-1334309"/>
          <a:ext cx="381902" cy="496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Аккумулятивная</a:t>
          </a:r>
          <a:endParaRPr lang="kk-KZ" sz="1900" kern="1200" dirty="0"/>
        </a:p>
      </dsp:txBody>
      <dsp:txXfrm rot="-5400000">
        <a:off x="411280" y="975525"/>
        <a:ext cx="4945643" cy="344616"/>
      </dsp:txXfrm>
    </dsp:sp>
    <dsp:sp modelId="{946C5F9C-1B7D-4CA5-BEE1-EE43C3BC88B3}">
      <dsp:nvSpPr>
        <dsp:cNvPr id="0" name=""/>
        <dsp:cNvSpPr/>
      </dsp:nvSpPr>
      <dsp:spPr>
        <a:xfrm rot="5400000">
          <a:off x="-88131" y="1587631"/>
          <a:ext cx="587541" cy="4112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4</a:t>
          </a:r>
          <a:endParaRPr lang="kk-KZ" sz="1100" kern="1200" dirty="0"/>
        </a:p>
      </dsp:txBody>
      <dsp:txXfrm rot="-5400000">
        <a:off x="1" y="1705140"/>
        <a:ext cx="411279" cy="176262"/>
      </dsp:txXfrm>
    </dsp:sp>
    <dsp:sp modelId="{35D7082C-2D4C-4FBD-9B6D-62EDD56C6E21}">
      <dsp:nvSpPr>
        <dsp:cNvPr id="0" name=""/>
        <dsp:cNvSpPr/>
      </dsp:nvSpPr>
      <dsp:spPr>
        <a:xfrm rot="5400000">
          <a:off x="2702471" y="-791691"/>
          <a:ext cx="381902" cy="496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/>
            <a:t>Конструктивная</a:t>
          </a:r>
          <a:endParaRPr lang="kk-KZ" sz="1900" kern="1200"/>
        </a:p>
      </dsp:txBody>
      <dsp:txXfrm rot="-5400000">
        <a:off x="411280" y="1518143"/>
        <a:ext cx="4945643" cy="344616"/>
      </dsp:txXfrm>
    </dsp:sp>
    <dsp:sp modelId="{6FB61BA9-B0D3-4C3C-87AD-3ED60D77F0B8}">
      <dsp:nvSpPr>
        <dsp:cNvPr id="0" name=""/>
        <dsp:cNvSpPr/>
      </dsp:nvSpPr>
      <dsp:spPr>
        <a:xfrm rot="5400000">
          <a:off x="-88131" y="2087419"/>
          <a:ext cx="587541" cy="4112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5</a:t>
          </a:r>
          <a:endParaRPr lang="kk-KZ" sz="1100" kern="1200" dirty="0"/>
        </a:p>
      </dsp:txBody>
      <dsp:txXfrm rot="-5400000">
        <a:off x="1" y="2204928"/>
        <a:ext cx="411279" cy="176262"/>
      </dsp:txXfrm>
    </dsp:sp>
    <dsp:sp modelId="{92F85411-5BA5-42C9-9F53-3EB469C8E8D4}">
      <dsp:nvSpPr>
        <dsp:cNvPr id="0" name=""/>
        <dsp:cNvSpPr/>
      </dsp:nvSpPr>
      <dsp:spPr>
        <a:xfrm rot="5400000">
          <a:off x="2702471" y="-291904"/>
          <a:ext cx="381902" cy="496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Эмоциональная</a:t>
          </a:r>
          <a:endParaRPr lang="kk-KZ" sz="1900" kern="1200" dirty="0"/>
        </a:p>
      </dsp:txBody>
      <dsp:txXfrm rot="-5400000">
        <a:off x="411280" y="2017930"/>
        <a:ext cx="4945643" cy="344616"/>
      </dsp:txXfrm>
    </dsp:sp>
    <dsp:sp modelId="{3DC24E51-C900-4B8C-9473-1D8FB4EAA412}">
      <dsp:nvSpPr>
        <dsp:cNvPr id="0" name=""/>
        <dsp:cNvSpPr/>
      </dsp:nvSpPr>
      <dsp:spPr>
        <a:xfrm rot="5400000">
          <a:off x="-88131" y="2587206"/>
          <a:ext cx="587541" cy="4112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6</a:t>
          </a:r>
          <a:endParaRPr lang="kk-KZ" sz="1100" kern="1200" dirty="0"/>
        </a:p>
      </dsp:txBody>
      <dsp:txXfrm rot="-5400000">
        <a:off x="1" y="2704715"/>
        <a:ext cx="411279" cy="176262"/>
      </dsp:txXfrm>
    </dsp:sp>
    <dsp:sp modelId="{4676899D-6911-4F7A-9E5E-E66CD53020E7}">
      <dsp:nvSpPr>
        <dsp:cNvPr id="0" name=""/>
        <dsp:cNvSpPr/>
      </dsp:nvSpPr>
      <dsp:spPr>
        <a:xfrm rot="5400000">
          <a:off x="2702471" y="207883"/>
          <a:ext cx="381902" cy="496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Контактоустанавливающая</a:t>
          </a:r>
          <a:endParaRPr lang="kk-KZ" sz="1900" kern="1200" dirty="0"/>
        </a:p>
      </dsp:txBody>
      <dsp:txXfrm rot="-5400000">
        <a:off x="411280" y="2517718"/>
        <a:ext cx="4945643" cy="344616"/>
      </dsp:txXfrm>
    </dsp:sp>
    <dsp:sp modelId="{A4FDDA53-B811-4F43-ADE6-948C5A46ED53}">
      <dsp:nvSpPr>
        <dsp:cNvPr id="0" name=""/>
        <dsp:cNvSpPr/>
      </dsp:nvSpPr>
      <dsp:spPr>
        <a:xfrm rot="5400000">
          <a:off x="-88131" y="3086994"/>
          <a:ext cx="587541" cy="4112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7</a:t>
          </a:r>
          <a:endParaRPr lang="kk-KZ" sz="1100" kern="1200" dirty="0"/>
        </a:p>
      </dsp:txBody>
      <dsp:txXfrm rot="-5400000">
        <a:off x="1" y="3204503"/>
        <a:ext cx="411279" cy="176262"/>
      </dsp:txXfrm>
    </dsp:sp>
    <dsp:sp modelId="{C1B7B7E1-8D9B-46C6-93AC-5C3BF7E45BBB}">
      <dsp:nvSpPr>
        <dsp:cNvPr id="0" name=""/>
        <dsp:cNvSpPr/>
      </dsp:nvSpPr>
      <dsp:spPr>
        <a:xfrm rot="5400000">
          <a:off x="2702471" y="707670"/>
          <a:ext cx="381902" cy="4964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/>
            <a:t>Этническая</a:t>
          </a:r>
          <a:endParaRPr lang="kk-KZ" sz="1900" kern="1200"/>
        </a:p>
      </dsp:txBody>
      <dsp:txXfrm rot="-5400000">
        <a:off x="411280" y="3017505"/>
        <a:ext cx="4945643" cy="3446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8EB49-8357-43B4-9B25-1861090279AD}">
      <dsp:nvSpPr>
        <dsp:cNvPr id="0" name=""/>
        <dsp:cNvSpPr/>
      </dsp:nvSpPr>
      <dsp:spPr>
        <a:xfrm rot="5400000">
          <a:off x="-97319" y="98607"/>
          <a:ext cx="648795" cy="454157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</a:t>
          </a:r>
          <a:endParaRPr lang="kk-KZ" sz="1200" kern="1200" dirty="0"/>
        </a:p>
      </dsp:txBody>
      <dsp:txXfrm rot="-5400000">
        <a:off x="1" y="228367"/>
        <a:ext cx="454157" cy="194638"/>
      </dsp:txXfrm>
    </dsp:sp>
    <dsp:sp modelId="{58F2E759-72CC-4D00-9A15-8958CD7F3C18}">
      <dsp:nvSpPr>
        <dsp:cNvPr id="0" name=""/>
        <dsp:cNvSpPr/>
      </dsp:nvSpPr>
      <dsp:spPr>
        <a:xfrm rot="5400000">
          <a:off x="2269892" y="-1814447"/>
          <a:ext cx="421717" cy="4053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Кинестика</a:t>
          </a:r>
          <a:r>
            <a:rPr lang="ru-RU" sz="2400" kern="1200" dirty="0"/>
            <a:t> </a:t>
          </a:r>
          <a:endParaRPr lang="kk-KZ" sz="2400" kern="1200" dirty="0"/>
        </a:p>
      </dsp:txBody>
      <dsp:txXfrm rot="-5400000">
        <a:off x="454157" y="21875"/>
        <a:ext cx="4032601" cy="380543"/>
      </dsp:txXfrm>
    </dsp:sp>
    <dsp:sp modelId="{7E0CC0C8-2B96-48AC-9818-9E78BA19869D}">
      <dsp:nvSpPr>
        <dsp:cNvPr id="0" name=""/>
        <dsp:cNvSpPr/>
      </dsp:nvSpPr>
      <dsp:spPr>
        <a:xfrm rot="5400000">
          <a:off x="-97319" y="611156"/>
          <a:ext cx="648795" cy="454157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2</a:t>
          </a:r>
          <a:endParaRPr lang="kk-KZ" sz="1200" kern="1200" dirty="0"/>
        </a:p>
      </dsp:txBody>
      <dsp:txXfrm rot="-5400000">
        <a:off x="1" y="740916"/>
        <a:ext cx="454157" cy="194638"/>
      </dsp:txXfrm>
    </dsp:sp>
    <dsp:sp modelId="{8C86CD9E-A8A6-4ED8-966F-198AE77C96AD}">
      <dsp:nvSpPr>
        <dsp:cNvPr id="0" name=""/>
        <dsp:cNvSpPr/>
      </dsp:nvSpPr>
      <dsp:spPr>
        <a:xfrm rot="5400000">
          <a:off x="2269892" y="-1301899"/>
          <a:ext cx="421717" cy="4053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Жестика</a:t>
          </a:r>
          <a:endParaRPr lang="kk-KZ" sz="2400" kern="1200" dirty="0"/>
        </a:p>
      </dsp:txBody>
      <dsp:txXfrm rot="-5400000">
        <a:off x="454157" y="534423"/>
        <a:ext cx="4032601" cy="380543"/>
      </dsp:txXfrm>
    </dsp:sp>
    <dsp:sp modelId="{099A7EF0-FAE2-4BA8-9D95-8FF3CFC354A9}">
      <dsp:nvSpPr>
        <dsp:cNvPr id="0" name=""/>
        <dsp:cNvSpPr/>
      </dsp:nvSpPr>
      <dsp:spPr>
        <a:xfrm rot="5400000">
          <a:off x="-97319" y="1123704"/>
          <a:ext cx="648795" cy="454157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3</a:t>
          </a:r>
          <a:endParaRPr lang="kk-KZ" sz="1200" kern="1200" dirty="0"/>
        </a:p>
      </dsp:txBody>
      <dsp:txXfrm rot="-5400000">
        <a:off x="1" y="1253464"/>
        <a:ext cx="454157" cy="194638"/>
      </dsp:txXfrm>
    </dsp:sp>
    <dsp:sp modelId="{E89E580B-E78C-4D87-A6F3-BD1F483641A3}">
      <dsp:nvSpPr>
        <dsp:cNvPr id="0" name=""/>
        <dsp:cNvSpPr/>
      </dsp:nvSpPr>
      <dsp:spPr>
        <a:xfrm rot="5400000">
          <a:off x="2269892" y="-789350"/>
          <a:ext cx="421717" cy="4053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Мимика</a:t>
          </a:r>
          <a:endParaRPr lang="kk-KZ" sz="2400" kern="1200" dirty="0"/>
        </a:p>
      </dsp:txBody>
      <dsp:txXfrm rot="-5400000">
        <a:off x="454157" y="1046972"/>
        <a:ext cx="4032601" cy="380543"/>
      </dsp:txXfrm>
    </dsp:sp>
    <dsp:sp modelId="{08244DCE-F644-416B-8E9F-49E305D253B9}">
      <dsp:nvSpPr>
        <dsp:cNvPr id="0" name=""/>
        <dsp:cNvSpPr/>
      </dsp:nvSpPr>
      <dsp:spPr>
        <a:xfrm rot="5400000">
          <a:off x="-97319" y="1636253"/>
          <a:ext cx="648795" cy="454157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4</a:t>
          </a:r>
          <a:endParaRPr lang="kk-KZ" sz="1200" kern="1200" dirty="0"/>
        </a:p>
      </dsp:txBody>
      <dsp:txXfrm rot="-5400000">
        <a:off x="1" y="1766013"/>
        <a:ext cx="454157" cy="194638"/>
      </dsp:txXfrm>
    </dsp:sp>
    <dsp:sp modelId="{397A6ECD-F298-44A3-A95D-D28074C26417}">
      <dsp:nvSpPr>
        <dsp:cNvPr id="0" name=""/>
        <dsp:cNvSpPr/>
      </dsp:nvSpPr>
      <dsp:spPr>
        <a:xfrm rot="5400000">
          <a:off x="2269892" y="-276801"/>
          <a:ext cx="421717" cy="4053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Пантомимика</a:t>
          </a:r>
          <a:endParaRPr lang="kk-KZ" sz="2400" kern="1200"/>
        </a:p>
      </dsp:txBody>
      <dsp:txXfrm rot="-5400000">
        <a:off x="454157" y="1559521"/>
        <a:ext cx="4032601" cy="3805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FA49E-B012-4AD5-B7C2-6F570F017FDD}">
      <dsp:nvSpPr>
        <dsp:cNvPr id="0" name=""/>
        <dsp:cNvSpPr/>
      </dsp:nvSpPr>
      <dsp:spPr>
        <a:xfrm>
          <a:off x="0" y="38881"/>
          <a:ext cx="8686800" cy="2174850"/>
        </a:xfrm>
        <a:prstGeom prst="rightArrow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7EA7F-B169-47F5-A2A7-23B757A4BCBC}">
      <dsp:nvSpPr>
        <dsp:cNvPr id="0" name=""/>
        <dsp:cNvSpPr/>
      </dsp:nvSpPr>
      <dsp:spPr>
        <a:xfrm>
          <a:off x="113368" y="563406"/>
          <a:ext cx="7431285" cy="108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bg1"/>
              </a:solidFill>
            </a:rPr>
            <a:t>Коммуникационные роли – это функции, которые выполняют члены организации в процессе передачи информации</a:t>
          </a:r>
          <a:endParaRPr lang="kk-KZ" sz="2200" kern="1200" dirty="0">
            <a:solidFill>
              <a:schemeClr val="bg1"/>
            </a:solidFill>
          </a:endParaRPr>
        </a:p>
      </dsp:txBody>
      <dsp:txXfrm>
        <a:off x="113368" y="563406"/>
        <a:ext cx="7431285" cy="10874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2D9A7-FB3C-4BC9-8F77-AF53D387739C}">
      <dsp:nvSpPr>
        <dsp:cNvPr id="0" name=""/>
        <dsp:cNvSpPr/>
      </dsp:nvSpPr>
      <dsp:spPr>
        <a:xfrm>
          <a:off x="789194" y="774"/>
          <a:ext cx="4092737" cy="590052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i="1" kern="1200" dirty="0"/>
            <a:t>Коммуникационные роли индивидов:</a:t>
          </a:r>
          <a:endParaRPr lang="kk-KZ" sz="1900" i="1" kern="1200" dirty="0"/>
        </a:p>
      </dsp:txBody>
      <dsp:txXfrm>
        <a:off x="806476" y="18056"/>
        <a:ext cx="4058173" cy="555488"/>
      </dsp:txXfrm>
    </dsp:sp>
    <dsp:sp modelId="{6C35DDE7-D834-4DD1-9359-98C620E2FD72}">
      <dsp:nvSpPr>
        <dsp:cNvPr id="0" name=""/>
        <dsp:cNvSpPr/>
      </dsp:nvSpPr>
      <dsp:spPr>
        <a:xfrm>
          <a:off x="789194" y="697036"/>
          <a:ext cx="590052" cy="590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0CBE6-E634-439D-9F3D-F300AB743D0C}">
      <dsp:nvSpPr>
        <dsp:cNvPr id="0" name=""/>
        <dsp:cNvSpPr/>
      </dsp:nvSpPr>
      <dsp:spPr>
        <a:xfrm>
          <a:off x="1414650" y="697036"/>
          <a:ext cx="3467281" cy="590052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</a:rPr>
            <a:t>1- “сторож” </a:t>
          </a:r>
          <a:r>
            <a:rPr lang="ru-RU" sz="1200" b="1" i="0" kern="1200" dirty="0">
              <a:solidFill>
                <a:srgbClr val="FF0000"/>
              </a:solidFill>
            </a:rPr>
            <a:t>контролируют входные потоки сообщений.</a:t>
          </a:r>
          <a:endParaRPr lang="kk-KZ" sz="1200" b="1" i="1" kern="1200" dirty="0">
            <a:solidFill>
              <a:srgbClr val="FF0000"/>
            </a:solidFill>
          </a:endParaRPr>
        </a:p>
      </dsp:txBody>
      <dsp:txXfrm>
        <a:off x="1443459" y="725845"/>
        <a:ext cx="3409663" cy="532434"/>
      </dsp:txXfrm>
    </dsp:sp>
    <dsp:sp modelId="{4DFE61D7-853B-402B-9769-914F1A1CA522}">
      <dsp:nvSpPr>
        <dsp:cNvPr id="0" name=""/>
        <dsp:cNvSpPr/>
      </dsp:nvSpPr>
      <dsp:spPr>
        <a:xfrm>
          <a:off x="789194" y="1357896"/>
          <a:ext cx="590052" cy="590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50C8E-C0AA-47F2-8DA0-DC81F01231CE}">
      <dsp:nvSpPr>
        <dsp:cNvPr id="0" name=""/>
        <dsp:cNvSpPr/>
      </dsp:nvSpPr>
      <dsp:spPr>
        <a:xfrm>
          <a:off x="1414650" y="1357896"/>
          <a:ext cx="3467281" cy="590052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</a:rPr>
            <a:t>2 - “связной”</a:t>
          </a:r>
          <a:r>
            <a:rPr lang="ru-RU" sz="1200" b="0" i="0" kern="1200" dirty="0"/>
            <a:t> </a:t>
          </a:r>
          <a:r>
            <a:rPr lang="ru-RU" sz="1200" b="0" i="0" kern="1200" dirty="0">
              <a:solidFill>
                <a:srgbClr val="FF0000"/>
              </a:solidFill>
            </a:rPr>
            <a:t>занимают ключевые позиции, связывая группы.</a:t>
          </a:r>
          <a:endParaRPr lang="kk-KZ" sz="1200" i="1" kern="1200" dirty="0">
            <a:solidFill>
              <a:srgbClr val="FF0000"/>
            </a:solidFill>
          </a:endParaRPr>
        </a:p>
      </dsp:txBody>
      <dsp:txXfrm>
        <a:off x="1443459" y="1386705"/>
        <a:ext cx="3409663" cy="532434"/>
      </dsp:txXfrm>
    </dsp:sp>
    <dsp:sp modelId="{FC5AB1AE-3DF3-40C7-889E-998C3CE39AA7}">
      <dsp:nvSpPr>
        <dsp:cNvPr id="0" name=""/>
        <dsp:cNvSpPr/>
      </dsp:nvSpPr>
      <dsp:spPr>
        <a:xfrm>
          <a:off x="789194" y="2018755"/>
          <a:ext cx="590052" cy="590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933F8-37A2-4BF4-B0A4-F54349894799}">
      <dsp:nvSpPr>
        <dsp:cNvPr id="0" name=""/>
        <dsp:cNvSpPr/>
      </dsp:nvSpPr>
      <dsp:spPr>
        <a:xfrm>
          <a:off x="1414650" y="2018755"/>
          <a:ext cx="3467281" cy="590052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</a:rPr>
            <a:t>3 - “лидер мнения”</a:t>
          </a:r>
          <a:r>
            <a:rPr lang="ru-RU" sz="1200" b="0" i="0" kern="1200" dirty="0"/>
            <a:t> </a:t>
          </a:r>
          <a:r>
            <a:rPr lang="ru-RU" sz="1200" b="0" i="0" kern="1200" dirty="0">
              <a:solidFill>
                <a:srgbClr val="FF0000"/>
              </a:solidFill>
            </a:rPr>
            <a:t>оказывают неформально решающее влияние на поведение остальных.</a:t>
          </a:r>
          <a:endParaRPr lang="kk-KZ" sz="1200" i="1" kern="1200" dirty="0">
            <a:solidFill>
              <a:srgbClr val="FF0000"/>
            </a:solidFill>
          </a:endParaRPr>
        </a:p>
      </dsp:txBody>
      <dsp:txXfrm>
        <a:off x="1443459" y="2047564"/>
        <a:ext cx="3409663" cy="532434"/>
      </dsp:txXfrm>
    </dsp:sp>
    <dsp:sp modelId="{3FEA80A4-449A-4688-AF9E-372401628A4E}">
      <dsp:nvSpPr>
        <dsp:cNvPr id="0" name=""/>
        <dsp:cNvSpPr/>
      </dsp:nvSpPr>
      <dsp:spPr>
        <a:xfrm>
          <a:off x="789194" y="2679614"/>
          <a:ext cx="590052" cy="590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06A97-645D-41D9-BC91-1CBEDB68A695}">
      <dsp:nvSpPr>
        <dsp:cNvPr id="0" name=""/>
        <dsp:cNvSpPr/>
      </dsp:nvSpPr>
      <dsp:spPr>
        <a:xfrm>
          <a:off x="1414650" y="2679614"/>
          <a:ext cx="3467281" cy="590052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</a:rPr>
            <a:t>4 - “космополит”</a:t>
          </a:r>
          <a:r>
            <a:rPr lang="ru-RU" sz="1200" b="0" i="0" kern="1200" dirty="0"/>
            <a:t> </a:t>
          </a:r>
          <a:r>
            <a:rPr lang="ru-RU" sz="1200" b="0" i="0" kern="1200" dirty="0">
              <a:solidFill>
                <a:srgbClr val="FF0000"/>
              </a:solidFill>
            </a:rPr>
            <a:t>связывают систему с внешней средой.</a:t>
          </a:r>
          <a:endParaRPr lang="kk-KZ" sz="1200" i="1" kern="1200" dirty="0">
            <a:solidFill>
              <a:srgbClr val="FF0000"/>
            </a:solidFill>
          </a:endParaRPr>
        </a:p>
      </dsp:txBody>
      <dsp:txXfrm>
        <a:off x="1443459" y="2708423"/>
        <a:ext cx="3409663" cy="5324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7E2B3-A754-4D4B-9BBD-0D0102486A9F}">
      <dsp:nvSpPr>
        <dsp:cNvPr id="0" name=""/>
        <dsp:cNvSpPr/>
      </dsp:nvSpPr>
      <dsp:spPr>
        <a:xfrm>
          <a:off x="2748692" y="1231"/>
          <a:ext cx="1588663" cy="655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Личностные барьеры </a:t>
          </a:r>
          <a:endParaRPr lang="kk-KZ" sz="1800" kern="1200" dirty="0"/>
        </a:p>
      </dsp:txBody>
      <dsp:txXfrm>
        <a:off x="2780709" y="33248"/>
        <a:ext cx="1524629" cy="591833"/>
      </dsp:txXfrm>
    </dsp:sp>
    <dsp:sp modelId="{1FD84C6B-1CEA-4C32-B9D4-1C0491D3AA80}">
      <dsp:nvSpPr>
        <dsp:cNvPr id="0" name=""/>
        <dsp:cNvSpPr/>
      </dsp:nvSpPr>
      <dsp:spPr>
        <a:xfrm>
          <a:off x="1995791" y="329165"/>
          <a:ext cx="3094465" cy="3094465"/>
        </a:xfrm>
        <a:custGeom>
          <a:avLst/>
          <a:gdLst/>
          <a:ahLst/>
          <a:cxnLst/>
          <a:rect l="0" t="0" r="0" b="0"/>
          <a:pathLst>
            <a:path>
              <a:moveTo>
                <a:pt x="2344733" y="221366"/>
              </a:moveTo>
              <a:arcTo wR="1547232" hR="1547232" stAng="18061599" swAng="80657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EE04D-18A6-4041-A52E-CAAAF2A93989}">
      <dsp:nvSpPr>
        <dsp:cNvPr id="0" name=""/>
        <dsp:cNvSpPr/>
      </dsp:nvSpPr>
      <dsp:spPr>
        <a:xfrm>
          <a:off x="4002444" y="774848"/>
          <a:ext cx="1761045" cy="655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Физические барьеры </a:t>
          </a:r>
          <a:endParaRPr lang="kk-KZ" sz="1800" kern="1200" dirty="0"/>
        </a:p>
      </dsp:txBody>
      <dsp:txXfrm>
        <a:off x="4034461" y="806865"/>
        <a:ext cx="1697011" cy="591833"/>
      </dsp:txXfrm>
    </dsp:sp>
    <dsp:sp modelId="{EEE13BD7-3D04-4479-B846-27A2A6E2B435}">
      <dsp:nvSpPr>
        <dsp:cNvPr id="0" name=""/>
        <dsp:cNvSpPr/>
      </dsp:nvSpPr>
      <dsp:spPr>
        <a:xfrm>
          <a:off x="1994349" y="324341"/>
          <a:ext cx="3094465" cy="3094465"/>
        </a:xfrm>
        <a:custGeom>
          <a:avLst/>
          <a:gdLst/>
          <a:ahLst/>
          <a:cxnLst/>
          <a:rect l="0" t="0" r="0" b="0"/>
          <a:pathLst>
            <a:path>
              <a:moveTo>
                <a:pt x="3032535" y="1113866"/>
              </a:moveTo>
              <a:arcTo wR="1547232" hR="1547232" stAng="20624060" swAng="171949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D0E51-BAAA-4330-BDF1-9EDAAA34FA62}">
      <dsp:nvSpPr>
        <dsp:cNvPr id="0" name=""/>
        <dsp:cNvSpPr/>
      </dsp:nvSpPr>
      <dsp:spPr>
        <a:xfrm>
          <a:off x="4049395" y="2211247"/>
          <a:ext cx="1777987" cy="655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Семантические барьеры </a:t>
          </a:r>
          <a:endParaRPr lang="kk-KZ" sz="1800" kern="1200" dirty="0"/>
        </a:p>
      </dsp:txBody>
      <dsp:txXfrm>
        <a:off x="4081412" y="2243264"/>
        <a:ext cx="1713953" cy="591833"/>
      </dsp:txXfrm>
    </dsp:sp>
    <dsp:sp modelId="{457E41CE-B3E4-4384-B859-91E2EC88B8BE}">
      <dsp:nvSpPr>
        <dsp:cNvPr id="0" name=""/>
        <dsp:cNvSpPr/>
      </dsp:nvSpPr>
      <dsp:spPr>
        <a:xfrm>
          <a:off x="1989677" y="332666"/>
          <a:ext cx="3094465" cy="3094465"/>
        </a:xfrm>
        <a:custGeom>
          <a:avLst/>
          <a:gdLst/>
          <a:ahLst/>
          <a:cxnLst/>
          <a:rect l="0" t="0" r="0" b="0"/>
          <a:pathLst>
            <a:path>
              <a:moveTo>
                <a:pt x="2735082" y="2538667"/>
              </a:moveTo>
              <a:arcTo wR="1547232" hR="1547232" stAng="2390997" swAng="120132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AC7B6-72F7-45DF-93AF-1F7812AB4A02}">
      <dsp:nvSpPr>
        <dsp:cNvPr id="0" name=""/>
        <dsp:cNvSpPr/>
      </dsp:nvSpPr>
      <dsp:spPr>
        <a:xfrm>
          <a:off x="2777283" y="3095697"/>
          <a:ext cx="1531482" cy="655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Языковые барьеры </a:t>
          </a:r>
          <a:endParaRPr lang="kk-KZ" sz="1800" kern="1200" dirty="0"/>
        </a:p>
      </dsp:txBody>
      <dsp:txXfrm>
        <a:off x="2809300" y="3127714"/>
        <a:ext cx="1467448" cy="591833"/>
      </dsp:txXfrm>
    </dsp:sp>
    <dsp:sp modelId="{2393963C-CF01-4D0A-864F-50D5C92DB24E}">
      <dsp:nvSpPr>
        <dsp:cNvPr id="0" name=""/>
        <dsp:cNvSpPr/>
      </dsp:nvSpPr>
      <dsp:spPr>
        <a:xfrm>
          <a:off x="2018871" y="342575"/>
          <a:ext cx="3094465" cy="3094465"/>
        </a:xfrm>
        <a:custGeom>
          <a:avLst/>
          <a:gdLst/>
          <a:ahLst/>
          <a:cxnLst/>
          <a:rect l="0" t="0" r="0" b="0"/>
          <a:pathLst>
            <a:path>
              <a:moveTo>
                <a:pt x="753905" y="2875600"/>
              </a:moveTo>
              <a:arcTo wR="1547232" hR="1547232" stAng="7250789" swAng="114737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FB8E8-17CE-4EB1-82D4-BCE0A4006DE4}">
      <dsp:nvSpPr>
        <dsp:cNvPr id="0" name=""/>
        <dsp:cNvSpPr/>
      </dsp:nvSpPr>
      <dsp:spPr>
        <a:xfrm>
          <a:off x="1215350" y="2225095"/>
          <a:ext cx="1892340" cy="655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Организационные барьеры </a:t>
          </a:r>
          <a:endParaRPr lang="kk-KZ" sz="1800" kern="1200" dirty="0"/>
        </a:p>
      </dsp:txBody>
      <dsp:txXfrm>
        <a:off x="1247367" y="2257112"/>
        <a:ext cx="1828306" cy="591833"/>
      </dsp:txXfrm>
    </dsp:sp>
    <dsp:sp modelId="{EC909A98-68E5-4CAD-920A-BF4E465BC595}">
      <dsp:nvSpPr>
        <dsp:cNvPr id="0" name=""/>
        <dsp:cNvSpPr/>
      </dsp:nvSpPr>
      <dsp:spPr>
        <a:xfrm>
          <a:off x="2000866" y="311933"/>
          <a:ext cx="3094465" cy="3094465"/>
        </a:xfrm>
        <a:custGeom>
          <a:avLst/>
          <a:gdLst/>
          <a:ahLst/>
          <a:cxnLst/>
          <a:rect l="0" t="0" r="0" b="0"/>
          <a:pathLst>
            <a:path>
              <a:moveTo>
                <a:pt x="42035" y="1905436"/>
              </a:moveTo>
              <a:arcTo wR="1547232" hR="1547232" stAng="9996832" swAng="175008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BFFBB-6C24-49E0-9987-3E0F2D45FBC5}">
      <dsp:nvSpPr>
        <dsp:cNvPr id="0" name=""/>
        <dsp:cNvSpPr/>
      </dsp:nvSpPr>
      <dsp:spPr>
        <a:xfrm>
          <a:off x="1360039" y="774848"/>
          <a:ext cx="1686085" cy="655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Культурные барьеры </a:t>
          </a:r>
          <a:endParaRPr lang="kk-KZ" sz="1800" kern="1200" dirty="0"/>
        </a:p>
      </dsp:txBody>
      <dsp:txXfrm>
        <a:off x="1392056" y="806865"/>
        <a:ext cx="1622051" cy="591833"/>
      </dsp:txXfrm>
    </dsp:sp>
    <dsp:sp modelId="{8A645F7E-D0C1-4D9C-A3F7-779C71FAB7E0}">
      <dsp:nvSpPr>
        <dsp:cNvPr id="0" name=""/>
        <dsp:cNvSpPr/>
      </dsp:nvSpPr>
      <dsp:spPr>
        <a:xfrm>
          <a:off x="1995791" y="329165"/>
          <a:ext cx="3094465" cy="3094465"/>
        </a:xfrm>
        <a:custGeom>
          <a:avLst/>
          <a:gdLst/>
          <a:ahLst/>
          <a:cxnLst/>
          <a:rect l="0" t="0" r="0" b="0"/>
          <a:pathLst>
            <a:path>
              <a:moveTo>
                <a:pt x="463351" y="443090"/>
              </a:moveTo>
              <a:arcTo wR="1547232" hR="1547232" stAng="13531832" swAng="80657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513A5-56CE-43B6-A931-6F23923B2D33}" type="datetimeFigureOut">
              <a:rPr lang="kk-KZ" smtClean="0"/>
              <a:t>31.08.2020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D45E3-691C-4B54-A2B8-11B9B9E09BF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0967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45E3-691C-4B54-A2B8-11B9B9E09BF3}" type="slidenum">
              <a:rPr lang="kk-KZ" smtClean="0"/>
              <a:t>3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935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4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3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6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7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64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5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5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3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4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7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5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66EB15-02FB-4303-A4DB-C5D78DB989D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BBE926-8EC6-4A6A-98F1-312222B6A40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sib.ru/menedzhment/svyazuiuschie-protsessi-v-menedzhmente/kommunikatsionnie-roli#:~:text=%D0%9A%D0%BE%D0%BC%D0%BC%D1%83%D0%BD%D0%B8%D0%BA%D0%B0%D1%86%D0%B8%D0%BE%D0%BD%D0%BD%D1%8B%D0%B5%20%D1%80%D0%BE%D0%BB%D0%B8%20%E2%80%93%20%D1%8D%D1%82%D0%BE%20%D1%84%D1%83%D0%BD%D0%BA%D1%86%D0%B8%D0%B8%2C%20%D0%BA%D0%BE%D1%82%D0%BE%D1%80%D1%8B%D0%B5,%D0%B7%D0%B0%D0%BD%D0%B8%D0%BC%D0%B0%D1%8E%D1%82%20%D0%BA%D0%BB%D1%8E%D1%87%D0%B5%D0%B2%D1%8B%D0%B5%20%D0%BF%D0%BE%D0%B7%D0%B8%D1%86%D0%B8%D0%B8%2C%20%D1%81%D0%B2%D1%8F%D0%B7%D1%8B%D0%B2%D0%B0%D1%8F%20%D0%B3%D1%80%D1%83%D0%BF%D0%BF%D1%8B." TargetMode="External"/><Relationship Id="rId2" Type="http://schemas.openxmlformats.org/officeDocument/2006/relationships/hyperlink" Target="http://www.myshared.ru/slide/115940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yberleninka.ru/article/n/gendernye-i-sotsiokulturnye-osobennosti-kommunikatsii" TargetMode="External"/><Relationship Id="rId4" Type="http://schemas.openxmlformats.org/officeDocument/2006/relationships/hyperlink" Target="https://libsib.ru/menedzhment/svyazuiuschie-protsessi-v-menedzhmente/kommunikatsionnie-roli#:~:tex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mbetalina@mail.r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180" y="2597723"/>
            <a:ext cx="9229986" cy="1662554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ea typeface="Times New Roman KZ" panose="02020603050405020304" pitchFamily="18" charset="0"/>
              </a:rPr>
              <a:t>Коммуникативная сторона общения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86" y="852056"/>
            <a:ext cx="4195628" cy="25769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B1E1E0-0867-4EA8-A76B-2F3E715D11BE}"/>
              </a:ext>
            </a:extLst>
          </p:cNvPr>
          <p:cNvSpPr/>
          <p:nvPr/>
        </p:nvSpPr>
        <p:spPr>
          <a:xfrm>
            <a:off x="2582944" y="23567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Евразийский национальный университет имени Л.Н. Гумилева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F24F0C-1741-44EA-BB4E-D5BE95FDEC68}"/>
              </a:ext>
            </a:extLst>
          </p:cNvPr>
          <p:cNvSpPr/>
          <p:nvPr/>
        </p:nvSpPr>
        <p:spPr>
          <a:xfrm>
            <a:off x="3271100" y="4939645"/>
            <a:ext cx="8550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Лекция 12. </a:t>
            </a:r>
          </a:p>
          <a:p>
            <a:pPr algn="r"/>
            <a:r>
              <a:rPr lang="ru-RU" dirty="0"/>
              <a:t>Мамбеталина А.С.- </a:t>
            </a:r>
            <a:r>
              <a:rPr lang="ru-RU" dirty="0" err="1"/>
              <a:t>к.пс.н</a:t>
            </a:r>
            <a:r>
              <a:rPr lang="ru-RU" dirty="0"/>
              <a:t>, доцент</a:t>
            </a:r>
          </a:p>
        </p:txBody>
      </p:sp>
    </p:spTree>
    <p:extLst>
      <p:ext uri="{BB962C8B-B14F-4D97-AF65-F5344CB8AC3E}">
        <p14:creationId xmlns:p14="http://schemas.microsoft.com/office/powerpoint/2010/main" val="7283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562" y="312738"/>
            <a:ext cx="10032713" cy="1600200"/>
          </a:xfrm>
        </p:spPr>
        <p:txBody>
          <a:bodyPr>
            <a:normAutofit/>
          </a:bodyPr>
          <a:lstStyle/>
          <a:p>
            <a:pPr lvl="0"/>
            <a:r>
              <a:rPr lang="ru-RU" sz="4400" b="1" dirty="0"/>
              <a:t>Структура, функции и обмен информацией</a:t>
            </a:r>
            <a:endParaRPr lang="kk-KZ" sz="4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4091546"/>
              </p:ext>
            </p:extLst>
          </p:nvPr>
        </p:nvGraphicFramePr>
        <p:xfrm>
          <a:off x="1122218" y="2341419"/>
          <a:ext cx="5888182" cy="378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Электронная тетрадь Власовец Кристина: марта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7" name="AutoShape 4" descr="Электронная тетрадь Власовец Кристина: марта 201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pic>
        <p:nvPicPr>
          <p:cNvPr id="9" name="Picture 3" descr="C:\Users\adminnwshe\Downloads\bareri-communikaci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2918159"/>
            <a:ext cx="3389312" cy="23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5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580" y="0"/>
            <a:ext cx="10081491" cy="1600200"/>
          </a:xfrm>
        </p:spPr>
        <p:txBody>
          <a:bodyPr>
            <a:normAutofit/>
          </a:bodyPr>
          <a:lstStyle/>
          <a:p>
            <a:r>
              <a:rPr lang="ru-RU" sz="3600" dirty="0"/>
              <a:t>Классификация Б. Ломова относительно уровней анализа</a:t>
            </a:r>
            <a:endParaRPr lang="kk-KZ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7213443"/>
              </p:ext>
            </p:extLst>
          </p:nvPr>
        </p:nvGraphicFramePr>
        <p:xfrm>
          <a:off x="1020617" y="1564793"/>
          <a:ext cx="8594437" cy="446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70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653856"/>
            <a:ext cx="8285018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Г. Андреева </a:t>
            </a:r>
            <a:r>
              <a:rPr lang="ru-RU" sz="2400" dirty="0"/>
              <a:t>определяет структуру общения , как выделение в ней трех взаимосвязанных факторов: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коммуникативного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/>
              <a:t>(предусматривает обмен информацией между индивидами);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интерактивного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/>
              <a:t>(организация взаимодействия между участниками общения, т.е. обмен не только знаниями, идеями, но и действиями);</a:t>
            </a:r>
          </a:p>
          <a:p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перцептивного</a:t>
            </a:r>
            <a:r>
              <a:rPr lang="ru-RU" sz="2400" dirty="0"/>
              <a:t> (процесс восприятия и познания партнерами друг друга и установления на этой основе взаимопонимания).</a:t>
            </a:r>
            <a:endParaRPr lang="kk-KZ" sz="2400" dirty="0"/>
          </a:p>
        </p:txBody>
      </p:sp>
      <p:sp>
        <p:nvSpPr>
          <p:cNvPr id="6" name="AutoShape 2" descr="Andreeva Galina Mikhailov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7" name="AutoShape 4" descr="Andreeva Galina Mikhailovn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pic>
        <p:nvPicPr>
          <p:cNvPr id="3077" name="Picture 5" descr="C:\Users\adminnwshe\Downloads\274px-Andreeva_Galina_Mikhailo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80" y="1049781"/>
            <a:ext cx="1807118" cy="2313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AutoShape 7" descr="data:image/jpeg;base64,/9j/4AAQSkZJRgABAQAAAQABAAD/2wCEAAkGBwgHBgkIBwgKCgkLDRYPDQwMDRsUFRAWIB0iIiAdHx8kKDQsJCYxJx8fLT0tMTU3Ojo6Iys/RD84QzQ5OjcBCgoKDQwNGg8PGjclHyU3Nzc3Nzc3Nzc3Nzc3Nzc3Nzc3Nzc3Nzc3Nzc3Nzc3Nzc3Nzc3Nzc3Nzc3Nzc3Nzc3N//AABEIAKAAfQMBIgACEQEDEQH/xAAcAAABBQEBAQAAAAAAAAAAAAAFAgMEBgcBAAj/xAA6EAACAQMCBAQDBgUCBwAAAAABAgMABBEFIQYSMUETIlFhB3GBFCMyQlKRFWKhweGx0SQlQ4KS8PH/xAAXAQEBAQEAAAAAAAAAAAAAAAABAAID/8QAGREBAQEBAQEAAAAAAAAAAAAAAAERMQIS/9oADAMBAAIRAxEAPwDca9Xq9UnGIAyelBda1+300iFcSXbDyQhhk/P0Fc4q4gg0DTjO6mW5kPJbW6/imfsB7eprFNTZlmNzqczXWpTNzycku0ftn/as+rjfnzo7xTxBxC8v3tzMyTHkSOykEccRPQMR5ix7HOPYVW7KY3jR/wAQvLmaK5RgxmncgsO2M5DDr9NutKGrSjTBbtJiMsAQN2fDAqS3tg/vQa4uoY9QmMTDkaXxMD9e4bBrDpmDOlk3Fus04PiIDJyFcAEL5QfUCisOh2moaa9zPzhORi/hJ0PLscHr3+pz2qs2t79j065fxg087qFUDYLnff3G3yFF9P1aduHmXCgoAebJ83Kp2+oK/wBKCmWMdtHpzXVzA0NrH914YPM0pX8qgnAA2LOR7AV1YbK8jhXUIyhflBdYfB5WYZVR+ZmwM/26GmOVbzQ7eZ25LE3A8WFsEgOwDjA3OeYDerDdwNbW13qzTRyzpeTW6B2GzDOCfTPL9AB6UgqI8UaGsY0LVX1FOv2LUlVts/kfIYd9j6CjOgfEO1vr5dO1iyn0vUc8rRTbLzZx1O+PSsvXjjVGYpFPM8RYZjQKgYf+J3+ean6jPPxJpUWotDdfcAqrSKG5MYyvMN/3p1n5b4nrTy9KqXw71N9S4ct3ll55IxyNk77VbFxjatyud6cHSvV4V6kPVxjgGvE0iRgI2LdAMmqpjHFF0dT16+vZp35LcmKFFRnKqOwUd+p/1qkXV0kk200sgB2MqgMMfyjYUchvJdTOoSwRvIkk7MPDHQkkhQO59vrTPA3CZ4i1Jpb1SNNt3846eIeybdvWuTvyGdG4Y1riaOM6bCFtg2RcyvhSfYd/pRlvhNqkcCMbqFpwd0ToPqa1+1ihgiSOKNY0VQqqowAPSniwrXyx9MJf4da8kwVIoyfUHb96MWXw+16C1aAGAhx+vAXfP+37VrytXC2OlWL6rGJvh/xGHVAsToB2kwD26VKt/h5rciSw3VwqW7sGbzlgzDPmx67nc1rea7nP1qxfVYNqvAes6bK1w1s89vG+QbfDPjPXFWDhriXSIZBHNqN64GVIkuJfCYD+Vhyk+gGN61nGWBIqo8WcDW2pzLqWkpb22qRkk88Y8G5/lkHv+objNWH6B9J1ZtN1ic6K0ItZDmWCReUEno4Gx9jjvv3rRNF1eLU0bkUxypjniJzgHoQe4/8ATiscvYLrT7W759Fu2lsxyoYHIaKMjLI/XmXcYIz3qbw3xZD463cDyJNbsFmt5iA4VvYdR1z6HFEuKzW2g5FdodpWpQalZx3Ns4eNxke3tU4NW9c8dNNN5gynoRg0smmmYA+Y4A3JNSYFw7H/AM3vtFjgkeJLib7SUcoQquVxkbj5VrWlWtvY2scFpEsUSjZV6VQuDLeFr/WtUxg6hfy/Z1Y5Mic5O1aJDhVABzgViOlSw21eBprORXlatMngd68xpvmrjHNSOKc0sUypxSxJUjoxXSRTPiZrxNQM38RYpc2/lnj2OPzp3U/29Kybj/QbSyvf4hpCpAkpb7tXIKsB50IPTsQB6du+uTkiB8EAgd6zniyV1tp2mKywK/nHRgPTPrkkqfcjpRWvIh8GZJ20i7aRmKLc+XPoRmtLVtqzL4PXOLLU9OWQSJDKssbYwSGGM/0rSEJxT54PXTzGgHGt61jwtqU8YJkMXhJj1fy/3o8aq3xEhM3DhQkiP7Xb+Jj9POB/cU3gnWc8L2d6mp6ZaBHW0Qc3MT5mRFO47AZwP2qz8Q8WfwQrHBEJpTu4K7AVPSCOPUUMOMRWhUY6Dmb/ABVR4i1ix06V57q3FzJnaPPWuboJx/FKwhULfWkiyAjmRF7eoq06Tr2ma3B4+m3PMO6OOVh8xWM6vxIb62UycPWMCTAtFM3MXYKcHl6DrQ3StRntZh9jeSBmP4V/NTqx9DrLvg9aSZ1Dcp69qq3BOp3WpWge6/EpwT60T4mtZ7jTpDaSeHKvm5s42706zgwbiBRl5kX5ml211a3GRFcRPg4PK1ZFcXmmWs6x6hLeXMrdGjRmUY3wAOu29WTRZ+D7t0EWv24ncAqkkpiJz02bGaNVjQeUUnO9DtPhmsso8plgbdGznH+KmhgGNIIvJCls2CBz+UH0+dVvWYYHtb+3KmRo4ln5l2Z0BOSPl1o1qQzcW7qxUqcsQaqWsXwtnkmM4bAZWjRhzL2K4PUHORRWoH/CgGHinUbdHBR7fmYgYA8+dv3Na8q7Vk3wvWJuLNQZWHN9iA5Qdh561qMYGKfPGffXSaG8QWn27R7y2zu8R5fYjcf1FTy29IdtxWqzGe8Gz3N/aNJcrylAIR78o3/qag67wnFf30txMvMuMBasWkQLYmaDHSZz896ny4dcbYNc8dNZtLoSLGlug5kjz4aMMhc9cZqPDwn4cwmfHkOR6D6VoJtEQliBQ6WTxbsQqML69qsOiHDVmlrYRgDc7n3owxU7HFMWkfhxKg7CnHPK4B70s1X9S0/w7y4ngAUzLyEj9JGCB6Cg2jcEWKyStfRrexyqF8O5J5RgYU4HUgbD0q9zRIyjIzUdYgh8uasOg/D+k33D0Zs4r973TOsMc4+8tj6A53X2PSj8bE/irik+lcLYpBjV2XwSzbZU5P0qHpmh2c0xvdQgR2Y84SQZVfp60Tmw8LJyB87cppuzv4LuSWCB+d7dwsmOgJztQjOj21jNxBLqVhbfYmjWW1uIeQDxCCpV9tun+vtVqjORQHR2V7/USo2S6ZP2RKsMS+WtRmo9NSntTmajztuKkA3Q5NQmA/Vn966ZRgimtQbl1Sb3wf6VFeQqCc1lvEfXtWSws2dzv+UDqaot/wATatpYtvHsJPDn8yvnfJ7fP2o3fI19qHiTDMMW4B6E1zULc6lEImUPgggYrLQjwlxbPqWIZbG5DpuzeH5R9aJWvGOl6jrMunwx3S3EAy/iwlAPbfeoOlI+iyW9rIjN4m+3Y1YpILeWdbl4YzMABz8g5vlmtM3EXTtXaeee3mTkeNyAp7jtRVd6Ca5a+FeQahbjH5JQO/oaMWx54lNUBbZBpOMmlMd64u5pRxV9ajWsIh1SWeEDFw3M49SBipiqSKXBapAefmyW6n0qRenW4haZ8DmllaVvcn/AorG21RIBlAafU4rTJlzTEvQU89NSDIoSt63tfKf1Lv8ASoU2Ch32olxDH92k4/IcH5GqzOZJz4aPyqepFYrpADUNZke5Nlpds083Ng42AHc0zGnFjzj7ILS2I6c7B8/TtVgg8O2+5t41AHU43JpTaSl0TL4kiNj/AKbctRMW1/xlzq1zodrczIfxrJyhv3qxWerXcg5NW0a4sXPSRCJYz9V3H1FV220bVIbkPBql3yZ/C75FXCxMwTlncs+2WPeoV0PFcq8SurMBuvenrEFE8Nvy1F1LT0uQs8J8O5iOUcHc+x9afsJnZfv15ZOh9KWUojJpSLvXE608mBSCnZYYWdzgClQyLdKBGwKjqR3rhxIUU9M5qVCAF2227UxH4wAAKcApCdBTlIRnIph3FKYE0y8bEZ3+eaChX0azwvE3Rxis01DUf4dqkttIwDxth8Hv/wDCKLcdcdw6UJLLSJYnu+XLzqeZYevQ9CdvpVfu+FLhuDbWZhI2scrXzgnLODuyk9yFK1mtwVtLpJx4oOx3o7p7qw3IrKLLV5YIwOYkUY07i9IW5Z2IGeoFBarEqdqdx6VS9P4u09nB+1YHfNWCHXtPlTKXMZ+tLOCwOOppJdQdhvQS91tEUmJ+YD0oS3FHK3KVJ9MUasXMTY9a6bgAbnHzqsQapPOoYIVU9zUizF1qk6woWW3U/fTZ6ew96Vg3pOtWV/qN3ZW8yvPaBTIoPrmj0ZwK+cLXWrjSeIr2909+UNK6jHQrn/Fafwv8SNNvAtvq0n2WfoHYeRvme1UosaOhBp0dKgQTJJGskMiyRt0ZGyDUhZdq2zWc658VdPtlZNJtpLiTs8nlUf3rO+IeMNa14cl5eOluesEJKJ9fWgLkE0hzg1jXTIK8M6WNZ16w0/w8wvKDNgbcigsc/tj61uc7kzRz9wfqAdv2qi/DHS3tbVtRlReaflC+oQ+voen0q+yKGXGOo71Ksv424Vay1B7uyX/hZjzMMbRsex9M9qpF1C0UhDpgjtivoOKNXgMUoDgjkYN+Ye9UPijhf7PJzxIZIJSQmBkqevKf7GjFKza3Nudnj3+dWXSEshhliQfMb1DtNAmmvuVY2MedzV/0nhCBkVuTA2yzd6CiQLFMmExj0AqdYaQsr80UBkb2G1Waw4fsrRdkDGiicka8qbAflApkGgtnoeWzdnYdIk6fWmuMNUh0Dhq7mjVUJTwLRF/NIwI/YDc0dyxRjMVRVycZyAPU/SsZ+IHEQ1zU0it2/wCDtQVi/mJ6tSOqgIxGFQHIArvLvSsbk969nBoaFNB1/VdCnEmmXbxr1aJjmN/mtanovxT0ie0B1eGa1uV2IiQure4x0+tY0CK7kVS4LIYJ3pyGLxpo4+vMwH7muOu9GeFLJbrV4gwysStKf+0VFrGgR8tleRxjAWQKgHYBQB/pRhCXhjdhgsoJHoah8OxcliOYbthj70S5QFCgdDilmo0z+AVlwOTpISwHKv6vpVM1P4h6YupSWYtrifTwvK1zAwDM/spx5R69aR8S+IjagaRath3XM7DsMbL+xz+1Zi25qUjWdJ1/h3Ub62i06ecyNIAY7mBgW2PQ9KuSAAdsDpXz5pVybLU7W5UkCOVWO/vX0DbMJYUcfhZQRRFSw0mfInl7tzf2p+Ne9cXA6UK4m1yPQdJluiR42CsKn8znpWgqnxQ4oNrG2hafIVldc3kin8C7EIPn1P0HessLZNO3MzzyyTTO0kkjl3ZjkknrTFZbkx2vHFJz0rhzUiwa5XK6Kk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10" name="Прямоугольник 9"/>
          <p:cNvSpPr/>
          <p:nvPr/>
        </p:nvSpPr>
        <p:spPr>
          <a:xfrm>
            <a:off x="876693" y="4104906"/>
            <a:ext cx="8534086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А. </a:t>
            </a:r>
            <a:r>
              <a:rPr lang="ru-RU" sz="2800" b="1" dirty="0" err="1">
                <a:solidFill>
                  <a:schemeClr val="accent1"/>
                </a:solidFill>
              </a:rPr>
              <a:t>Бодалев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dirty="0"/>
              <a:t>в структуре общения выделяет </a:t>
            </a:r>
            <a:r>
              <a:rPr lang="ru-RU" sz="2800" b="1" dirty="0">
                <a:solidFill>
                  <a:srgbClr val="002060"/>
                </a:solidFill>
              </a:rPr>
              <a:t>гностический</a:t>
            </a:r>
            <a:r>
              <a:rPr lang="ru-RU" sz="2800" dirty="0"/>
              <a:t> (познавательный),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аффективный</a:t>
            </a:r>
            <a:r>
              <a:rPr lang="ru-RU" sz="2800" dirty="0"/>
              <a:t> (эмоциональный)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практичный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/>
              <a:t>(деятельный) компоненты.</a:t>
            </a:r>
            <a:endParaRPr lang="kk-KZ" sz="2800" dirty="0"/>
          </a:p>
        </p:txBody>
      </p:sp>
      <p:pic>
        <p:nvPicPr>
          <p:cNvPr id="3082" name="Picture 10" descr="Бодалев Алексей Александрович | Мир Психолог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775" y="4032146"/>
            <a:ext cx="1536327" cy="17760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663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816E7C7-CA8E-4D2A-B4AA-676750D9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7A3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ОБЩЕНИЯ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65B68D2C-F8E6-4ACC-A422-0816F8FC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500188"/>
            <a:ext cx="3786188" cy="830262"/>
          </a:xfrm>
          <a:prstGeom prst="rect">
            <a:avLst/>
          </a:prstGeom>
          <a:noFill/>
          <a:ln w="9525">
            <a:solidFill>
              <a:srgbClr val="7A3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400"/>
              <a:t>ИНФОРМАЦИОННО-КОММУНИКАТИВНАЯ</a:t>
            </a: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id="{73CB19DD-474A-4F09-8251-07133F83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2857500"/>
            <a:ext cx="3714750" cy="857250"/>
          </a:xfrm>
          <a:prstGeom prst="rect">
            <a:avLst/>
          </a:prstGeom>
          <a:noFill/>
          <a:ln w="9525">
            <a:solidFill>
              <a:srgbClr val="7A3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ru-RU" altLang="ru-RU" sz="2400"/>
              <a:t>РЕГУЛЯТИВНО-КОММУНИКАТИВНАЯ</a:t>
            </a:r>
          </a:p>
        </p:txBody>
      </p:sp>
      <p:sp>
        <p:nvSpPr>
          <p:cNvPr id="7173" name="TextBox 6">
            <a:extLst>
              <a:ext uri="{FF2B5EF4-FFF2-40B4-BE49-F238E27FC236}">
                <a16:creationId xmlns:a16="http://schemas.microsoft.com/office/drawing/2014/main" id="{47F109F6-7189-4EA3-A9F7-19E01349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4500563"/>
            <a:ext cx="3714750" cy="830262"/>
          </a:xfrm>
          <a:prstGeom prst="rect">
            <a:avLst/>
          </a:prstGeom>
          <a:noFill/>
          <a:ln w="9525">
            <a:solidFill>
              <a:srgbClr val="7A3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400"/>
              <a:t>АФФЕКТИВНО-КОММУНИКАТИВНАЯ</a:t>
            </a:r>
          </a:p>
        </p:txBody>
      </p:sp>
      <p:sp>
        <p:nvSpPr>
          <p:cNvPr id="7174" name="TextBox 8">
            <a:extLst>
              <a:ext uri="{FF2B5EF4-FFF2-40B4-BE49-F238E27FC236}">
                <a16:creationId xmlns:a16="http://schemas.microsoft.com/office/drawing/2014/main" id="{6222CC86-19B6-490C-AF75-613AC3046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1357313"/>
            <a:ext cx="4857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Обмен информацией, познание людьми друг друга</a:t>
            </a:r>
          </a:p>
        </p:txBody>
      </p:sp>
      <p:sp>
        <p:nvSpPr>
          <p:cNvPr id="7175" name="TextBox 9">
            <a:extLst>
              <a:ext uri="{FF2B5EF4-FFF2-40B4-BE49-F238E27FC236}">
                <a16:creationId xmlns:a16="http://schemas.microsoft.com/office/drawing/2014/main" id="{80D6F650-259B-4112-92E2-956D5C3E2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2428875"/>
            <a:ext cx="46434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Регуляция людьми поведения друг друга, организация совместной деятельности</a:t>
            </a:r>
          </a:p>
        </p:txBody>
      </p:sp>
      <p:sp>
        <p:nvSpPr>
          <p:cNvPr id="7176" name="TextBox 10">
            <a:extLst>
              <a:ext uri="{FF2B5EF4-FFF2-40B4-BE49-F238E27FC236}">
                <a16:creationId xmlns:a16="http://schemas.microsoft.com/office/drawing/2014/main" id="{D38AE334-5B53-465F-B322-A536C797C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4143375"/>
            <a:ext cx="4143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Отражение эмоциональной сферы, выражение чувств</a:t>
            </a:r>
          </a:p>
        </p:txBody>
      </p:sp>
      <p:cxnSp>
        <p:nvCxnSpPr>
          <p:cNvPr id="7177" name="Прямая соединительная линия 12">
            <a:extLst>
              <a:ext uri="{FF2B5EF4-FFF2-40B4-BE49-F238E27FC236}">
                <a16:creationId xmlns:a16="http://schemas.microsoft.com/office/drawing/2014/main" id="{CA804F8C-E4D2-4EA6-8ED6-88E41A1A5DE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369094" y="2821782"/>
            <a:ext cx="45005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8" name="Прямая со стрелкой 15">
            <a:extLst>
              <a:ext uri="{FF2B5EF4-FFF2-40B4-BE49-F238E27FC236}">
                <a16:creationId xmlns:a16="http://schemas.microsoft.com/office/drawing/2014/main" id="{D31B1DD8-7954-4A82-82AA-03F6ED9753A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881189" y="571500"/>
            <a:ext cx="12144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9" name="Прямая со стрелкой 17">
            <a:extLst>
              <a:ext uri="{FF2B5EF4-FFF2-40B4-BE49-F238E27FC236}">
                <a16:creationId xmlns:a16="http://schemas.microsoft.com/office/drawing/2014/main" id="{8EDB919A-AF04-4EFE-8709-EA73C50015CD}"/>
              </a:ext>
            </a:extLst>
          </p:cNvPr>
          <p:cNvCxnSpPr>
            <a:cxnSpLocks noChangeShapeType="1"/>
            <a:endCxn id="7171" idx="1"/>
          </p:cNvCxnSpPr>
          <p:nvPr/>
        </p:nvCxnSpPr>
        <p:spPr bwMode="auto">
          <a:xfrm flipV="1">
            <a:off x="1881188" y="1916113"/>
            <a:ext cx="214312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0" name="Прямая со стрелкой 23">
            <a:extLst>
              <a:ext uri="{FF2B5EF4-FFF2-40B4-BE49-F238E27FC236}">
                <a16:creationId xmlns:a16="http://schemas.microsoft.com/office/drawing/2014/main" id="{E258714B-7BBE-4DE6-BFE5-02690B52B2A2}"/>
              </a:ext>
            </a:extLst>
          </p:cNvPr>
          <p:cNvCxnSpPr>
            <a:cxnSpLocks noChangeShapeType="1"/>
            <a:endCxn id="7172" idx="1"/>
          </p:cNvCxnSpPr>
          <p:nvPr/>
        </p:nvCxnSpPr>
        <p:spPr bwMode="auto">
          <a:xfrm flipV="1">
            <a:off x="1881188" y="3286125"/>
            <a:ext cx="2857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1" name="Прямая со стрелкой 25">
            <a:extLst>
              <a:ext uri="{FF2B5EF4-FFF2-40B4-BE49-F238E27FC236}">
                <a16:creationId xmlns:a16="http://schemas.microsoft.com/office/drawing/2014/main" id="{93F7A810-14D5-4C54-9679-D4DCD2C3F0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1189" y="5072064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9CB3FB-E621-48FC-8552-CB3025D4C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6" y="2486974"/>
            <a:ext cx="1426588" cy="151193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D59FE7-D4DA-49A2-836B-261F05F575DA}"/>
              </a:ext>
            </a:extLst>
          </p:cNvPr>
          <p:cNvSpPr/>
          <p:nvPr/>
        </p:nvSpPr>
        <p:spPr>
          <a:xfrm>
            <a:off x="10438592" y="4315897"/>
            <a:ext cx="122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Б. Ломов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6" y="193963"/>
            <a:ext cx="10220035" cy="1482437"/>
          </a:xfrm>
        </p:spPr>
        <p:txBody>
          <a:bodyPr>
            <a:normAutofit/>
          </a:bodyPr>
          <a:lstStyle/>
          <a:p>
            <a:r>
              <a:rPr lang="ru-RU" sz="4400" b="1" dirty="0"/>
              <a:t>Вербальные и невербальные средства коммуникации</a:t>
            </a:r>
            <a:endParaRPr lang="kk-KZ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2942" y="1753059"/>
            <a:ext cx="1011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Вербальное общение (знаковое) осуществляется с помощью слов. К вербальным средствам общения относится человеческая речь.</a:t>
            </a:r>
            <a:endParaRPr lang="kk-KZ" dirty="0"/>
          </a:p>
        </p:txBody>
      </p:sp>
      <p:sp>
        <p:nvSpPr>
          <p:cNvPr id="5" name="TextBox 4"/>
          <p:cNvSpPr txBox="1"/>
          <p:nvPr/>
        </p:nvSpPr>
        <p:spPr>
          <a:xfrm>
            <a:off x="1052943" y="2565644"/>
            <a:ext cx="526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Функции языка:</a:t>
            </a:r>
            <a:endParaRPr lang="kk-KZ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96517048"/>
              </p:ext>
            </p:extLst>
          </p:nvPr>
        </p:nvGraphicFramePr>
        <p:xfrm>
          <a:off x="1052943" y="3119826"/>
          <a:ext cx="5375566" cy="358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27270" y="3126936"/>
            <a:ext cx="526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Невербальные средства общения:</a:t>
            </a:r>
            <a:endParaRPr lang="kk-KZ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45326982"/>
              </p:ext>
            </p:extLst>
          </p:nvPr>
        </p:nvGraphicFramePr>
        <p:xfrm>
          <a:off x="7305962" y="3837709"/>
          <a:ext cx="4507346" cy="218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3761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290" y="193963"/>
            <a:ext cx="10095345" cy="1600200"/>
          </a:xfrm>
        </p:spPr>
        <p:txBody>
          <a:bodyPr>
            <a:noAutofit/>
          </a:bodyPr>
          <a:lstStyle/>
          <a:p>
            <a:r>
              <a:rPr lang="ru-RU" sz="4400" b="1" dirty="0"/>
              <a:t>Значение и необходимость коммуникативных</a:t>
            </a:r>
            <a:r>
              <a:rPr lang="ru-RU" sz="4400" dirty="0"/>
              <a:t> ролей</a:t>
            </a:r>
            <a:endParaRPr lang="kk-KZ" sz="4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15446108"/>
              </p:ext>
            </p:extLst>
          </p:nvPr>
        </p:nvGraphicFramePr>
        <p:xfrm>
          <a:off x="3144982" y="1274619"/>
          <a:ext cx="8686800" cy="221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67999656"/>
              </p:ext>
            </p:extLst>
          </p:nvPr>
        </p:nvGraphicFramePr>
        <p:xfrm>
          <a:off x="-360219" y="3241194"/>
          <a:ext cx="5671127" cy="327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C:\Users\adminnwshe\Downloads\Ком. роли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31" y="4003963"/>
            <a:ext cx="7218652" cy="1587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915890" y="5832765"/>
            <a:ext cx="51677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Схема 1. Коммуникативные роли индивидов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401584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A64BB69-30DD-4DBC-BC9A-72C9B2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011237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7A3D00"/>
                </a:solidFill>
              </a:rPr>
              <a:t>Барьеры в общении:</a:t>
            </a: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D0270446-72E1-4659-8B1E-5590E30F9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6938" y="1285876"/>
            <a:ext cx="5072062" cy="4525963"/>
          </a:xfrm>
        </p:spPr>
        <p:txBody>
          <a:bodyPr/>
          <a:lstStyle/>
          <a:p>
            <a:pPr eaLnBrk="1" hangingPunct="1"/>
            <a:r>
              <a:rPr lang="ru-RU" altLang="ru-RU" sz="3200"/>
              <a:t>психологические,</a:t>
            </a:r>
          </a:p>
          <a:p>
            <a:pPr eaLnBrk="1" hangingPunct="1"/>
            <a:r>
              <a:rPr lang="ru-RU" altLang="ru-RU" sz="3200"/>
              <a:t>социальные,</a:t>
            </a:r>
          </a:p>
          <a:p>
            <a:pPr eaLnBrk="1" hangingPunct="1"/>
            <a:r>
              <a:rPr lang="ru-RU" altLang="ru-RU" sz="3200"/>
              <a:t>политические,</a:t>
            </a:r>
          </a:p>
          <a:p>
            <a:pPr eaLnBrk="1" hangingPunct="1"/>
            <a:r>
              <a:rPr lang="ru-RU" altLang="ru-RU" sz="3200"/>
              <a:t>религиозные,</a:t>
            </a:r>
          </a:p>
          <a:p>
            <a:pPr eaLnBrk="1" hangingPunct="1"/>
            <a:r>
              <a:rPr lang="ru-RU" altLang="ru-RU" sz="3200"/>
              <a:t>профессиональные.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41F24B75-E1F8-45AD-AC32-A0F91EA6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286001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10" y="-277091"/>
            <a:ext cx="9042400" cy="1600200"/>
          </a:xfrm>
        </p:spPr>
        <p:txBody>
          <a:bodyPr>
            <a:normAutofit/>
          </a:bodyPr>
          <a:lstStyle/>
          <a:p>
            <a:r>
              <a:rPr lang="ru-RU" b="1" dirty="0"/>
              <a:t>Коммуникативные барьеры</a:t>
            </a:r>
            <a:endParaRPr lang="kk-KZ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5236" y="1537662"/>
            <a:ext cx="10030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Коммуникативный барьер – это совокупность внешних и внутренних причин и явлений, мешающих эффективной коммуникации или полностью блокирующих её.</a:t>
            </a:r>
            <a:endParaRPr lang="kk-KZ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4230038"/>
              </p:ext>
            </p:extLst>
          </p:nvPr>
        </p:nvGraphicFramePr>
        <p:xfrm>
          <a:off x="0" y="2613190"/>
          <a:ext cx="7028873" cy="3752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Общение: коммуникативные барь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pic>
        <p:nvPicPr>
          <p:cNvPr id="5125" name="Picture 5" descr="https://present5.com/presentation/1/-82144866_437194512.pdf-img/-82144866_437194512.pdf-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26" y="2470193"/>
            <a:ext cx="4850755" cy="36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1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F5FB19-9D90-4F0D-8330-F70C8DD1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0"/>
            <a:ext cx="11896627" cy="4023360"/>
          </a:xfrm>
        </p:spPr>
        <p:txBody>
          <a:bodyPr>
            <a:noAutofit/>
          </a:bodyPr>
          <a:lstStyle/>
          <a:p>
            <a:r>
              <a:rPr lang="ru-RU" sz="1600" dirty="0"/>
              <a:t>Барьер 1: Предубеждение</a:t>
            </a:r>
          </a:p>
          <a:p>
            <a:r>
              <a:rPr lang="ru-RU" sz="1600" dirty="0"/>
              <a:t>Связан с нежеланием собеседника воспринимать новую инфор­мацию, «защитой» от нее. Предубеждение может быть вызвано содер­жанием новой, неудобной либо нежелательной для человека информа­ции, барьер может отражать негативное отношение к источнику ин­формации, личную антипатию к нему.</a:t>
            </a:r>
          </a:p>
          <a:p>
            <a:r>
              <a:rPr lang="ru-RU" sz="1600" dirty="0"/>
              <a:t>Барьер 2: Непонимание</a:t>
            </a:r>
          </a:p>
          <a:p>
            <a:r>
              <a:rPr lang="ru-RU" sz="1600" dirty="0"/>
              <a:t>Происходит от некомпетентности, неумения излагать информацию просто и ясно, плохой техники речи партнера, неумения слушать и слышать.</a:t>
            </a:r>
          </a:p>
          <a:p>
            <a:r>
              <a:rPr lang="ru-RU" sz="1600" dirty="0"/>
              <a:t>Барьер 3: Избегание</a:t>
            </a:r>
          </a:p>
          <a:p>
            <a:r>
              <a:rPr lang="ru-RU" sz="1600" dirty="0"/>
              <a:t>Это уклонение от контактов либо воздействия, в результате ком­муникации не происходит. Пример - чтение постороннего журнала на лекции, что приводит к самоустранению от коммуникативного воздей­ствия лектора.</a:t>
            </a:r>
          </a:p>
          <a:p>
            <a:r>
              <a:rPr lang="ru-RU" sz="1600" dirty="0"/>
              <a:t>Барьер 4: Установки</a:t>
            </a:r>
          </a:p>
          <a:p>
            <a:r>
              <a:rPr lang="ru-RU" sz="1600" dirty="0"/>
              <a:t>У партнеров присутствуют различные мотивы вступления в кон­такт. Например, первый заинтересован в долгосрочном развитии об­щего дела, второго же интересует лишь получение немедленной при­были.</a:t>
            </a:r>
          </a:p>
          <a:p>
            <a:r>
              <a:rPr lang="ru-RU" sz="1600" dirty="0"/>
              <a:t>Барьер 5: Этические различия</a:t>
            </a:r>
          </a:p>
          <a:p>
            <a:r>
              <a:rPr lang="ru-RU" sz="1600" dirty="0"/>
              <a:t>Взаимодействию мешает несовместимость нравственных позиций партнеров. А перевоспитывать или стыдить партнера в деловых отношениях не принято.</a:t>
            </a:r>
          </a:p>
          <a:p>
            <a:r>
              <a:rPr lang="ru-RU" sz="1600" dirty="0"/>
              <a:t>Барьер 6:Двойник</a:t>
            </a:r>
          </a:p>
          <a:p>
            <a:r>
              <a:rPr lang="ru-RU" sz="1600" dirty="0"/>
              <a:t>Мы невольно судим о других людях по себе</a:t>
            </a:r>
          </a:p>
        </p:txBody>
      </p:sp>
    </p:spTree>
    <p:extLst>
      <p:ext uri="{BB962C8B-B14F-4D97-AF65-F5344CB8AC3E}">
        <p14:creationId xmlns:p14="http://schemas.microsoft.com/office/powerpoint/2010/main" val="260800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802" y="332509"/>
            <a:ext cx="10166379" cy="1387547"/>
          </a:xfrm>
        </p:spPr>
        <p:txBody>
          <a:bodyPr>
            <a:noAutofit/>
          </a:bodyPr>
          <a:lstStyle/>
          <a:p>
            <a:r>
              <a:rPr lang="ru-RU" sz="4400" b="1" dirty="0"/>
              <a:t>Социально-культурные, возрастные, гендерные особенности коммуникации</a:t>
            </a:r>
            <a:endParaRPr lang="kk-KZ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3782" y="2044005"/>
            <a:ext cx="10737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стиль коммуникативного поведения влияют социально-культурные, возрастные и типичные черты представителей того или иного пола. Приведем типичные черты мужчин и женщин:</a:t>
            </a:r>
            <a:endParaRPr lang="kk-K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2837468"/>
            <a:ext cx="3924249" cy="343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3023" y="2983652"/>
            <a:ext cx="6688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Гендерные отношения являются важным аспектом социальной организации. Они особым образом выражают ее системные характеристики и структурируют отношения между говорящими субъектами. </a:t>
            </a:r>
            <a:endParaRPr lang="kk-KZ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37609" y="4230931"/>
            <a:ext cx="6915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Женщины учатся вести кооперативные беседы, разговор-общение, т. е. учатся быть доброжелательными, выражать сочувствие, оказывать поддержку. </a:t>
            </a:r>
            <a:endParaRPr lang="kk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00C095-6C44-48AC-AAD3-72DEEE8DE95F}"/>
              </a:ext>
            </a:extLst>
          </p:cNvPr>
          <p:cNvSpPr/>
          <p:nvPr/>
        </p:nvSpPr>
        <p:spPr>
          <a:xfrm>
            <a:off x="5213023" y="5154261"/>
            <a:ext cx="6688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Мужчины же склоны вести “односторонние” беседы, беседы информационного типа, которые принимают форму “разговор-сообщение”, разговоры на демонстрации своих знаний, умений, информированности.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52456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582547"/>
            <a:ext cx="9961418" cy="692071"/>
          </a:xfrm>
        </p:spPr>
        <p:txBody>
          <a:bodyPr>
            <a:noAutofit/>
          </a:bodyPr>
          <a:lstStyle/>
          <a:p>
            <a:r>
              <a:rPr lang="ru-RU" sz="4400" b="1" dirty="0">
                <a:ea typeface="Times New Roman KZ" panose="02020603050405020304" pitchFamily="18" charset="0"/>
              </a:rPr>
              <a:t>Темы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5622753"/>
              </p:ext>
            </p:extLst>
          </p:nvPr>
        </p:nvGraphicFramePr>
        <p:xfrm>
          <a:off x="549565" y="1607126"/>
          <a:ext cx="10326254" cy="473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84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3" y="221672"/>
            <a:ext cx="10086109" cy="1600200"/>
          </a:xfrm>
        </p:spPr>
        <p:txBody>
          <a:bodyPr>
            <a:noAutofit/>
          </a:bodyPr>
          <a:lstStyle/>
          <a:p>
            <a:r>
              <a:rPr lang="ru-RU" sz="4400" dirty="0"/>
              <a:t>Анализ коммуникации в современном обществе по </a:t>
            </a:r>
            <a:r>
              <a:rPr lang="ru-RU" sz="4400" dirty="0" err="1"/>
              <a:t>Г.Д.Лассуэллу</a:t>
            </a:r>
            <a:r>
              <a:rPr lang="ru-RU" sz="4400" dirty="0"/>
              <a:t> </a:t>
            </a:r>
            <a:endParaRPr lang="kk-KZ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1956183"/>
            <a:ext cx="9989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Лассуэлл</a:t>
            </a:r>
            <a:r>
              <a:rPr lang="ru-RU" dirty="0"/>
              <a:t> в течение многих лет не переставал работать над улучшением своей модели, в которой для него главной целью было достижение максимальной эффективности коммуникации. И в 1968 году американский политик представил свою расширенную модель коммуникации, в которой появились новые элементы. Как и раньше, предполагалось проводить анализ коммуникации через ответы на следующие вопросы:</a:t>
            </a:r>
            <a:endParaRPr lang="kk-KZ" dirty="0"/>
          </a:p>
        </p:txBody>
      </p:sp>
      <p:pic>
        <p:nvPicPr>
          <p:cNvPr id="6146" name="Picture 2" descr="C:\Users\adminnwshe\Downloads\мод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16" y="3133839"/>
            <a:ext cx="5435842" cy="30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Лассуэлл, Гарольд Дуай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pic>
        <p:nvPicPr>
          <p:cNvPr id="6150" name="Picture 6" descr="Выпуск № 6. Harold D. Lasswell: The Strategy of Soviet Propaganda. - Теория  и практика пропаганды. Хрестоматия. Аналитик. Исследовательский цен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21" y="3429000"/>
            <a:ext cx="1905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8995" y="6209207"/>
            <a:ext cx="1467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Г.Д.Лассуэлл</a:t>
            </a:r>
            <a:endParaRPr lang="ru-RU" dirty="0"/>
          </a:p>
          <a:p>
            <a:r>
              <a:rPr lang="ru-RU" dirty="0"/>
              <a:t>(1902-1978)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33123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036" y="110837"/>
            <a:ext cx="9042400" cy="1600200"/>
          </a:xfrm>
        </p:spPr>
        <p:txBody>
          <a:bodyPr/>
          <a:lstStyle/>
          <a:p>
            <a:r>
              <a:rPr lang="ru-RU" dirty="0"/>
              <a:t>Контрольные вопросы</a:t>
            </a:r>
            <a:endParaRPr lang="kk-KZ" dirty="0"/>
          </a:p>
        </p:txBody>
      </p:sp>
      <p:sp>
        <p:nvSpPr>
          <p:cNvPr id="4" name="TextBox 3"/>
          <p:cNvSpPr txBox="1"/>
          <p:nvPr/>
        </p:nvSpPr>
        <p:spPr>
          <a:xfrm>
            <a:off x="1362361" y="2064470"/>
            <a:ext cx="955387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200" dirty="0"/>
          </a:p>
          <a:p>
            <a:pPr marL="342900" indent="-342900">
              <a:buFontTx/>
              <a:buAutoNum type="arabicPeriod"/>
            </a:pPr>
            <a:r>
              <a:rPr lang="ru-RU" sz="2200" dirty="0"/>
              <a:t>Что означает коммуникативная сторона общения?</a:t>
            </a:r>
          </a:p>
          <a:p>
            <a:pPr marL="342900" indent="-342900">
              <a:buFontTx/>
              <a:buAutoNum type="arabicPeriod"/>
            </a:pPr>
            <a:r>
              <a:rPr lang="ru-RU" sz="2200" dirty="0"/>
              <a:t>Что такое вербальные и невербальные средства коммуникации?</a:t>
            </a:r>
          </a:p>
          <a:p>
            <a:pPr marL="342900" indent="-342900">
              <a:buFontTx/>
              <a:buAutoNum type="arabicPeriod"/>
            </a:pPr>
            <a:r>
              <a:rPr lang="ru-RU" sz="2200" dirty="0"/>
              <a:t>В чем необходимость коммуникативных ролей?</a:t>
            </a:r>
          </a:p>
          <a:p>
            <a:pPr marL="342900" indent="-342900">
              <a:buFontTx/>
              <a:buAutoNum type="arabicPeriod"/>
            </a:pPr>
            <a:r>
              <a:rPr lang="ru-RU" sz="2200" dirty="0"/>
              <a:t>Какова причина возникновения коммуникативных ролей?</a:t>
            </a:r>
          </a:p>
          <a:p>
            <a:pPr marL="342900" indent="-342900">
              <a:buFontTx/>
              <a:buAutoNum type="arabicPeriod"/>
            </a:pPr>
            <a:r>
              <a:rPr lang="ru-RU" sz="2200" dirty="0"/>
              <a:t>Какие коммуникативные барьеры вам известны?</a:t>
            </a:r>
          </a:p>
          <a:p>
            <a:pPr marL="342900" indent="-342900">
              <a:buFontTx/>
              <a:buAutoNum type="arabicPeriod"/>
            </a:pPr>
            <a:r>
              <a:rPr lang="ru-RU" sz="2200" dirty="0"/>
              <a:t>Как различаются гендерные особенности коммуникации?</a:t>
            </a:r>
          </a:p>
          <a:p>
            <a:pPr marL="342900" indent="-342900">
              <a:buFontTx/>
              <a:buAutoNum type="arabicPeriod"/>
            </a:pPr>
            <a:r>
              <a:rPr lang="ru-RU" sz="2200" dirty="0"/>
              <a:t>Какую модель предложил </a:t>
            </a:r>
            <a:r>
              <a:rPr lang="ru-RU" sz="22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Г.Д. </a:t>
            </a:r>
            <a:r>
              <a:rPr lang="ru-RU" sz="22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Лассуэлл</a:t>
            </a:r>
            <a:r>
              <a:rPr lang="ru-RU" sz="22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?</a:t>
            </a:r>
            <a:endParaRPr lang="kk-KZ" sz="2200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4113147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018" y="138546"/>
            <a:ext cx="9042400" cy="1600200"/>
          </a:xfrm>
        </p:spPr>
        <p:txBody>
          <a:bodyPr/>
          <a:lstStyle/>
          <a:p>
            <a:r>
              <a:rPr lang="ru-RU" dirty="0"/>
              <a:t>Список источников</a:t>
            </a:r>
            <a:endParaRPr lang="kk-KZ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799" y="2564378"/>
            <a:ext cx="967047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1. Андреева Г.М. Социальная психология.- М.: Аспект-пресс, 2004.-366 с.</a:t>
            </a:r>
            <a:endParaRPr lang="kk-KZ" sz="2200" dirty="0"/>
          </a:p>
          <a:p>
            <a:r>
              <a:rPr lang="ru-RU" sz="2200" dirty="0"/>
              <a:t>2. Виноградова С.М. Психология массовой коммуникации: учебник / С.М. Виноградова, Г.С. Мельник. – Москва: </a:t>
            </a:r>
            <a:r>
              <a:rPr lang="ru-RU" sz="2200" dirty="0" err="1"/>
              <a:t>Юрайт</a:t>
            </a:r>
            <a:r>
              <a:rPr lang="ru-RU" sz="2200" dirty="0"/>
              <a:t>, 2014. – 512 с.</a:t>
            </a:r>
          </a:p>
          <a:p>
            <a:r>
              <a:rPr lang="ru-RU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</a:t>
            </a:r>
            <a:r>
              <a:rPr lang="en-US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http://www.myshared.ru/slide/1159400/</a:t>
            </a:r>
            <a:endParaRPr lang="ru-RU" sz="2400" u="sng" dirty="0"/>
          </a:p>
          <a:p>
            <a:r>
              <a:rPr lang="ru-RU" sz="2400" dirty="0"/>
              <a:t>4.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https://libsib.ru/menedzhment/svyazuiuschie-protsessi-v-menedzhmente/kommunikatsionnie-roli#:~:text</a:t>
            </a:r>
            <a:endParaRPr lang="ru-RU" sz="2400" dirty="0"/>
          </a:p>
          <a:p>
            <a:r>
              <a:rPr lang="ru-RU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</a:t>
            </a:r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https://cyberleninka.ru/article/n/gendernye-i-sotsiokulturnye-osobennosti-kommunikatsii</a:t>
            </a:r>
            <a:endParaRPr lang="kk-KZ" sz="2200" dirty="0"/>
          </a:p>
        </p:txBody>
      </p:sp>
    </p:spTree>
    <p:extLst>
      <p:ext uri="{BB962C8B-B14F-4D97-AF65-F5344CB8AC3E}">
        <p14:creationId xmlns:p14="http://schemas.microsoft.com/office/powerpoint/2010/main" val="418859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61" y="678874"/>
            <a:ext cx="8573393" cy="857695"/>
          </a:xfrm>
        </p:spPr>
        <p:txBody>
          <a:bodyPr/>
          <a:lstStyle/>
          <a:p>
            <a:pPr algn="ctr"/>
            <a:r>
              <a:rPr lang="ru-RU" dirty="0"/>
              <a:t>Благодарю  за внимание!</a:t>
            </a:r>
            <a:endParaRPr lang="kk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0E3AF-16A2-4390-A294-F4FF8409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004" y="3926111"/>
            <a:ext cx="2085013" cy="207891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BEF84B-B5D5-420F-9386-7E8B0DB088C3}"/>
              </a:ext>
            </a:extLst>
          </p:cNvPr>
          <p:cNvSpPr/>
          <p:nvPr/>
        </p:nvSpPr>
        <p:spPr>
          <a:xfrm>
            <a:off x="1272619" y="1950250"/>
            <a:ext cx="7871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Мамбеталина Алия Сактагановна </a:t>
            </a:r>
            <a:r>
              <a:rPr lang="ru-RU" sz="2400" dirty="0" err="1"/>
              <a:t>к.пс.н</a:t>
            </a:r>
            <a:r>
              <a:rPr lang="ru-RU" sz="2400" dirty="0"/>
              <a:t>., зав. кафедрой психологии ЕНУ им. Л. Гумилева </a:t>
            </a:r>
          </a:p>
          <a:p>
            <a:endParaRPr lang="ru-RU" sz="2400" dirty="0"/>
          </a:p>
          <a:p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     </a:t>
            </a:r>
            <a:r>
              <a:rPr lang="ru-RU" sz="2400" dirty="0">
                <a:hlinkClick r:id="rId3"/>
              </a:rPr>
              <a:t>mambetalina@mail.ru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m.phone</a:t>
            </a:r>
            <a:r>
              <a:rPr lang="ru-RU" sz="2400" dirty="0"/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349361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5" y="0"/>
            <a:ext cx="9966760" cy="1280890"/>
          </a:xfrm>
        </p:spPr>
        <p:txBody>
          <a:bodyPr>
            <a:normAutofit/>
          </a:bodyPr>
          <a:lstStyle/>
          <a:p>
            <a:r>
              <a:rPr lang="ru-RU" sz="4400" b="1" dirty="0">
                <a:ea typeface="Times New Roman KZ" panose="02020603050405020304" pitchFamily="18" charset="0"/>
              </a:rPr>
              <a:t>Общение как обмен информацией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51627213"/>
              </p:ext>
            </p:extLst>
          </p:nvPr>
        </p:nvGraphicFramePr>
        <p:xfrm>
          <a:off x="707010" y="1045220"/>
          <a:ext cx="7691700" cy="412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7 составляющих эффективного общения / коммуникация, общ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23656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4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F29FE-A247-4423-886D-BFBA94E0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4" y="142876"/>
            <a:ext cx="8186737" cy="1571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A3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 ИЛИ ОБЩЕНИЕ:</a:t>
            </a:r>
            <a:br>
              <a:rPr lang="ru-RU" sz="3200" dirty="0"/>
            </a:br>
            <a:r>
              <a:rPr lang="ru-RU" sz="3200" b="1" dirty="0">
                <a:solidFill>
                  <a:srgbClr val="7A3D00"/>
                </a:solidFill>
              </a:rPr>
              <a:t>специфика информационного обмена между людьми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7F793924-AF85-48DB-A330-E3F0BFDC7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57375"/>
            <a:ext cx="8401050" cy="4643438"/>
          </a:xfrm>
        </p:spPr>
        <p:txBody>
          <a:bodyPr>
            <a:normAutofit/>
          </a:bodyPr>
          <a:lstStyle/>
          <a:p>
            <a:pPr marL="365760" indent="-256032" algn="just">
              <a:spcAft>
                <a:spcPts val="0"/>
              </a:spcAft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dirty="0"/>
              <a:t>в каждом коммуникативном процессе реально даны в единстве </a:t>
            </a:r>
            <a:r>
              <a:rPr lang="ru-RU" b="1" dirty="0">
                <a:solidFill>
                  <a:srgbClr val="7A3D00"/>
                </a:solidFill>
              </a:rPr>
              <a:t>деятельность, общение и познание;</a:t>
            </a:r>
          </a:p>
          <a:p>
            <a:pPr marL="365760" indent="-256032" algn="just">
              <a:spcAft>
                <a:spcPts val="0"/>
              </a:spcAft>
              <a:buClr>
                <a:srgbClr val="7A3D00"/>
              </a:buClr>
              <a:buFont typeface="Wingdings" pitchFamily="2" charset="2"/>
              <a:buChar char="ü"/>
              <a:defRPr/>
            </a:pPr>
            <a:endParaRPr lang="ru-RU" b="1" dirty="0">
              <a:solidFill>
                <a:srgbClr val="7A3D00"/>
              </a:solidFill>
            </a:endParaRPr>
          </a:p>
          <a:p>
            <a:pPr marL="365760" indent="-256032" algn="just">
              <a:spcAft>
                <a:spcPts val="0"/>
              </a:spcAft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dirty="0"/>
              <a:t>посредством системы знаков партнеры могут повлиять друг на друга;</a:t>
            </a:r>
          </a:p>
          <a:p>
            <a:pPr marL="365760" indent="-256032" algn="just">
              <a:spcAft>
                <a:spcPts val="0"/>
              </a:spcAft>
              <a:buClr>
                <a:srgbClr val="7A3D00"/>
              </a:buClr>
              <a:buFont typeface="Wingdings" pitchFamily="2" charset="2"/>
              <a:buChar char="ü"/>
              <a:defRPr/>
            </a:pPr>
            <a:endParaRPr lang="ru-RU" dirty="0"/>
          </a:p>
          <a:p>
            <a:pPr marL="365760" indent="-256032" algn="just">
              <a:spcAft>
                <a:spcPts val="0"/>
              </a:spcAft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dirty="0"/>
              <a:t>«важно находить общий язык» - обладание единой или сходной системой кодирования и декодирования информации.</a:t>
            </a:r>
          </a:p>
          <a:p>
            <a:pPr marL="365760" indent="-256032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85BAF-73F5-4881-AA72-3A1BD3B8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0"/>
            <a:ext cx="8932437" cy="16430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7A3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Пространство и время организации коммуникативного процесса выступают также особой знаковой системой</a:t>
            </a:r>
          </a:p>
        </p:txBody>
      </p:sp>
      <p:sp>
        <p:nvSpPr>
          <p:cNvPr id="12291" name="TextBox 2">
            <a:extLst>
              <a:ext uri="{FF2B5EF4-FFF2-40B4-BE49-F238E27FC236}">
                <a16:creationId xmlns:a16="http://schemas.microsoft.com/office/drawing/2014/main" id="{71A214B0-A41F-4879-99EE-6E79D544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2" y="2394409"/>
            <a:ext cx="3929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 err="1">
                <a:latin typeface="Georgia" panose="02040502050405020303" pitchFamily="18" charset="0"/>
              </a:rPr>
              <a:t>хронотоп</a:t>
            </a:r>
            <a:r>
              <a:rPr lang="ru-RU" altLang="ru-RU" sz="2000" dirty="0">
                <a:latin typeface="Georgia" panose="02040502050405020303" pitchFamily="18" charset="0"/>
              </a:rPr>
              <a:t> «школьного урока»,</a:t>
            </a:r>
          </a:p>
          <a:p>
            <a:pPr eaLnBrk="1" hangingPunct="1"/>
            <a:r>
              <a:rPr lang="ru-RU" altLang="ru-RU" sz="2000" dirty="0">
                <a:latin typeface="Georgia" panose="02040502050405020303" pitchFamily="18" charset="0"/>
              </a:rPr>
              <a:t>«вагонного попутчика»,</a:t>
            </a:r>
          </a:p>
          <a:p>
            <a:pPr eaLnBrk="1" hangingPunct="1"/>
            <a:r>
              <a:rPr lang="ru-RU" altLang="ru-RU" sz="2000" dirty="0">
                <a:latin typeface="Georgia" panose="02040502050405020303" pitchFamily="18" charset="0"/>
              </a:rPr>
              <a:t>«больничной палаты»</a:t>
            </a: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3D5C8ADE-E176-4AE6-B82F-25B6509C7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5072064"/>
            <a:ext cx="392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Georgia" panose="02040502050405020303" pitchFamily="18" charset="0"/>
              </a:rPr>
              <a:t>неожиданные эффекты</a:t>
            </a:r>
          </a:p>
          <a:p>
            <a:pPr eaLnBrk="1" hangingPunct="1"/>
            <a:r>
              <a:rPr lang="ru-RU" altLang="ru-RU" sz="2000">
                <a:latin typeface="Georgia" panose="02040502050405020303" pitchFamily="18" charset="0"/>
              </a:rPr>
              <a:t> воздействия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D49BE2C-CE0B-4C90-BC89-05D86ADCEEA9}"/>
              </a:ext>
            </a:extLst>
          </p:cNvPr>
          <p:cNvCxnSpPr/>
          <p:nvPr/>
        </p:nvCxnSpPr>
        <p:spPr>
          <a:xfrm rot="5400000">
            <a:off x="3346451" y="4464051"/>
            <a:ext cx="1071562" cy="158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2">
            <a:extLst>
              <a:ext uri="{FF2B5EF4-FFF2-40B4-BE49-F238E27FC236}">
                <a16:creationId xmlns:a16="http://schemas.microsoft.com/office/drawing/2014/main" id="{9EECBCB2-E57B-4B6A-A1FF-45F443FAD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714626"/>
            <a:ext cx="43624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8">
            <a:extLst>
              <a:ext uri="{FF2B5EF4-FFF2-40B4-BE49-F238E27FC236}">
                <a16:creationId xmlns:a16="http://schemas.microsoft.com/office/drawing/2014/main" id="{102B5419-64D2-4963-9F23-83D78580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5643564"/>
            <a:ext cx="3643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Georgia" panose="02040502050405020303" pitchFamily="18" charset="0"/>
              </a:rPr>
              <a:t>Неожиданная</a:t>
            </a:r>
            <a:r>
              <a:rPr lang="ru-RU" altLang="ru-RU" sz="2000" i="1">
                <a:latin typeface="Georgia" panose="02040502050405020303" pitchFamily="18" charset="0"/>
              </a:rPr>
              <a:t> </a:t>
            </a:r>
            <a:r>
              <a:rPr lang="ru-RU" altLang="ru-RU" sz="2000">
                <a:latin typeface="Georgia" panose="02040502050405020303" pitchFamily="18" charset="0"/>
              </a:rPr>
              <a:t>откровенность</a:t>
            </a:r>
            <a:r>
              <a:rPr lang="ru-RU" altLang="ru-RU" sz="2000" i="1">
                <a:latin typeface="Georgia" panose="02040502050405020303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5B697A-9061-4670-8380-D68B2EE7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rgbClr val="7A3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ОБЩЕНИЯ В СОВРЕМЕННОМ МИРЕ</a:t>
            </a:r>
            <a:endParaRPr lang="ru-RU" sz="3600" dirty="0">
              <a:solidFill>
                <a:srgbClr val="7A3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A13578DA-E460-481B-B9AD-DE51DC587481}"/>
              </a:ext>
            </a:extLst>
          </p:cNvPr>
          <p:cNvSpPr txBox="1">
            <a:spLocks/>
          </p:cNvSpPr>
          <p:nvPr/>
        </p:nvSpPr>
        <p:spPr>
          <a:xfrm>
            <a:off x="1881189" y="1731984"/>
            <a:ext cx="8501063" cy="16538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algn="just">
              <a:spcBef>
                <a:spcPct val="20000"/>
              </a:spcBef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sz="2400" kern="0" dirty="0"/>
              <a:t>информационное общество характеризуется новыми формами общения и возможностями накопления и переработки информации;</a:t>
            </a:r>
          </a:p>
          <a:p>
            <a:pPr marL="365760" indent="-256032" algn="just">
              <a:spcBef>
                <a:spcPct val="20000"/>
              </a:spcBef>
              <a:buClr>
                <a:srgbClr val="7A3D00"/>
              </a:buClr>
              <a:buFont typeface="Wingdings" pitchFamily="2" charset="2"/>
              <a:buChar char="ü"/>
              <a:defRPr/>
            </a:pPr>
            <a:endParaRPr lang="ru-RU" sz="2400" kern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D72DE6-3B26-4883-8ECC-C5096BB53081}"/>
              </a:ext>
            </a:extLst>
          </p:cNvPr>
          <p:cNvSpPr/>
          <p:nvPr/>
        </p:nvSpPr>
        <p:spPr>
          <a:xfrm>
            <a:off x="1881189" y="3000375"/>
            <a:ext cx="3786187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just">
              <a:spcBef>
                <a:spcPct val="20000"/>
              </a:spcBef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  <a:cs typeface="Arial"/>
              </a:rPr>
              <a:t>технические средства (телефон, телеграф), заменили переписку и уменьшили личные визиты и встречи;</a:t>
            </a: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B904AB83-9394-4E6D-838C-5BB323FC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0"/>
          <a:stretch>
            <a:fillRect/>
          </a:stretch>
        </p:blipFill>
        <p:spPr bwMode="auto">
          <a:xfrm>
            <a:off x="8382000" y="2500314"/>
            <a:ext cx="16081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F4EF8403-04F6-43BF-B30A-3A47339C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286125"/>
            <a:ext cx="3295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A255C3-5DEB-4DA0-94FE-A1383CC9C4EB}"/>
              </a:ext>
            </a:extLst>
          </p:cNvPr>
          <p:cNvSpPr txBox="1">
            <a:spLocks/>
          </p:cNvSpPr>
          <p:nvPr/>
        </p:nvSpPr>
        <p:spPr bwMode="auto">
          <a:xfrm>
            <a:off x="2133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kern="0">
                <a:solidFill>
                  <a:srgbClr val="7A3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ОСОБЕННОСТИ ОБЩЕНИЯ В СОВРЕМЕННОМ МИРЕ</a:t>
            </a:r>
            <a:endParaRPr lang="ru-RU" sz="3600" kern="0" dirty="0">
              <a:solidFill>
                <a:srgbClr val="7A3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8D9776-4CB3-45FE-98D2-118D24120C83}"/>
              </a:ext>
            </a:extLst>
          </p:cNvPr>
          <p:cNvSpPr/>
          <p:nvPr/>
        </p:nvSpPr>
        <p:spPr>
          <a:xfrm>
            <a:off x="1952626" y="1643064"/>
            <a:ext cx="821531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just">
              <a:spcBef>
                <a:spcPct val="20000"/>
              </a:spcBef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sz="2400" kern="0" dirty="0">
                <a:latin typeface="Arial" charset="0"/>
                <a:cs typeface="Arial" charset="0"/>
              </a:rPr>
              <a:t>характерной особенностью коммуникации становится постоянная необходимость «достраивания», конструирования как образа партнера по коммуникации, так и правил взаимодействия с ним</a:t>
            </a:r>
            <a:r>
              <a:rPr lang="ru-RU" kern="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0398125-8F4B-4A65-BE11-F81F1A5E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357563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63B237-22B5-40F5-96E3-511EA75E3F8E}"/>
              </a:ext>
            </a:extLst>
          </p:cNvPr>
          <p:cNvSpPr/>
          <p:nvPr/>
        </p:nvSpPr>
        <p:spPr>
          <a:xfrm>
            <a:off x="1881188" y="3929064"/>
            <a:ext cx="54292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just">
              <a:spcBef>
                <a:spcPct val="20000"/>
              </a:spcBef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sz="24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сокращается время передачи информационных потоков, увеличивается их объем и сокращаются расстояния между участниками общения;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B2445-4128-4DB7-99A4-A4686385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2143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7A3D00"/>
                </a:solidFill>
              </a:rPr>
              <a:t>Недостатки виртуального общения: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5E1DFFD6-47AB-4E23-B354-E354B7D51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4064" y="1428751"/>
            <a:ext cx="8429625" cy="4214813"/>
          </a:xfrm>
        </p:spPr>
        <p:txBody>
          <a:bodyPr/>
          <a:lstStyle/>
          <a:p>
            <a:pPr algn="just" eaLnBrk="1" hangingPunct="1"/>
            <a:r>
              <a:rPr lang="ru-RU" altLang="ru-RU" sz="2400"/>
              <a:t>открытость информационного обмена сочетается с фрагментарностью;</a:t>
            </a:r>
          </a:p>
          <a:p>
            <a:pPr algn="just" eaLnBrk="1" hangingPunct="1"/>
            <a:r>
              <a:rPr lang="ru-RU" altLang="ru-RU" sz="2400"/>
              <a:t>недостает эмоциональной насыщенности и социальной ответственности;</a:t>
            </a:r>
          </a:p>
          <a:p>
            <a:pPr algn="just" eaLnBrk="1" hangingPunct="1"/>
            <a:r>
              <a:rPr lang="ru-RU" altLang="ru-RU" sz="2400"/>
              <a:t>интенсивность информационных потоков значительно превосходит возможности ее осмысления и усвоения.</a:t>
            </a: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D45781DF-37D9-47F7-BAC4-16ABC4C30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5500689"/>
            <a:ext cx="8572500" cy="769937"/>
          </a:xfrm>
          <a:prstGeom prst="rect">
            <a:avLst/>
          </a:prstGeom>
          <a:solidFill>
            <a:srgbClr val="FFFFCC"/>
          </a:solidFill>
          <a:ln w="9525">
            <a:solidFill>
              <a:srgbClr val="7A3D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Georgia" panose="02040502050405020303" pitchFamily="18" charset="0"/>
              </a:rPr>
              <a:t>«Чем больше информации, тем меньше смысла». </a:t>
            </a:r>
          </a:p>
          <a:p>
            <a:pPr algn="r" eaLnBrk="1" hangingPunct="1"/>
            <a:r>
              <a:rPr lang="ru-RU" altLang="ru-RU" sz="2000" i="1">
                <a:latin typeface="Georgia" panose="02040502050405020303" pitchFamily="18" charset="0"/>
              </a:rPr>
              <a:t>А.Кончаловский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9905DF1-B1D6-4AD1-9FAC-75B97748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2597" r="2367" b="3896"/>
          <a:stretch>
            <a:fillRect/>
          </a:stretch>
        </p:blipFill>
        <p:spPr bwMode="auto">
          <a:xfrm>
            <a:off x="1524001" y="428626"/>
            <a:ext cx="907891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1240</TotalTime>
  <Words>1256</Words>
  <Application>Microsoft Office PowerPoint</Application>
  <PresentationFormat>Широкоэкранный</PresentationFormat>
  <Paragraphs>160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Times New Roman KZ</vt:lpstr>
      <vt:lpstr>Wingdings</vt:lpstr>
      <vt:lpstr>Ретро</vt:lpstr>
      <vt:lpstr>Коммуникативная сторона общения</vt:lpstr>
      <vt:lpstr>Темы</vt:lpstr>
      <vt:lpstr>Общение как обмен информацией</vt:lpstr>
      <vt:lpstr>КОММУНИКАЦИЯ ИЛИ ОБЩЕНИЕ: специфика информационного обмена между людьми</vt:lpstr>
      <vt:lpstr>Пространство и время организации коммуникативного процесса выступают также особой знаковой системой</vt:lpstr>
      <vt:lpstr>ОСОБЕННОСТИ ОБЩЕНИЯ В СОВРЕМЕННОМ МИРЕ</vt:lpstr>
      <vt:lpstr>Презентация PowerPoint</vt:lpstr>
      <vt:lpstr>Недостатки виртуального общения:</vt:lpstr>
      <vt:lpstr>Презентация PowerPoint</vt:lpstr>
      <vt:lpstr>Структура, функции и обмен информацией</vt:lpstr>
      <vt:lpstr>Классификация Б. Ломова относительно уровней анализа</vt:lpstr>
      <vt:lpstr>Презентация PowerPoint</vt:lpstr>
      <vt:lpstr>ФУНКЦИИ ОБЩЕНИЯ</vt:lpstr>
      <vt:lpstr>Вербальные и невербальные средства коммуникации</vt:lpstr>
      <vt:lpstr>Значение и необходимость коммуникативных ролей</vt:lpstr>
      <vt:lpstr>Барьеры в общении:</vt:lpstr>
      <vt:lpstr>Коммуникативные барьеры</vt:lpstr>
      <vt:lpstr>Презентация PowerPoint</vt:lpstr>
      <vt:lpstr>Социально-культурные, возрастные, гендерные особенности коммуникации</vt:lpstr>
      <vt:lpstr>Анализ коммуникации в современном обществе по Г.Д.Лассуэллу </vt:lpstr>
      <vt:lpstr>Контрольные вопросы</vt:lpstr>
      <vt:lpstr>Список источников</vt:lpstr>
      <vt:lpstr>Благодарю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Коммуникативная сторона общения</dc:title>
  <dc:creator>User</dc:creator>
  <cp:lastModifiedBy>Мамбеталина Алия Сактагановна</cp:lastModifiedBy>
  <cp:revision>42</cp:revision>
  <dcterms:created xsi:type="dcterms:W3CDTF">2020-08-28T20:37:25Z</dcterms:created>
  <dcterms:modified xsi:type="dcterms:W3CDTF">2020-08-31T17:33:38Z</dcterms:modified>
</cp:coreProperties>
</file>