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9"/>
  </p:notesMasterIdLst>
  <p:sldIdLst>
    <p:sldId id="256" r:id="rId2"/>
    <p:sldId id="261" r:id="rId3"/>
    <p:sldId id="383" r:id="rId4"/>
    <p:sldId id="374" r:id="rId5"/>
    <p:sldId id="373" r:id="rId6"/>
    <p:sldId id="375" r:id="rId7"/>
    <p:sldId id="385" r:id="rId8"/>
    <p:sldId id="376" r:id="rId9"/>
    <p:sldId id="387" r:id="rId10"/>
    <p:sldId id="377" r:id="rId11"/>
    <p:sldId id="378" r:id="rId12"/>
    <p:sldId id="379" r:id="rId13"/>
    <p:sldId id="388" r:id="rId14"/>
    <p:sldId id="389" r:id="rId15"/>
    <p:sldId id="380" r:id="rId16"/>
    <p:sldId id="326" r:id="rId17"/>
    <p:sldId id="390" r:id="rId18"/>
    <p:sldId id="391" r:id="rId19"/>
    <p:sldId id="392" r:id="rId20"/>
    <p:sldId id="381" r:id="rId21"/>
    <p:sldId id="393" r:id="rId22"/>
    <p:sldId id="382" r:id="rId23"/>
    <p:sldId id="394" r:id="rId24"/>
    <p:sldId id="395" r:id="rId25"/>
    <p:sldId id="355" r:id="rId26"/>
    <p:sldId id="308" r:id="rId27"/>
    <p:sldId id="257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5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_rels/data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rawing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FB5B49-2F50-41F3-97D4-B549F75C2F0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LID4096"/>
        </a:p>
      </dgm:t>
    </dgm:pt>
    <dgm:pt modelId="{45E7CA4F-6E66-4FF6-B35A-5231B6F6C961}">
      <dgm:prSet custT="1"/>
      <dgm:spPr/>
      <dgm:t>
        <a:bodyPr/>
        <a:lstStyle/>
        <a:p>
          <a:r>
            <a:rPr lang="ru-RU" sz="1800" b="0" dirty="0">
              <a:solidFill>
                <a:schemeClr val="bg1"/>
              </a:solidFill>
              <a:latin typeface="Times New Roman" panose="02020603050405020304" pitchFamily="18" charset="0"/>
            </a:rPr>
            <a:t>Примитивные природно-антропогенные ландшафты</a:t>
          </a:r>
        </a:p>
      </dgm:t>
    </dgm:pt>
    <dgm:pt modelId="{4EF39AA5-5FE8-4D73-8440-C3B7B3B22A7C}" type="parTrans" cxnId="{2B34B4FA-26ED-425C-8EE5-F4BAD0EFFDC0}">
      <dgm:prSet/>
      <dgm:spPr/>
      <dgm:t>
        <a:bodyPr/>
        <a:lstStyle/>
        <a:p>
          <a:pPr algn="just"/>
          <a:endParaRPr lang="LID4096" sz="1800" b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62CAE1-31EF-4A35-9241-AC886289B9AB}" type="sibTrans" cxnId="{2B34B4FA-26ED-425C-8EE5-F4BAD0EFFDC0}">
      <dgm:prSet/>
      <dgm:spPr/>
      <dgm:t>
        <a:bodyPr/>
        <a:lstStyle/>
        <a:p>
          <a:pPr algn="just"/>
          <a:endParaRPr lang="LID4096" sz="1800" b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03AD8A-C644-48B1-855B-3E0108CEB80C}">
      <dgm:prSet custT="1"/>
      <dgm:spPr/>
      <dgm:t>
        <a:bodyPr/>
        <a:lstStyle/>
        <a:p>
          <a:pPr algn="just"/>
          <a:r>
            <a:rPr lang="ru-RU" sz="1800" b="0" dirty="0">
              <a:solidFill>
                <a:schemeClr val="bg1"/>
              </a:solidFill>
              <a:latin typeface="Times New Roman" panose="02020603050405020304" pitchFamily="18" charset="0"/>
            </a:rPr>
            <a:t>Лесохозяйственные или </a:t>
          </a:r>
          <a:r>
            <a:rPr lang="ru-RU" sz="1800" b="0" dirty="0" err="1">
              <a:solidFill>
                <a:schemeClr val="bg1"/>
              </a:solidFill>
              <a:latin typeface="Times New Roman" panose="02020603050405020304" pitchFamily="18" charset="0"/>
            </a:rPr>
            <a:t>лесопользовательские</a:t>
          </a:r>
          <a:r>
            <a:rPr lang="ru-RU" sz="1800" b="0" dirty="0">
              <a:solidFill>
                <a:schemeClr val="bg1"/>
              </a:solidFill>
              <a:latin typeface="Times New Roman" panose="02020603050405020304" pitchFamily="18" charset="0"/>
            </a:rPr>
            <a:t> ландшафты</a:t>
          </a:r>
          <a:endParaRPr lang="LID4096" sz="1800" b="0" dirty="0">
            <a:solidFill>
              <a:schemeClr val="bg1"/>
            </a:solidFill>
          </a:endParaRPr>
        </a:p>
      </dgm:t>
    </dgm:pt>
    <dgm:pt modelId="{8A106A04-E2AA-4FF6-A84F-5E76E076032F}" type="parTrans" cxnId="{AED4BD39-47E9-4A4B-9016-3762E17E4159}">
      <dgm:prSet/>
      <dgm:spPr/>
      <dgm:t>
        <a:bodyPr/>
        <a:lstStyle/>
        <a:p>
          <a:pPr algn="just"/>
          <a:endParaRPr lang="LID4096" sz="1800" b="0">
            <a:solidFill>
              <a:schemeClr val="bg1"/>
            </a:solidFill>
          </a:endParaRPr>
        </a:p>
      </dgm:t>
    </dgm:pt>
    <dgm:pt modelId="{076524CC-4B47-41B1-9884-D8EE0CA6E405}" type="sibTrans" cxnId="{AED4BD39-47E9-4A4B-9016-3762E17E4159}">
      <dgm:prSet/>
      <dgm:spPr/>
      <dgm:t>
        <a:bodyPr/>
        <a:lstStyle/>
        <a:p>
          <a:pPr algn="just"/>
          <a:endParaRPr lang="LID4096" sz="1800" b="0">
            <a:solidFill>
              <a:schemeClr val="bg1"/>
            </a:solidFill>
          </a:endParaRPr>
        </a:p>
      </dgm:t>
    </dgm:pt>
    <dgm:pt modelId="{B04C9D90-C46D-4E68-BAE3-1F8D113E6EDB}">
      <dgm:prSet custT="1"/>
      <dgm:spPr/>
      <dgm:t>
        <a:bodyPr/>
        <a:lstStyle/>
        <a:p>
          <a:r>
            <a:rPr lang="ru-RU" sz="1800" b="0" dirty="0">
              <a:solidFill>
                <a:schemeClr val="bg1"/>
              </a:solidFill>
              <a:latin typeface="Times New Roman" panose="02020603050405020304" pitchFamily="18" charset="0"/>
            </a:rPr>
            <a:t>Земледельческие </a:t>
          </a:r>
          <a:r>
            <a:rPr lang="ru-RU" sz="1800" b="0" dirty="0" err="1">
              <a:solidFill>
                <a:schemeClr val="bg1"/>
              </a:solidFill>
              <a:latin typeface="Times New Roman" panose="02020603050405020304" pitchFamily="18" charset="0"/>
            </a:rPr>
            <a:t>агроландшафты</a:t>
          </a:r>
          <a:endParaRPr lang="ru-RU" sz="1800" b="0" dirty="0">
            <a:solidFill>
              <a:schemeClr val="bg1"/>
            </a:solidFill>
            <a:latin typeface="Times New Roman" panose="02020603050405020304" pitchFamily="18" charset="0"/>
          </a:endParaRPr>
        </a:p>
        <a:p>
          <a:pPr algn="just"/>
          <a:r>
            <a:rPr lang="ru-RU" sz="1800" b="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endParaRPr lang="LID4096" sz="1800" b="0" dirty="0">
            <a:solidFill>
              <a:schemeClr val="bg1"/>
            </a:solidFill>
          </a:endParaRPr>
        </a:p>
      </dgm:t>
    </dgm:pt>
    <dgm:pt modelId="{B4021A01-F074-4A90-B8C4-D6D5BE0A3B5C}" type="parTrans" cxnId="{DA705A24-0714-417D-8263-81B4B56B7759}">
      <dgm:prSet/>
      <dgm:spPr/>
      <dgm:t>
        <a:bodyPr/>
        <a:lstStyle/>
        <a:p>
          <a:pPr algn="just"/>
          <a:endParaRPr lang="LID4096" sz="1800" b="0">
            <a:solidFill>
              <a:schemeClr val="bg1"/>
            </a:solidFill>
          </a:endParaRPr>
        </a:p>
      </dgm:t>
    </dgm:pt>
    <dgm:pt modelId="{507B7F88-665A-45CD-B378-616B50867D23}" type="sibTrans" cxnId="{DA705A24-0714-417D-8263-81B4B56B7759}">
      <dgm:prSet/>
      <dgm:spPr/>
      <dgm:t>
        <a:bodyPr/>
        <a:lstStyle/>
        <a:p>
          <a:pPr algn="just"/>
          <a:endParaRPr lang="LID4096" sz="1800" b="0">
            <a:solidFill>
              <a:schemeClr val="bg1"/>
            </a:solidFill>
          </a:endParaRPr>
        </a:p>
      </dgm:t>
    </dgm:pt>
    <dgm:pt modelId="{ED2F234C-E4F4-4F8A-B63F-5D87F48DAE32}">
      <dgm:prSet custT="1"/>
      <dgm:spPr/>
      <dgm:t>
        <a:bodyPr/>
        <a:lstStyle/>
        <a:p>
          <a:pPr algn="just"/>
          <a:r>
            <a:rPr lang="ru-RU" sz="1800" b="0" dirty="0">
              <a:solidFill>
                <a:schemeClr val="bg1"/>
              </a:solidFill>
              <a:latin typeface="Times New Roman" panose="02020603050405020304" pitchFamily="18" charset="0"/>
            </a:rPr>
            <a:t>Городские и другие селитебные ландшафты</a:t>
          </a:r>
          <a:endParaRPr lang="LID4096" sz="1800" b="0" dirty="0">
            <a:solidFill>
              <a:schemeClr val="bg1"/>
            </a:solidFill>
          </a:endParaRPr>
        </a:p>
      </dgm:t>
    </dgm:pt>
    <dgm:pt modelId="{101A3AFF-6A67-44B5-9CB6-E289AAC844D9}" type="parTrans" cxnId="{4A9C8A5A-FE6F-448D-A091-7C9D468A077B}">
      <dgm:prSet/>
      <dgm:spPr/>
      <dgm:t>
        <a:bodyPr/>
        <a:lstStyle/>
        <a:p>
          <a:pPr algn="just"/>
          <a:endParaRPr lang="LID4096" sz="1800" b="0">
            <a:solidFill>
              <a:schemeClr val="bg1"/>
            </a:solidFill>
          </a:endParaRPr>
        </a:p>
      </dgm:t>
    </dgm:pt>
    <dgm:pt modelId="{A250EA55-3C63-4F9A-90E2-53829D2F0060}" type="sibTrans" cxnId="{4A9C8A5A-FE6F-448D-A091-7C9D468A077B}">
      <dgm:prSet/>
      <dgm:spPr/>
      <dgm:t>
        <a:bodyPr/>
        <a:lstStyle/>
        <a:p>
          <a:pPr algn="just"/>
          <a:endParaRPr lang="LID4096" sz="1800" b="0">
            <a:solidFill>
              <a:schemeClr val="bg1"/>
            </a:solidFill>
          </a:endParaRPr>
        </a:p>
      </dgm:t>
    </dgm:pt>
    <dgm:pt modelId="{5B57773A-0889-4687-8A21-F6A8A9D67E4E}">
      <dgm:prSet custT="1"/>
      <dgm:spPr/>
      <dgm:t>
        <a:bodyPr/>
        <a:lstStyle/>
        <a:p>
          <a:pPr algn="just"/>
          <a:r>
            <a:rPr lang="ru-RU" sz="1800" b="0" dirty="0">
              <a:solidFill>
                <a:schemeClr val="bg1"/>
              </a:solidFill>
              <a:latin typeface="Times New Roman" panose="02020603050405020304" pitchFamily="18" charset="0"/>
            </a:rPr>
            <a:t>Промышленные (техногенные) ландшафты</a:t>
          </a:r>
          <a:endParaRPr lang="LID4096" sz="1800" b="0" dirty="0">
            <a:solidFill>
              <a:schemeClr val="bg1"/>
            </a:solidFill>
          </a:endParaRPr>
        </a:p>
      </dgm:t>
    </dgm:pt>
    <dgm:pt modelId="{0A887B30-3989-42CA-B40F-D052D1BDA6E7}" type="parTrans" cxnId="{697E2617-7F02-4E76-8379-ECD45BBAD4D7}">
      <dgm:prSet/>
      <dgm:spPr/>
      <dgm:t>
        <a:bodyPr/>
        <a:lstStyle/>
        <a:p>
          <a:pPr algn="just"/>
          <a:endParaRPr lang="LID4096" sz="1800" b="0">
            <a:solidFill>
              <a:schemeClr val="bg1"/>
            </a:solidFill>
          </a:endParaRPr>
        </a:p>
      </dgm:t>
    </dgm:pt>
    <dgm:pt modelId="{D7BF45FA-A48F-411E-85A0-BC1E4FFE8D96}" type="sibTrans" cxnId="{697E2617-7F02-4E76-8379-ECD45BBAD4D7}">
      <dgm:prSet/>
      <dgm:spPr/>
      <dgm:t>
        <a:bodyPr/>
        <a:lstStyle/>
        <a:p>
          <a:pPr algn="just"/>
          <a:endParaRPr lang="LID4096" sz="1800" b="0">
            <a:solidFill>
              <a:schemeClr val="bg1"/>
            </a:solidFill>
          </a:endParaRPr>
        </a:p>
      </dgm:t>
    </dgm:pt>
    <dgm:pt modelId="{9841AAC5-E76C-47FA-A09B-489B994CE29A}">
      <dgm:prSet custT="1"/>
      <dgm:spPr/>
      <dgm:t>
        <a:bodyPr/>
        <a:lstStyle/>
        <a:p>
          <a:r>
            <a:rPr lang="ru-RU" sz="1800" b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Рекреационные и пирогенные ландшафты</a:t>
          </a:r>
          <a:endParaRPr lang="ru-RU" sz="1800" b="0" dirty="0"/>
        </a:p>
      </dgm:t>
    </dgm:pt>
    <dgm:pt modelId="{A41DA0E5-EE38-46B1-876A-D226F5F67D60}" type="parTrans" cxnId="{A77A2269-01B0-49E6-8669-9F144A5AA908}">
      <dgm:prSet/>
      <dgm:spPr/>
      <dgm:t>
        <a:bodyPr/>
        <a:lstStyle/>
        <a:p>
          <a:endParaRPr lang="ru-RU" sz="1800" b="0"/>
        </a:p>
      </dgm:t>
    </dgm:pt>
    <dgm:pt modelId="{78DBF187-0396-423E-8578-70947D2A6A79}" type="sibTrans" cxnId="{A77A2269-01B0-49E6-8669-9F144A5AA908}">
      <dgm:prSet/>
      <dgm:spPr/>
      <dgm:t>
        <a:bodyPr/>
        <a:lstStyle/>
        <a:p>
          <a:endParaRPr lang="ru-RU" sz="1800" b="0"/>
        </a:p>
      </dgm:t>
    </dgm:pt>
    <dgm:pt modelId="{AAE3A720-91CF-4377-A820-708D6462B0EF}" type="pres">
      <dgm:prSet presAssocID="{B2FB5B49-2F50-41F3-97D4-B549F75C2F0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D0D565A3-25C6-4AF0-B3AE-1BB85121FD46}" type="pres">
      <dgm:prSet presAssocID="{B2FB5B49-2F50-41F3-97D4-B549F75C2F0C}" presName="Name1" presStyleCnt="0"/>
      <dgm:spPr/>
    </dgm:pt>
    <dgm:pt modelId="{9FBD0108-930E-420B-8575-C367DCFF0671}" type="pres">
      <dgm:prSet presAssocID="{B2FB5B49-2F50-41F3-97D4-B549F75C2F0C}" presName="cycle" presStyleCnt="0"/>
      <dgm:spPr/>
    </dgm:pt>
    <dgm:pt modelId="{4DD39C42-1E17-437D-A45B-146517218303}" type="pres">
      <dgm:prSet presAssocID="{B2FB5B49-2F50-41F3-97D4-B549F75C2F0C}" presName="srcNode" presStyleLbl="node1" presStyleIdx="0" presStyleCnt="6"/>
      <dgm:spPr/>
    </dgm:pt>
    <dgm:pt modelId="{60F8A872-D9DD-434C-816C-D3B7CAE74D80}" type="pres">
      <dgm:prSet presAssocID="{B2FB5B49-2F50-41F3-97D4-B549F75C2F0C}" presName="conn" presStyleLbl="parChTrans1D2" presStyleIdx="0" presStyleCnt="1"/>
      <dgm:spPr/>
      <dgm:t>
        <a:bodyPr/>
        <a:lstStyle/>
        <a:p>
          <a:endParaRPr lang="ru-RU"/>
        </a:p>
      </dgm:t>
    </dgm:pt>
    <dgm:pt modelId="{C661999C-BB86-4882-A746-B73E3F344821}" type="pres">
      <dgm:prSet presAssocID="{B2FB5B49-2F50-41F3-97D4-B549F75C2F0C}" presName="extraNode" presStyleLbl="node1" presStyleIdx="0" presStyleCnt="6"/>
      <dgm:spPr/>
    </dgm:pt>
    <dgm:pt modelId="{E4F74AE8-9C88-40F9-BB71-6006DC25EEA9}" type="pres">
      <dgm:prSet presAssocID="{B2FB5B49-2F50-41F3-97D4-B549F75C2F0C}" presName="dstNode" presStyleLbl="node1" presStyleIdx="0" presStyleCnt="6"/>
      <dgm:spPr/>
    </dgm:pt>
    <dgm:pt modelId="{33E12F1F-A205-4E20-81B1-4D6A12525C2D}" type="pres">
      <dgm:prSet presAssocID="{45E7CA4F-6E66-4FF6-B35A-5231B6F6C961}" presName="text_1" presStyleLbl="node1" presStyleIdx="0" presStyleCnt="6" custScaleY="1677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DC4135-263C-4261-BD3C-5E5B4EB7B83F}" type="pres">
      <dgm:prSet presAssocID="{45E7CA4F-6E66-4FF6-B35A-5231B6F6C961}" presName="accent_1" presStyleCnt="0"/>
      <dgm:spPr/>
    </dgm:pt>
    <dgm:pt modelId="{FFDC6A27-3A54-4307-8646-A9503F0AFDB4}" type="pres">
      <dgm:prSet presAssocID="{45E7CA4F-6E66-4FF6-B35A-5231B6F6C961}" presName="accentRepeatNode" presStyleLbl="solidFgAcc1" presStyleIdx="0" presStyleCnt="6"/>
      <dgm:spPr/>
    </dgm:pt>
    <dgm:pt modelId="{7FED502C-1D9B-4A3F-BBD7-2F00A3F1B837}" type="pres">
      <dgm:prSet presAssocID="{B503AD8A-C644-48B1-855B-3E0108CEB80C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FECC23-9EAB-4681-BCED-1BB8EFC9B0AA}" type="pres">
      <dgm:prSet presAssocID="{B503AD8A-C644-48B1-855B-3E0108CEB80C}" presName="accent_2" presStyleCnt="0"/>
      <dgm:spPr/>
    </dgm:pt>
    <dgm:pt modelId="{78446A8F-0499-4503-A101-261FCAF49790}" type="pres">
      <dgm:prSet presAssocID="{B503AD8A-C644-48B1-855B-3E0108CEB80C}" presName="accentRepeatNode" presStyleLbl="solidFgAcc1" presStyleIdx="1" presStyleCnt="6"/>
      <dgm:spPr/>
    </dgm:pt>
    <dgm:pt modelId="{3DFEE7E4-BBAA-44F6-8169-09FFBF644531}" type="pres">
      <dgm:prSet presAssocID="{B04C9D90-C46D-4E68-BAE3-1F8D113E6EDB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4ACF50-12A2-4E00-BB9A-3E6A1C35BD8D}" type="pres">
      <dgm:prSet presAssocID="{B04C9D90-C46D-4E68-BAE3-1F8D113E6EDB}" presName="accent_3" presStyleCnt="0"/>
      <dgm:spPr/>
    </dgm:pt>
    <dgm:pt modelId="{43747107-5149-4E30-BF06-A7C6A702D21D}" type="pres">
      <dgm:prSet presAssocID="{B04C9D90-C46D-4E68-BAE3-1F8D113E6EDB}" presName="accentRepeatNode" presStyleLbl="solidFgAcc1" presStyleIdx="2" presStyleCnt="6"/>
      <dgm:spPr/>
    </dgm:pt>
    <dgm:pt modelId="{D9BD0A1C-D761-4E05-A2EF-FB946C825841}" type="pres">
      <dgm:prSet presAssocID="{ED2F234C-E4F4-4F8A-B63F-5D87F48DAE32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C7751B-9C23-4DAC-92D0-DD9E6EFDFF0C}" type="pres">
      <dgm:prSet presAssocID="{ED2F234C-E4F4-4F8A-B63F-5D87F48DAE32}" presName="accent_4" presStyleCnt="0"/>
      <dgm:spPr/>
    </dgm:pt>
    <dgm:pt modelId="{074A2E23-FC3C-4E5A-970D-DF96FB8F7700}" type="pres">
      <dgm:prSet presAssocID="{ED2F234C-E4F4-4F8A-B63F-5D87F48DAE32}" presName="accentRepeatNode" presStyleLbl="solidFgAcc1" presStyleIdx="3" presStyleCnt="6"/>
      <dgm:spPr/>
    </dgm:pt>
    <dgm:pt modelId="{17AFFDB3-E58B-41A7-999D-E48B017095CF}" type="pres">
      <dgm:prSet presAssocID="{5B57773A-0889-4687-8A21-F6A8A9D67E4E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F8B952-DFC4-4BB0-A935-E0909E1C87B5}" type="pres">
      <dgm:prSet presAssocID="{5B57773A-0889-4687-8A21-F6A8A9D67E4E}" presName="accent_5" presStyleCnt="0"/>
      <dgm:spPr/>
    </dgm:pt>
    <dgm:pt modelId="{20E51E2B-44E1-4CA8-BBAD-6707D7EBE9DA}" type="pres">
      <dgm:prSet presAssocID="{5B57773A-0889-4687-8A21-F6A8A9D67E4E}" presName="accentRepeatNode" presStyleLbl="solidFgAcc1" presStyleIdx="4" presStyleCnt="6"/>
      <dgm:spPr/>
    </dgm:pt>
    <dgm:pt modelId="{B8B3E0CB-CA85-4352-BECC-D7B385D30826}" type="pres">
      <dgm:prSet presAssocID="{9841AAC5-E76C-47FA-A09B-489B994CE29A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FAD668-AA88-4F34-AF53-4EA926EE8C27}" type="pres">
      <dgm:prSet presAssocID="{9841AAC5-E76C-47FA-A09B-489B994CE29A}" presName="accent_6" presStyleCnt="0"/>
      <dgm:spPr/>
    </dgm:pt>
    <dgm:pt modelId="{7173F93F-F2C5-449B-AAA1-55C588A6CD4D}" type="pres">
      <dgm:prSet presAssocID="{9841AAC5-E76C-47FA-A09B-489B994CE29A}" presName="accentRepeatNode" presStyleLbl="solidFgAcc1" presStyleIdx="5" presStyleCnt="6"/>
      <dgm:spPr/>
    </dgm:pt>
  </dgm:ptLst>
  <dgm:cxnLst>
    <dgm:cxn modelId="{0AB94758-692D-4AB6-ADCB-DF68546A5C30}" type="presOf" srcId="{B2FB5B49-2F50-41F3-97D4-B549F75C2F0C}" destId="{AAE3A720-91CF-4377-A820-708D6462B0EF}" srcOrd="0" destOrd="0" presId="urn:microsoft.com/office/officeart/2008/layout/VerticalCurvedList"/>
    <dgm:cxn modelId="{A77A2269-01B0-49E6-8669-9F144A5AA908}" srcId="{B2FB5B49-2F50-41F3-97D4-B549F75C2F0C}" destId="{9841AAC5-E76C-47FA-A09B-489B994CE29A}" srcOrd="5" destOrd="0" parTransId="{A41DA0E5-EE38-46B1-876A-D226F5F67D60}" sibTransId="{78DBF187-0396-423E-8578-70947D2A6A79}"/>
    <dgm:cxn modelId="{AE7CC990-B15A-4249-9170-3CE57086AB2B}" type="presOf" srcId="{45E7CA4F-6E66-4FF6-B35A-5231B6F6C961}" destId="{33E12F1F-A205-4E20-81B1-4D6A12525C2D}" srcOrd="0" destOrd="0" presId="urn:microsoft.com/office/officeart/2008/layout/VerticalCurvedList"/>
    <dgm:cxn modelId="{5A186364-CCA1-4773-A63D-AD2BBFACC6B4}" type="presOf" srcId="{5B57773A-0889-4687-8A21-F6A8A9D67E4E}" destId="{17AFFDB3-E58B-41A7-999D-E48B017095CF}" srcOrd="0" destOrd="0" presId="urn:microsoft.com/office/officeart/2008/layout/VerticalCurvedList"/>
    <dgm:cxn modelId="{2B34B4FA-26ED-425C-8EE5-F4BAD0EFFDC0}" srcId="{B2FB5B49-2F50-41F3-97D4-B549F75C2F0C}" destId="{45E7CA4F-6E66-4FF6-B35A-5231B6F6C961}" srcOrd="0" destOrd="0" parTransId="{4EF39AA5-5FE8-4D73-8440-C3B7B3B22A7C}" sibTransId="{8162CAE1-31EF-4A35-9241-AC886289B9AB}"/>
    <dgm:cxn modelId="{4A9C8A5A-FE6F-448D-A091-7C9D468A077B}" srcId="{B2FB5B49-2F50-41F3-97D4-B549F75C2F0C}" destId="{ED2F234C-E4F4-4F8A-B63F-5D87F48DAE32}" srcOrd="3" destOrd="0" parTransId="{101A3AFF-6A67-44B5-9CB6-E289AAC844D9}" sibTransId="{A250EA55-3C63-4F9A-90E2-53829D2F0060}"/>
    <dgm:cxn modelId="{5BBC7232-210F-4235-97E2-6FB044160A3D}" type="presOf" srcId="{B04C9D90-C46D-4E68-BAE3-1F8D113E6EDB}" destId="{3DFEE7E4-BBAA-44F6-8169-09FFBF644531}" srcOrd="0" destOrd="0" presId="urn:microsoft.com/office/officeart/2008/layout/VerticalCurvedList"/>
    <dgm:cxn modelId="{16805D2B-BCA8-48EF-8CE8-4FBDF7EB047B}" type="presOf" srcId="{9841AAC5-E76C-47FA-A09B-489B994CE29A}" destId="{B8B3E0CB-CA85-4352-BECC-D7B385D30826}" srcOrd="0" destOrd="0" presId="urn:microsoft.com/office/officeart/2008/layout/VerticalCurvedList"/>
    <dgm:cxn modelId="{DA705A24-0714-417D-8263-81B4B56B7759}" srcId="{B2FB5B49-2F50-41F3-97D4-B549F75C2F0C}" destId="{B04C9D90-C46D-4E68-BAE3-1F8D113E6EDB}" srcOrd="2" destOrd="0" parTransId="{B4021A01-F074-4A90-B8C4-D6D5BE0A3B5C}" sibTransId="{507B7F88-665A-45CD-B378-616B50867D23}"/>
    <dgm:cxn modelId="{8CEE8AD3-4B0A-4291-8DE0-F7A57C91AF5A}" type="presOf" srcId="{ED2F234C-E4F4-4F8A-B63F-5D87F48DAE32}" destId="{D9BD0A1C-D761-4E05-A2EF-FB946C825841}" srcOrd="0" destOrd="0" presId="urn:microsoft.com/office/officeart/2008/layout/VerticalCurvedList"/>
    <dgm:cxn modelId="{75502AAF-BACB-493B-8C0C-03E47C5BBD06}" type="presOf" srcId="{B503AD8A-C644-48B1-855B-3E0108CEB80C}" destId="{7FED502C-1D9B-4A3F-BBD7-2F00A3F1B837}" srcOrd="0" destOrd="0" presId="urn:microsoft.com/office/officeart/2008/layout/VerticalCurvedList"/>
    <dgm:cxn modelId="{AED4BD39-47E9-4A4B-9016-3762E17E4159}" srcId="{B2FB5B49-2F50-41F3-97D4-B549F75C2F0C}" destId="{B503AD8A-C644-48B1-855B-3E0108CEB80C}" srcOrd="1" destOrd="0" parTransId="{8A106A04-E2AA-4FF6-A84F-5E76E076032F}" sibTransId="{076524CC-4B47-41B1-9884-D8EE0CA6E405}"/>
    <dgm:cxn modelId="{A015964A-1B25-42F8-AD42-166C44C748BB}" type="presOf" srcId="{8162CAE1-31EF-4A35-9241-AC886289B9AB}" destId="{60F8A872-D9DD-434C-816C-D3B7CAE74D80}" srcOrd="0" destOrd="0" presId="urn:microsoft.com/office/officeart/2008/layout/VerticalCurvedList"/>
    <dgm:cxn modelId="{697E2617-7F02-4E76-8379-ECD45BBAD4D7}" srcId="{B2FB5B49-2F50-41F3-97D4-B549F75C2F0C}" destId="{5B57773A-0889-4687-8A21-F6A8A9D67E4E}" srcOrd="4" destOrd="0" parTransId="{0A887B30-3989-42CA-B40F-D052D1BDA6E7}" sibTransId="{D7BF45FA-A48F-411E-85A0-BC1E4FFE8D96}"/>
    <dgm:cxn modelId="{A09212C3-4B65-42C1-80EE-18444C7B97B7}" type="presParOf" srcId="{AAE3A720-91CF-4377-A820-708D6462B0EF}" destId="{D0D565A3-25C6-4AF0-B3AE-1BB85121FD46}" srcOrd="0" destOrd="0" presId="urn:microsoft.com/office/officeart/2008/layout/VerticalCurvedList"/>
    <dgm:cxn modelId="{619D7A9F-48CD-4285-8676-0EDA757A4F2C}" type="presParOf" srcId="{D0D565A3-25C6-4AF0-B3AE-1BB85121FD46}" destId="{9FBD0108-930E-420B-8575-C367DCFF0671}" srcOrd="0" destOrd="0" presId="urn:microsoft.com/office/officeart/2008/layout/VerticalCurvedList"/>
    <dgm:cxn modelId="{B34D2F3D-7C19-4A60-9F3D-32BEDCA31E53}" type="presParOf" srcId="{9FBD0108-930E-420B-8575-C367DCFF0671}" destId="{4DD39C42-1E17-437D-A45B-146517218303}" srcOrd="0" destOrd="0" presId="urn:microsoft.com/office/officeart/2008/layout/VerticalCurvedList"/>
    <dgm:cxn modelId="{5E6FC21D-E59C-4DAC-B3C1-EA9B4D8496BF}" type="presParOf" srcId="{9FBD0108-930E-420B-8575-C367DCFF0671}" destId="{60F8A872-D9DD-434C-816C-D3B7CAE74D80}" srcOrd="1" destOrd="0" presId="urn:microsoft.com/office/officeart/2008/layout/VerticalCurvedList"/>
    <dgm:cxn modelId="{9515928E-23FF-4116-A518-A34B145A52CF}" type="presParOf" srcId="{9FBD0108-930E-420B-8575-C367DCFF0671}" destId="{C661999C-BB86-4882-A746-B73E3F344821}" srcOrd="2" destOrd="0" presId="urn:microsoft.com/office/officeart/2008/layout/VerticalCurvedList"/>
    <dgm:cxn modelId="{9968B661-BFD7-4B37-8BA3-D2CBD421F4F5}" type="presParOf" srcId="{9FBD0108-930E-420B-8575-C367DCFF0671}" destId="{E4F74AE8-9C88-40F9-BB71-6006DC25EEA9}" srcOrd="3" destOrd="0" presId="urn:microsoft.com/office/officeart/2008/layout/VerticalCurvedList"/>
    <dgm:cxn modelId="{5E48E9D2-9644-48A3-B921-5A87292CA014}" type="presParOf" srcId="{D0D565A3-25C6-4AF0-B3AE-1BB85121FD46}" destId="{33E12F1F-A205-4E20-81B1-4D6A12525C2D}" srcOrd="1" destOrd="0" presId="urn:microsoft.com/office/officeart/2008/layout/VerticalCurvedList"/>
    <dgm:cxn modelId="{F7C7002C-42D2-4A6E-B95F-29731818A52F}" type="presParOf" srcId="{D0D565A3-25C6-4AF0-B3AE-1BB85121FD46}" destId="{5EDC4135-263C-4261-BD3C-5E5B4EB7B83F}" srcOrd="2" destOrd="0" presId="urn:microsoft.com/office/officeart/2008/layout/VerticalCurvedList"/>
    <dgm:cxn modelId="{2BB02331-5A17-4E34-816B-28D27CB5E541}" type="presParOf" srcId="{5EDC4135-263C-4261-BD3C-5E5B4EB7B83F}" destId="{FFDC6A27-3A54-4307-8646-A9503F0AFDB4}" srcOrd="0" destOrd="0" presId="urn:microsoft.com/office/officeart/2008/layout/VerticalCurvedList"/>
    <dgm:cxn modelId="{5A7FB1EF-45A6-4606-BCAD-3864AFAF8799}" type="presParOf" srcId="{D0D565A3-25C6-4AF0-B3AE-1BB85121FD46}" destId="{7FED502C-1D9B-4A3F-BBD7-2F00A3F1B837}" srcOrd="3" destOrd="0" presId="urn:microsoft.com/office/officeart/2008/layout/VerticalCurvedList"/>
    <dgm:cxn modelId="{95BEE21F-86BA-416A-9CA2-8C91662A2490}" type="presParOf" srcId="{D0D565A3-25C6-4AF0-B3AE-1BB85121FD46}" destId="{0FFECC23-9EAB-4681-BCED-1BB8EFC9B0AA}" srcOrd="4" destOrd="0" presId="urn:microsoft.com/office/officeart/2008/layout/VerticalCurvedList"/>
    <dgm:cxn modelId="{A062A25F-6095-464E-826F-DAF2C2090624}" type="presParOf" srcId="{0FFECC23-9EAB-4681-BCED-1BB8EFC9B0AA}" destId="{78446A8F-0499-4503-A101-261FCAF49790}" srcOrd="0" destOrd="0" presId="urn:microsoft.com/office/officeart/2008/layout/VerticalCurvedList"/>
    <dgm:cxn modelId="{F26E3E9B-F498-4330-B5C6-4BF5BE8FFB76}" type="presParOf" srcId="{D0D565A3-25C6-4AF0-B3AE-1BB85121FD46}" destId="{3DFEE7E4-BBAA-44F6-8169-09FFBF644531}" srcOrd="5" destOrd="0" presId="urn:microsoft.com/office/officeart/2008/layout/VerticalCurvedList"/>
    <dgm:cxn modelId="{C6F165AB-0972-4885-B490-2DCF9D083523}" type="presParOf" srcId="{D0D565A3-25C6-4AF0-B3AE-1BB85121FD46}" destId="{C04ACF50-12A2-4E00-BB9A-3E6A1C35BD8D}" srcOrd="6" destOrd="0" presId="urn:microsoft.com/office/officeart/2008/layout/VerticalCurvedList"/>
    <dgm:cxn modelId="{87D0CA4B-6DD9-4B89-8658-0D12A9D0D965}" type="presParOf" srcId="{C04ACF50-12A2-4E00-BB9A-3E6A1C35BD8D}" destId="{43747107-5149-4E30-BF06-A7C6A702D21D}" srcOrd="0" destOrd="0" presId="urn:microsoft.com/office/officeart/2008/layout/VerticalCurvedList"/>
    <dgm:cxn modelId="{367A7BAE-C007-4E89-A699-EE62CCFF4A96}" type="presParOf" srcId="{D0D565A3-25C6-4AF0-B3AE-1BB85121FD46}" destId="{D9BD0A1C-D761-4E05-A2EF-FB946C825841}" srcOrd="7" destOrd="0" presId="urn:microsoft.com/office/officeart/2008/layout/VerticalCurvedList"/>
    <dgm:cxn modelId="{FF8DCC58-FCBF-49B9-BA5B-E393A0CA9C57}" type="presParOf" srcId="{D0D565A3-25C6-4AF0-B3AE-1BB85121FD46}" destId="{0FC7751B-9C23-4DAC-92D0-DD9E6EFDFF0C}" srcOrd="8" destOrd="0" presId="urn:microsoft.com/office/officeart/2008/layout/VerticalCurvedList"/>
    <dgm:cxn modelId="{73267F7F-783A-4556-B4D5-9A4517BFC7CC}" type="presParOf" srcId="{0FC7751B-9C23-4DAC-92D0-DD9E6EFDFF0C}" destId="{074A2E23-FC3C-4E5A-970D-DF96FB8F7700}" srcOrd="0" destOrd="0" presId="urn:microsoft.com/office/officeart/2008/layout/VerticalCurvedList"/>
    <dgm:cxn modelId="{67BBE26F-93BC-4C54-BC25-8FFB01D1B5ED}" type="presParOf" srcId="{D0D565A3-25C6-4AF0-B3AE-1BB85121FD46}" destId="{17AFFDB3-E58B-41A7-999D-E48B017095CF}" srcOrd="9" destOrd="0" presId="urn:microsoft.com/office/officeart/2008/layout/VerticalCurvedList"/>
    <dgm:cxn modelId="{5EC659B5-D169-4DE6-AD6A-A74C2E74FA89}" type="presParOf" srcId="{D0D565A3-25C6-4AF0-B3AE-1BB85121FD46}" destId="{43F8B952-DFC4-4BB0-A935-E0909E1C87B5}" srcOrd="10" destOrd="0" presId="urn:microsoft.com/office/officeart/2008/layout/VerticalCurvedList"/>
    <dgm:cxn modelId="{1E7C989B-06DE-4343-A97C-524343462FBA}" type="presParOf" srcId="{43F8B952-DFC4-4BB0-A935-E0909E1C87B5}" destId="{20E51E2B-44E1-4CA8-BBAD-6707D7EBE9DA}" srcOrd="0" destOrd="0" presId="urn:microsoft.com/office/officeart/2008/layout/VerticalCurvedList"/>
    <dgm:cxn modelId="{946602B8-DA12-42F5-B64A-6EA17C1E45EA}" type="presParOf" srcId="{D0D565A3-25C6-4AF0-B3AE-1BB85121FD46}" destId="{B8B3E0CB-CA85-4352-BECC-D7B385D30826}" srcOrd="11" destOrd="0" presId="urn:microsoft.com/office/officeart/2008/layout/VerticalCurvedList"/>
    <dgm:cxn modelId="{7A596484-61E5-4BEA-A05A-77B7EAE14FEB}" type="presParOf" srcId="{D0D565A3-25C6-4AF0-B3AE-1BB85121FD46}" destId="{A1FAD668-AA88-4F34-AF53-4EA926EE8C27}" srcOrd="12" destOrd="0" presId="urn:microsoft.com/office/officeart/2008/layout/VerticalCurvedList"/>
    <dgm:cxn modelId="{94335A13-40B3-4563-86EE-781DA9DD3AC5}" type="presParOf" srcId="{A1FAD668-AA88-4F34-AF53-4EA926EE8C27}" destId="{7173F93F-F2C5-449B-AAA1-55C588A6CD4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18F1B41-B50B-4949-939D-24C5BC91F717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25AB420-B9F3-4208-BF04-5E68800103A3}">
      <dgm:prSet phldrT="[Текст]" custT="1"/>
      <dgm:spPr/>
      <dgm:t>
        <a:bodyPr/>
        <a:lstStyle/>
        <a:p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инженерно-техническое (или геолого-геоморфологическое)</a:t>
          </a:r>
        </a:p>
      </dgm:t>
    </dgm:pt>
    <dgm:pt modelId="{2C35E9D5-EBC4-4D78-A2FF-06CC4CEACC8F}" type="parTrans" cxnId="{08E76E46-D9C3-4978-9CC1-3F333520A75C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51EFF6-6214-43C1-B620-2FFC07476E7C}" type="sibTrans" cxnId="{08E76E46-D9C3-4978-9CC1-3F333520A75C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13804C-035D-46EB-92B1-E2B610C727DC}">
      <dgm:prSet phldrT="[Текст]"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инженерно-планировочные мероприятия по созданию благоприятного для намеченной хозяйственной деятельности или близкого к естественному с пологими склонами рельефа и нанесение на земную поверхность плодородного нетоксичного слоя грунта для быстрого восстановления растительности. </a:t>
          </a:r>
        </a:p>
      </dgm:t>
    </dgm:pt>
    <dgm:pt modelId="{4F0DE0D7-756F-4BE4-B033-2F7D78138317}" type="parTrans" cxnId="{8CF30BB6-6647-4396-851A-D2BFC292B727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86654F-7B76-42D1-9D6A-68E1813FC2BB}" type="sibTrans" cxnId="{8CF30BB6-6647-4396-851A-D2BFC292B727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044EA2-6753-4BDE-A609-9D9A5817E232}">
      <dgm:prSet phldrT="[Текст]" custT="1"/>
      <dgm:spPr/>
      <dgm:t>
        <a:bodyPr/>
        <a:lstStyle/>
        <a:p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биологическое</a:t>
          </a:r>
        </a:p>
      </dgm:t>
    </dgm:pt>
    <dgm:pt modelId="{355BF21A-CD02-449A-837E-2DE72975D939}" type="parTrans" cxnId="{726938FC-BB1A-437A-9B25-0E9A3998AA8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0BBE90-977E-4284-BD9D-53C587FBE452}" type="sibTrans" cxnId="{726938FC-BB1A-437A-9B25-0E9A3998AA8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64E110-75DE-46D5-9152-111A7867CF2B}">
      <dgm:prSet phldrT="[Текст]"/>
      <dgm:spPr/>
      <dgm:t>
        <a:bodyPr/>
        <a:lstStyle/>
        <a:p>
          <a:pPr algn="l">
            <a:buFont typeface="Wingdings" panose="05000000000000000000" pitchFamily="2" charset="2"/>
            <a:buChar char="§"/>
          </a:pP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включает в себя восстановление растительности и почв. В зависимости от направлений предполагаемого хозяйственного использования рекультивируемой территории выделяют следующие виды рекультивации: </a:t>
          </a:r>
        </a:p>
        <a:p>
          <a:pPr algn="l">
            <a:buFont typeface="Arial" panose="020B0604020202020204" pitchFamily="34" charset="0"/>
            <a:buChar char="•"/>
          </a:pP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1) сельскохозяйственная – подготовка территории под сельскохозяйственные угодья путем выравнивания, нанесения плодородного слоя, внесения удобрений и др.); </a:t>
          </a:r>
        </a:p>
        <a:p>
          <a:pPr algn="l">
            <a:buFont typeface="Arial" panose="020B0604020202020204" pitchFamily="34" charset="0"/>
            <a:buChar char="•"/>
          </a:pP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2) лесохозяйственная – небольшая планировка и посадка древесных пород; </a:t>
          </a:r>
        </a:p>
        <a:p>
          <a:pPr algn="l">
            <a:buFont typeface="Arial" panose="020B0604020202020204" pitchFamily="34" charset="0"/>
            <a:buChar char="•"/>
          </a:pP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3) рекреационная – небольшая планировка поверхности, обустройство водоемов и т.д.; </a:t>
          </a:r>
        </a:p>
        <a:p>
          <a:pPr algn="l">
            <a:buFont typeface="Arial" panose="020B0604020202020204" pitchFamily="34" charset="0"/>
            <a:buChar char="•"/>
          </a:pP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4) водохозяйственная – создание и окультуривание водоемов для рыборазведения и </a:t>
          </a:r>
          <a:r>
            <a:rPr lang="ru-RU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др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</a:p>
        <a:p>
          <a:pPr algn="l">
            <a:buFont typeface="Arial" panose="020B0604020202020204" pitchFamily="34" charset="0"/>
            <a:buChar char="•"/>
          </a:pP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5) для промышленного и гражданского строительства; </a:t>
          </a:r>
        </a:p>
        <a:p>
          <a:pPr algn="l">
            <a:buFont typeface="Arial" panose="020B0604020202020204" pitchFamily="34" charset="0"/>
            <a:buChar char="•"/>
          </a:pP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санитарно-гигиеническая – обеззараживание, очистка объекта;</a:t>
          </a:r>
        </a:p>
      </dgm:t>
    </dgm:pt>
    <dgm:pt modelId="{3D0FDD49-56CE-4DAE-ACE0-66851A6D5D42}" type="parTrans" cxnId="{B877515A-D3B5-4D5D-880E-7F7D18461FC3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864F8D-E412-45DF-99E0-EAFECE850E8D}" type="sibTrans" cxnId="{B877515A-D3B5-4D5D-880E-7F7D18461FC3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D5162F-9EA6-4650-B183-BB408083541E}" type="pres">
      <dgm:prSet presAssocID="{A18F1B41-B50B-4949-939D-24C5BC91F71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7F83A3A-4D67-4008-BDD2-97E52C8AB1FB}" type="pres">
      <dgm:prSet presAssocID="{225AB420-B9F3-4208-BF04-5E68800103A3}" presName="root" presStyleCnt="0"/>
      <dgm:spPr/>
    </dgm:pt>
    <dgm:pt modelId="{EED20F7E-0C94-4075-83F1-1EBF3F4BE1F9}" type="pres">
      <dgm:prSet presAssocID="{225AB420-B9F3-4208-BF04-5E68800103A3}" presName="rootComposite" presStyleCnt="0"/>
      <dgm:spPr/>
    </dgm:pt>
    <dgm:pt modelId="{D5A1707D-C43C-42FC-B763-9934B4120173}" type="pres">
      <dgm:prSet presAssocID="{225AB420-B9F3-4208-BF04-5E68800103A3}" presName="rootText" presStyleLbl="node1" presStyleIdx="0" presStyleCnt="2" custScaleY="25881" custLinFactNeighborX="-27" custLinFactNeighborY="-29189"/>
      <dgm:spPr/>
      <dgm:t>
        <a:bodyPr/>
        <a:lstStyle/>
        <a:p>
          <a:endParaRPr lang="ru-RU"/>
        </a:p>
      </dgm:t>
    </dgm:pt>
    <dgm:pt modelId="{230882DB-8BE9-4AAC-828F-BAE9811456F0}" type="pres">
      <dgm:prSet presAssocID="{225AB420-B9F3-4208-BF04-5E68800103A3}" presName="rootConnector" presStyleLbl="node1" presStyleIdx="0" presStyleCnt="2"/>
      <dgm:spPr/>
      <dgm:t>
        <a:bodyPr/>
        <a:lstStyle/>
        <a:p>
          <a:endParaRPr lang="ru-RU"/>
        </a:p>
      </dgm:t>
    </dgm:pt>
    <dgm:pt modelId="{FC606436-7D4A-4571-913B-606B4718F61E}" type="pres">
      <dgm:prSet presAssocID="{225AB420-B9F3-4208-BF04-5E68800103A3}" presName="childShape" presStyleCnt="0"/>
      <dgm:spPr/>
    </dgm:pt>
    <dgm:pt modelId="{C2707836-9A6F-493C-8DF5-B39361F5F175}" type="pres">
      <dgm:prSet presAssocID="{4F0DE0D7-756F-4BE4-B033-2F7D78138317}" presName="Name13" presStyleLbl="parChTrans1D2" presStyleIdx="0" presStyleCnt="2"/>
      <dgm:spPr/>
      <dgm:t>
        <a:bodyPr/>
        <a:lstStyle/>
        <a:p>
          <a:endParaRPr lang="ru-RU"/>
        </a:p>
      </dgm:t>
    </dgm:pt>
    <dgm:pt modelId="{E1A8E195-0748-4BAF-9C25-804100E2D216}" type="pres">
      <dgm:prSet presAssocID="{5B13804C-035D-46EB-92B1-E2B610C727DC}" presName="childText" presStyleLbl="bgAcc1" presStyleIdx="0" presStyleCnt="2" custScaleY="1219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61A759-FC57-4536-8A10-9BC1393D018A}" type="pres">
      <dgm:prSet presAssocID="{9B044EA2-6753-4BDE-A609-9D9A5817E232}" presName="root" presStyleCnt="0"/>
      <dgm:spPr/>
    </dgm:pt>
    <dgm:pt modelId="{2F5B777C-35C6-48F9-8BEF-A96C25E881A9}" type="pres">
      <dgm:prSet presAssocID="{9B044EA2-6753-4BDE-A609-9D9A5817E232}" presName="rootComposite" presStyleCnt="0"/>
      <dgm:spPr/>
    </dgm:pt>
    <dgm:pt modelId="{5BD08DAC-7A15-4B56-81F7-8591C95ADBC2}" type="pres">
      <dgm:prSet presAssocID="{9B044EA2-6753-4BDE-A609-9D9A5817E232}" presName="rootText" presStyleLbl="node1" presStyleIdx="1" presStyleCnt="2" custScaleY="21141" custLinFactNeighborX="-3649" custLinFactNeighborY="-27862"/>
      <dgm:spPr/>
      <dgm:t>
        <a:bodyPr/>
        <a:lstStyle/>
        <a:p>
          <a:endParaRPr lang="ru-RU"/>
        </a:p>
      </dgm:t>
    </dgm:pt>
    <dgm:pt modelId="{ECAC8125-BFDF-42D3-AC85-E534FFB672C5}" type="pres">
      <dgm:prSet presAssocID="{9B044EA2-6753-4BDE-A609-9D9A5817E232}" presName="rootConnector" presStyleLbl="node1" presStyleIdx="1" presStyleCnt="2"/>
      <dgm:spPr/>
      <dgm:t>
        <a:bodyPr/>
        <a:lstStyle/>
        <a:p>
          <a:endParaRPr lang="ru-RU"/>
        </a:p>
      </dgm:t>
    </dgm:pt>
    <dgm:pt modelId="{F8798B9B-46D0-4F46-868F-2015C7988822}" type="pres">
      <dgm:prSet presAssocID="{9B044EA2-6753-4BDE-A609-9D9A5817E232}" presName="childShape" presStyleCnt="0"/>
      <dgm:spPr/>
    </dgm:pt>
    <dgm:pt modelId="{4370DB52-8B17-432D-ADFB-D207E17BB64C}" type="pres">
      <dgm:prSet presAssocID="{3D0FDD49-56CE-4DAE-ACE0-66851A6D5D42}" presName="Name13" presStyleLbl="parChTrans1D2" presStyleIdx="1" presStyleCnt="2"/>
      <dgm:spPr/>
      <dgm:t>
        <a:bodyPr/>
        <a:lstStyle/>
        <a:p>
          <a:endParaRPr lang="ru-RU"/>
        </a:p>
      </dgm:t>
    </dgm:pt>
    <dgm:pt modelId="{EAD864DC-7A9A-49FA-A516-A2802A88C7E1}" type="pres">
      <dgm:prSet presAssocID="{C464E110-75DE-46D5-9152-111A7867CF2B}" presName="childText" presStyleLbl="bgAcc1" presStyleIdx="1" presStyleCnt="2" custScaleX="123929" custScaleY="175234" custLinFactNeighborX="-7878" custLinFactNeighborY="-132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DC46A56-A2D3-4A31-AB02-B44A723DA223}" type="presOf" srcId="{9B044EA2-6753-4BDE-A609-9D9A5817E232}" destId="{5BD08DAC-7A15-4B56-81F7-8591C95ADBC2}" srcOrd="0" destOrd="0" presId="urn:microsoft.com/office/officeart/2005/8/layout/hierarchy3"/>
    <dgm:cxn modelId="{B877515A-D3B5-4D5D-880E-7F7D18461FC3}" srcId="{9B044EA2-6753-4BDE-A609-9D9A5817E232}" destId="{C464E110-75DE-46D5-9152-111A7867CF2B}" srcOrd="0" destOrd="0" parTransId="{3D0FDD49-56CE-4DAE-ACE0-66851A6D5D42}" sibTransId="{FF864F8D-E412-45DF-99E0-EAFECE850E8D}"/>
    <dgm:cxn modelId="{AB648984-156A-4E50-BB3E-2D152B9721D3}" type="presOf" srcId="{3D0FDD49-56CE-4DAE-ACE0-66851A6D5D42}" destId="{4370DB52-8B17-432D-ADFB-D207E17BB64C}" srcOrd="0" destOrd="0" presId="urn:microsoft.com/office/officeart/2005/8/layout/hierarchy3"/>
    <dgm:cxn modelId="{8CF30BB6-6647-4396-851A-D2BFC292B727}" srcId="{225AB420-B9F3-4208-BF04-5E68800103A3}" destId="{5B13804C-035D-46EB-92B1-E2B610C727DC}" srcOrd="0" destOrd="0" parTransId="{4F0DE0D7-756F-4BE4-B033-2F7D78138317}" sibTransId="{6A86654F-7B76-42D1-9D6A-68E1813FC2BB}"/>
    <dgm:cxn modelId="{EA1F6678-73C1-43E6-8F33-C209F0B08CF7}" type="presOf" srcId="{5B13804C-035D-46EB-92B1-E2B610C727DC}" destId="{E1A8E195-0748-4BAF-9C25-804100E2D216}" srcOrd="0" destOrd="0" presId="urn:microsoft.com/office/officeart/2005/8/layout/hierarchy3"/>
    <dgm:cxn modelId="{08E76E46-D9C3-4978-9CC1-3F333520A75C}" srcId="{A18F1B41-B50B-4949-939D-24C5BC91F717}" destId="{225AB420-B9F3-4208-BF04-5E68800103A3}" srcOrd="0" destOrd="0" parTransId="{2C35E9D5-EBC4-4D78-A2FF-06CC4CEACC8F}" sibTransId="{9351EFF6-6214-43C1-B620-2FFC07476E7C}"/>
    <dgm:cxn modelId="{51265559-EFBF-472B-8F81-272D087A7E64}" type="presOf" srcId="{C464E110-75DE-46D5-9152-111A7867CF2B}" destId="{EAD864DC-7A9A-49FA-A516-A2802A88C7E1}" srcOrd="0" destOrd="0" presId="urn:microsoft.com/office/officeart/2005/8/layout/hierarchy3"/>
    <dgm:cxn modelId="{A2002845-CC70-4244-BCCD-9429A5B19A11}" type="presOf" srcId="{4F0DE0D7-756F-4BE4-B033-2F7D78138317}" destId="{C2707836-9A6F-493C-8DF5-B39361F5F175}" srcOrd="0" destOrd="0" presId="urn:microsoft.com/office/officeart/2005/8/layout/hierarchy3"/>
    <dgm:cxn modelId="{AAC8821D-335D-4E51-A833-9AC5BE009CAB}" type="presOf" srcId="{9B044EA2-6753-4BDE-A609-9D9A5817E232}" destId="{ECAC8125-BFDF-42D3-AC85-E534FFB672C5}" srcOrd="1" destOrd="0" presId="urn:microsoft.com/office/officeart/2005/8/layout/hierarchy3"/>
    <dgm:cxn modelId="{9E41DA09-25E1-4F9A-AFB6-B1CF74FCC6A3}" type="presOf" srcId="{225AB420-B9F3-4208-BF04-5E68800103A3}" destId="{D5A1707D-C43C-42FC-B763-9934B4120173}" srcOrd="0" destOrd="0" presId="urn:microsoft.com/office/officeart/2005/8/layout/hierarchy3"/>
    <dgm:cxn modelId="{726938FC-BB1A-437A-9B25-0E9A3998AA8B}" srcId="{A18F1B41-B50B-4949-939D-24C5BC91F717}" destId="{9B044EA2-6753-4BDE-A609-9D9A5817E232}" srcOrd="1" destOrd="0" parTransId="{355BF21A-CD02-449A-837E-2DE72975D939}" sibTransId="{1E0BBE90-977E-4284-BD9D-53C587FBE452}"/>
    <dgm:cxn modelId="{085DE5E6-F563-442F-9B17-A8D30240B122}" type="presOf" srcId="{225AB420-B9F3-4208-BF04-5E68800103A3}" destId="{230882DB-8BE9-4AAC-828F-BAE9811456F0}" srcOrd="1" destOrd="0" presId="urn:microsoft.com/office/officeart/2005/8/layout/hierarchy3"/>
    <dgm:cxn modelId="{935A1A02-3DE0-484C-A70E-FC8AC964EFD0}" type="presOf" srcId="{A18F1B41-B50B-4949-939D-24C5BC91F717}" destId="{8ED5162F-9EA6-4650-B183-BB408083541E}" srcOrd="0" destOrd="0" presId="urn:microsoft.com/office/officeart/2005/8/layout/hierarchy3"/>
    <dgm:cxn modelId="{171DEDDC-98E6-448F-956B-A1899F10A477}" type="presParOf" srcId="{8ED5162F-9EA6-4650-B183-BB408083541E}" destId="{27F83A3A-4D67-4008-BDD2-97E52C8AB1FB}" srcOrd="0" destOrd="0" presId="urn:microsoft.com/office/officeart/2005/8/layout/hierarchy3"/>
    <dgm:cxn modelId="{349CD214-08BB-4F04-B85F-9420AA1234A5}" type="presParOf" srcId="{27F83A3A-4D67-4008-BDD2-97E52C8AB1FB}" destId="{EED20F7E-0C94-4075-83F1-1EBF3F4BE1F9}" srcOrd="0" destOrd="0" presId="urn:microsoft.com/office/officeart/2005/8/layout/hierarchy3"/>
    <dgm:cxn modelId="{372A2E99-B14B-4544-988E-448B89494EAD}" type="presParOf" srcId="{EED20F7E-0C94-4075-83F1-1EBF3F4BE1F9}" destId="{D5A1707D-C43C-42FC-B763-9934B4120173}" srcOrd="0" destOrd="0" presId="urn:microsoft.com/office/officeart/2005/8/layout/hierarchy3"/>
    <dgm:cxn modelId="{3BC07157-BE7C-433F-9490-A5D1F0A7CE97}" type="presParOf" srcId="{EED20F7E-0C94-4075-83F1-1EBF3F4BE1F9}" destId="{230882DB-8BE9-4AAC-828F-BAE9811456F0}" srcOrd="1" destOrd="0" presId="urn:microsoft.com/office/officeart/2005/8/layout/hierarchy3"/>
    <dgm:cxn modelId="{FFEED1CE-0844-46B0-BFD3-83F91B388BA5}" type="presParOf" srcId="{27F83A3A-4D67-4008-BDD2-97E52C8AB1FB}" destId="{FC606436-7D4A-4571-913B-606B4718F61E}" srcOrd="1" destOrd="0" presId="urn:microsoft.com/office/officeart/2005/8/layout/hierarchy3"/>
    <dgm:cxn modelId="{51A9A6E3-FDF8-4185-BA9C-CF09BD0D0ADA}" type="presParOf" srcId="{FC606436-7D4A-4571-913B-606B4718F61E}" destId="{C2707836-9A6F-493C-8DF5-B39361F5F175}" srcOrd="0" destOrd="0" presId="urn:microsoft.com/office/officeart/2005/8/layout/hierarchy3"/>
    <dgm:cxn modelId="{4E811633-63AB-4CB0-AEBC-C7D95BB51CDE}" type="presParOf" srcId="{FC606436-7D4A-4571-913B-606B4718F61E}" destId="{E1A8E195-0748-4BAF-9C25-804100E2D216}" srcOrd="1" destOrd="0" presId="urn:microsoft.com/office/officeart/2005/8/layout/hierarchy3"/>
    <dgm:cxn modelId="{611CDDA2-6F9F-4992-9FC2-5ABF99C1F3DA}" type="presParOf" srcId="{8ED5162F-9EA6-4650-B183-BB408083541E}" destId="{D361A759-FC57-4536-8A10-9BC1393D018A}" srcOrd="1" destOrd="0" presId="urn:microsoft.com/office/officeart/2005/8/layout/hierarchy3"/>
    <dgm:cxn modelId="{CBB6DFB8-F17D-46E3-9854-B0879C70C0AE}" type="presParOf" srcId="{D361A759-FC57-4536-8A10-9BC1393D018A}" destId="{2F5B777C-35C6-48F9-8BEF-A96C25E881A9}" srcOrd="0" destOrd="0" presId="urn:microsoft.com/office/officeart/2005/8/layout/hierarchy3"/>
    <dgm:cxn modelId="{CD4DB132-2F52-4E35-B0FE-BCB9E37B47DA}" type="presParOf" srcId="{2F5B777C-35C6-48F9-8BEF-A96C25E881A9}" destId="{5BD08DAC-7A15-4B56-81F7-8591C95ADBC2}" srcOrd="0" destOrd="0" presId="urn:microsoft.com/office/officeart/2005/8/layout/hierarchy3"/>
    <dgm:cxn modelId="{81472587-C6A2-4B02-945D-1F1439DAF796}" type="presParOf" srcId="{2F5B777C-35C6-48F9-8BEF-A96C25E881A9}" destId="{ECAC8125-BFDF-42D3-AC85-E534FFB672C5}" srcOrd="1" destOrd="0" presId="urn:microsoft.com/office/officeart/2005/8/layout/hierarchy3"/>
    <dgm:cxn modelId="{C5BEBE10-FF97-4630-B42F-6EA333CD8002}" type="presParOf" srcId="{D361A759-FC57-4536-8A10-9BC1393D018A}" destId="{F8798B9B-46D0-4F46-868F-2015C7988822}" srcOrd="1" destOrd="0" presId="urn:microsoft.com/office/officeart/2005/8/layout/hierarchy3"/>
    <dgm:cxn modelId="{6686176F-0866-4A8E-9849-AB0EEF506A31}" type="presParOf" srcId="{F8798B9B-46D0-4F46-868F-2015C7988822}" destId="{4370DB52-8B17-432D-ADFB-D207E17BB64C}" srcOrd="0" destOrd="0" presId="urn:microsoft.com/office/officeart/2005/8/layout/hierarchy3"/>
    <dgm:cxn modelId="{5652E0A4-95D7-471C-98AF-06A715CFC2EE}" type="presParOf" srcId="{F8798B9B-46D0-4F46-868F-2015C7988822}" destId="{EAD864DC-7A9A-49FA-A516-A2802A88C7E1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247987D-A955-4C42-AE4E-3068AF08499E}" type="doc">
      <dgm:prSet loTypeId="urn:microsoft.com/office/officeart/2005/8/layout/hList3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20BF3FDE-8EBD-4029-B2E3-F040C8AC7950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Промышленные ландшафты, или ТПХС производящего типа, формируются вокруг перерабатывающих производств. Причем в зависимости от стадий и уровней переработки исходного сырья и соответственно подтипов или родов перерабатывающих производств выделяются ТПХС следующих подтипов: </a:t>
          </a:r>
        </a:p>
      </dgm:t>
    </dgm:pt>
    <dgm:pt modelId="{E1F0FBB3-317C-4C24-9837-692A7BF00A89}" type="parTrans" cxnId="{813E37D4-08AC-4898-AF7D-997C6B0467D2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572E68-A3B4-4185-B8B5-66B312DBFD5F}" type="sibTrans" cxnId="{813E37D4-08AC-4898-AF7D-997C6B0467D2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D97CD0-CFF1-4BC8-9481-912C9193A6AD}">
      <dgm:prSet phldrT="[Текст]" custT="1"/>
      <dgm:spPr/>
      <dgm:t>
        <a:bodyPr/>
        <a:lstStyle/>
        <a:p>
          <a:pPr algn="l"/>
          <a:r>
            <a:rPr lang="ru-RU" sz="1100" dirty="0">
              <a:latin typeface="Times New Roman" panose="02020603050405020304" pitchFamily="18" charset="0"/>
              <a:cs typeface="Times New Roman" panose="02020603050405020304" pitchFamily="18" charset="0"/>
            </a:rPr>
            <a:t>1. ТПХС с высокоотходными предприятиями по первичной и вторичной переработке сырья (обогатительных и выплавляющих металлургических или нефтехимических производственных комплексов). Именно в этих ТПХС производящего типа наблюдаются наибольшие, часто негативные изменения в облике естественных ландшафтов. В таких промышленных ландшафтах кроме промоины с сильно </a:t>
          </a:r>
          <a:r>
            <a:rPr lang="ru-RU" sz="11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трансформированым</a:t>
          </a:r>
          <a:r>
            <a:rPr lang="ru-RU" sz="1100" dirty="0">
              <a:latin typeface="Times New Roman" panose="02020603050405020304" pitchFamily="18" charset="0"/>
              <a:cs typeface="Times New Roman" panose="02020603050405020304" pitchFamily="18" charset="0"/>
            </a:rPr>
            <a:t> рельефом, почвами и растительностью огромные площади занимают маргинальные значительно загрязненные с деградированной растительностью ландшафты. Это ландшафты зон побочного воздействия, основных и вспомогательных производств, с поврежденной или уничтоженной загрязнителями дымовых выбросов (S02, </a:t>
          </a:r>
          <a:r>
            <a:rPr lang="ru-RU" sz="11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NOx</a:t>
          </a:r>
          <a:r>
            <a:rPr lang="ru-RU" sz="1100" dirty="0">
              <a:latin typeface="Times New Roman" panose="02020603050405020304" pitchFamily="18" charset="0"/>
              <a:cs typeface="Times New Roman" panose="02020603050405020304" pitchFamily="18" charset="0"/>
            </a:rPr>
            <a:t>, соединения тяжелых металлов, фтор и др.) растительностью, множеством различных </a:t>
          </a:r>
          <a:r>
            <a:rPr lang="ru-RU" sz="11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отходохранилищ</a:t>
          </a:r>
          <a:r>
            <a:rPr lang="ru-RU" sz="1100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</a:p>
        <a:p>
          <a:pPr algn="l"/>
          <a:r>
            <a:rPr lang="ru-RU" sz="1100" dirty="0">
              <a:latin typeface="Times New Roman" panose="02020603050405020304" pitchFamily="18" charset="0"/>
              <a:cs typeface="Times New Roman" panose="02020603050405020304" pitchFamily="18" charset="0"/>
            </a:rPr>
            <a:t>Такие производства, а значит и ПЛ, характеризуются высокой </a:t>
          </a:r>
          <a:r>
            <a:rPr lang="ru-RU" sz="11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землеемкостью</a:t>
          </a:r>
          <a:r>
            <a:rPr lang="ru-RU" sz="1100" dirty="0">
              <a:latin typeface="Times New Roman" panose="02020603050405020304" pitchFamily="18" charset="0"/>
              <a:cs typeface="Times New Roman" panose="02020603050405020304" pitchFamily="18" charset="0"/>
            </a:rPr>
            <a:t>, большим водопотреблением и значительным количественным и качественным (из-за загрязнения и порчи) потреблением других ресурсов. </a:t>
          </a:r>
        </a:p>
        <a:p>
          <a:pPr algn="l"/>
          <a:r>
            <a:rPr lang="ru-RU" sz="11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Геоэкологически</a:t>
          </a:r>
          <a:r>
            <a:rPr lang="ru-RU" sz="1100" dirty="0">
              <a:latin typeface="Times New Roman" panose="02020603050405020304" pitchFamily="18" charset="0"/>
              <a:cs typeface="Times New Roman" panose="02020603050405020304" pitchFamily="18" charset="0"/>
            </a:rPr>
            <a:t> и экономически важными функциональными и структурно-организационными элементами ТПХС данного подтипа должны стать улавливание, утилизация или консервация отходов производства, значительные по площади санитарно-защитные и водоохранные зоны с растительностью, снижающей вредное влияние производств на ОС, а также ландшафтное планирование и функциональное зонирование территории; </a:t>
          </a:r>
        </a:p>
      </dgm:t>
    </dgm:pt>
    <dgm:pt modelId="{B186CF9B-4D85-4DC7-B3A5-F44D5213DBCF}" type="parTrans" cxnId="{184B8F87-615B-4E2B-B367-B80C560181F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F52D5E-3D94-4890-9AEC-5D59F24520FC}" type="sibTrans" cxnId="{184B8F87-615B-4E2B-B367-B80C560181F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91C271-AF52-46AE-88A8-0DCD950D2A5D}">
      <dgm:prSet phldrT="[Текст]"/>
      <dgm:spPr/>
      <dgm:t>
        <a:bodyPr/>
        <a:lstStyle/>
        <a:p>
          <a:pPr algn="l"/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2. Менее ресурсоемкими и энергоемкими являются производящие ТПХС с предприятиями последующих стадий перерабатывающих производств (металлообработки, станко- и машиностроения, электроники). Это значительно менее отходные, соответственно менее загрязняющие производства. Поэтому в таких ТПХС значительно меньшие площади приходятся на маргинальные, деградированные ПАЛ, а экологическая обстановка значительно лучше, чем в ПЛ первых двух подтипов. </a:t>
          </a:r>
        </a:p>
        <a:p>
          <a:pPr algn="l"/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Характерными чертами ТПХС или ПЛ с предприятиями высоких стадий переработки является плотная застройка инженерными сооружениями и большие площади с твердым покрытием земной поверхности, относительно резкие границы между элементами производственного, зеленого природно-экологического и селитебного каркасов территории. </a:t>
          </a:r>
        </a:p>
      </dgm:t>
    </dgm:pt>
    <dgm:pt modelId="{D451DB18-A115-49C4-9B37-C6E6779257FA}" type="parTrans" cxnId="{1EBF95A7-7D60-4886-8DB6-F284D2E89BAE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A16BFD-ABD3-43DD-AA75-609F688C2CA7}" type="sibTrans" cxnId="{1EBF95A7-7D60-4886-8DB6-F284D2E89BAE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0A1713-E801-48C1-8618-68A53CADDD9E}" type="pres">
      <dgm:prSet presAssocID="{A247987D-A955-4C42-AE4E-3068AF08499E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018AEE1-A8F1-41D3-8F98-86FE59F95D48}" type="pres">
      <dgm:prSet presAssocID="{20BF3FDE-8EBD-4029-B2E3-F040C8AC7950}" presName="roof" presStyleLbl="dkBgShp" presStyleIdx="0" presStyleCnt="2" custScaleY="61552"/>
      <dgm:spPr/>
      <dgm:t>
        <a:bodyPr/>
        <a:lstStyle/>
        <a:p>
          <a:endParaRPr lang="ru-RU"/>
        </a:p>
      </dgm:t>
    </dgm:pt>
    <dgm:pt modelId="{AE59CE59-B5FF-4868-88C0-04E6E32646D6}" type="pres">
      <dgm:prSet presAssocID="{20BF3FDE-8EBD-4029-B2E3-F040C8AC7950}" presName="pillars" presStyleCnt="0"/>
      <dgm:spPr/>
    </dgm:pt>
    <dgm:pt modelId="{5DFF63C4-778F-4407-A595-B79FA0BEDE57}" type="pres">
      <dgm:prSet presAssocID="{20BF3FDE-8EBD-4029-B2E3-F040C8AC7950}" presName="pillar1" presStyleLbl="node1" presStyleIdx="0" presStyleCnt="2" custScaleY="1186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842F47-7C0A-4F85-9E51-4753183CC569}" type="pres">
      <dgm:prSet presAssocID="{4E91C271-AF52-46AE-88A8-0DCD950D2A5D}" presName="pillarX" presStyleLbl="node1" presStyleIdx="1" presStyleCnt="2" custScaleY="1172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94C153-CA13-4017-BE7D-57C9E1F460CC}" type="pres">
      <dgm:prSet presAssocID="{20BF3FDE-8EBD-4029-B2E3-F040C8AC7950}" presName="base" presStyleLbl="dkBgShp" presStyleIdx="1" presStyleCnt="2"/>
      <dgm:spPr/>
    </dgm:pt>
  </dgm:ptLst>
  <dgm:cxnLst>
    <dgm:cxn modelId="{DE459C83-66E2-4BC8-AF96-6DBDD2970C23}" type="presOf" srcId="{4E91C271-AF52-46AE-88A8-0DCD950D2A5D}" destId="{8E842F47-7C0A-4F85-9E51-4753183CC569}" srcOrd="0" destOrd="0" presId="urn:microsoft.com/office/officeart/2005/8/layout/hList3"/>
    <dgm:cxn modelId="{184B8F87-615B-4E2B-B367-B80C560181FB}" srcId="{20BF3FDE-8EBD-4029-B2E3-F040C8AC7950}" destId="{72D97CD0-CFF1-4BC8-9481-912C9193A6AD}" srcOrd="0" destOrd="0" parTransId="{B186CF9B-4D85-4DC7-B3A5-F44D5213DBCF}" sibTransId="{50F52D5E-3D94-4890-9AEC-5D59F24520FC}"/>
    <dgm:cxn modelId="{C43FD548-3800-4FD9-AE82-97B1B4F252A7}" type="presOf" srcId="{A247987D-A955-4C42-AE4E-3068AF08499E}" destId="{E80A1713-E801-48C1-8618-68A53CADDD9E}" srcOrd="0" destOrd="0" presId="urn:microsoft.com/office/officeart/2005/8/layout/hList3"/>
    <dgm:cxn modelId="{813E37D4-08AC-4898-AF7D-997C6B0467D2}" srcId="{A247987D-A955-4C42-AE4E-3068AF08499E}" destId="{20BF3FDE-8EBD-4029-B2E3-F040C8AC7950}" srcOrd="0" destOrd="0" parTransId="{E1F0FBB3-317C-4C24-9837-692A7BF00A89}" sibTransId="{C1572E68-A3B4-4185-B8B5-66B312DBFD5F}"/>
    <dgm:cxn modelId="{1EBF95A7-7D60-4886-8DB6-F284D2E89BAE}" srcId="{20BF3FDE-8EBD-4029-B2E3-F040C8AC7950}" destId="{4E91C271-AF52-46AE-88A8-0DCD950D2A5D}" srcOrd="1" destOrd="0" parTransId="{D451DB18-A115-49C4-9B37-C6E6779257FA}" sibTransId="{AEA16BFD-ABD3-43DD-AA75-609F688C2CA7}"/>
    <dgm:cxn modelId="{E187C87F-4B41-4332-BD3B-044221AF719E}" type="presOf" srcId="{20BF3FDE-8EBD-4029-B2E3-F040C8AC7950}" destId="{7018AEE1-A8F1-41D3-8F98-86FE59F95D48}" srcOrd="0" destOrd="0" presId="urn:microsoft.com/office/officeart/2005/8/layout/hList3"/>
    <dgm:cxn modelId="{E9A3806C-2E75-47B7-AE66-75AE2D8907F2}" type="presOf" srcId="{72D97CD0-CFF1-4BC8-9481-912C9193A6AD}" destId="{5DFF63C4-778F-4407-A595-B79FA0BEDE57}" srcOrd="0" destOrd="0" presId="urn:microsoft.com/office/officeart/2005/8/layout/hList3"/>
    <dgm:cxn modelId="{7B1B5092-1AEC-416E-A242-F3AB1285B7CF}" type="presParOf" srcId="{E80A1713-E801-48C1-8618-68A53CADDD9E}" destId="{7018AEE1-A8F1-41D3-8F98-86FE59F95D48}" srcOrd="0" destOrd="0" presId="urn:microsoft.com/office/officeart/2005/8/layout/hList3"/>
    <dgm:cxn modelId="{06A34910-B5AB-4267-A9D1-BC272DED09C7}" type="presParOf" srcId="{E80A1713-E801-48C1-8618-68A53CADDD9E}" destId="{AE59CE59-B5FF-4868-88C0-04E6E32646D6}" srcOrd="1" destOrd="0" presId="urn:microsoft.com/office/officeart/2005/8/layout/hList3"/>
    <dgm:cxn modelId="{6873EFE1-299E-4985-8D76-05CB0E32C5FB}" type="presParOf" srcId="{AE59CE59-B5FF-4868-88C0-04E6E32646D6}" destId="{5DFF63C4-778F-4407-A595-B79FA0BEDE57}" srcOrd="0" destOrd="0" presId="urn:microsoft.com/office/officeart/2005/8/layout/hList3"/>
    <dgm:cxn modelId="{47CF4A8E-BCF2-4417-8140-0B4609682828}" type="presParOf" srcId="{AE59CE59-B5FF-4868-88C0-04E6E32646D6}" destId="{8E842F47-7C0A-4F85-9E51-4753183CC569}" srcOrd="1" destOrd="0" presId="urn:microsoft.com/office/officeart/2005/8/layout/hList3"/>
    <dgm:cxn modelId="{8E624834-D2F2-4BB4-9017-33B969DA1311}" type="presParOf" srcId="{E80A1713-E801-48C1-8618-68A53CADDD9E}" destId="{0594C153-CA13-4017-BE7D-57C9E1F460CC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AB64D21-0FBA-4515-BA65-B65411B50F6C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A4276C0D-4AFD-4778-8757-6986886F2C6E}">
      <dgm:prSet custT="1"/>
      <dgm:spPr/>
      <dgm:t>
        <a:bodyPr/>
        <a:lstStyle/>
        <a:p>
          <a:pPr algn="just" rtl="0"/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Основной, вольной или невольной, причиной пожаров чаще всего является человек (более 95%), реже они связаны с естественными причинами (грозами и т. п.). Палы приводят к нарушению растительного покрова и подстилки, однако отдельные виды растений и животных, приспособленные к пожарам, сохраняются. </a:t>
          </a:r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80734A-B024-404A-9AB7-00B61519F4D7}" type="parTrans" cxnId="{2DB15BFE-7697-47F2-ABAC-F478F445F64F}">
      <dgm:prSet/>
      <dgm:spPr/>
      <dgm:t>
        <a:bodyPr/>
        <a:lstStyle/>
        <a:p>
          <a:pPr algn="just"/>
          <a:endParaRPr lang="ru-RU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94FED3-4F87-45C7-B209-D4B3678A07B9}" type="sibTrans" cxnId="{2DB15BFE-7697-47F2-ABAC-F478F445F64F}">
      <dgm:prSet/>
      <dgm:spPr/>
      <dgm:t>
        <a:bodyPr/>
        <a:lstStyle/>
        <a:p>
          <a:pPr algn="just"/>
          <a:endParaRPr lang="ru-RU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58AA2F-2260-4E9F-B168-58370B1B84AC}">
      <dgm:prSet custT="1"/>
      <dgm:spPr/>
      <dgm:t>
        <a:bodyPr/>
        <a:lstStyle/>
        <a:p>
          <a:pPr algn="just" rtl="0"/>
          <a:r>
            <a:rPr lang="ru-RU" sz="1000" smtClean="0">
              <a:latin typeface="Times New Roman" panose="02020603050405020304" pitchFamily="18" charset="0"/>
              <a:cs typeface="Times New Roman" panose="02020603050405020304" pitchFamily="18" charset="0"/>
            </a:rPr>
            <a:t>Морфологически пирогенные лесные ландшафты после низовых пожаров первые годы представляют собой либо мертвопокровный, либо травяной лес с отсутствием подроста, возобновления, кустарникового и кустарничкового ярусов. После верховых и подземных на торфяниках пожаров – это травянистые гари и пустоши либо усыхающий и выпадающий, захламленный упавшими, обгоревшими деревьями травяной лес. </a:t>
          </a:r>
          <a:endParaRPr lang="ru-RU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64FC04-3E92-404C-81D6-247B64B75F19}" type="parTrans" cxnId="{C9FFEC54-27EB-49B2-9CB3-CA64D529F2B5}">
      <dgm:prSet/>
      <dgm:spPr/>
      <dgm:t>
        <a:bodyPr/>
        <a:lstStyle/>
        <a:p>
          <a:pPr algn="just"/>
          <a:endParaRPr lang="ru-RU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856A27-1741-4082-81B7-0B45940DEC0E}" type="sibTrans" cxnId="{C9FFEC54-27EB-49B2-9CB3-CA64D529F2B5}">
      <dgm:prSet/>
      <dgm:spPr/>
      <dgm:t>
        <a:bodyPr/>
        <a:lstStyle/>
        <a:p>
          <a:pPr algn="just"/>
          <a:endParaRPr lang="ru-RU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75E55C-9D12-458F-8F89-46403E1D3CFC}">
      <dgm:prSet custT="1"/>
      <dgm:spPr/>
      <dgm:t>
        <a:bodyPr/>
        <a:lstStyle/>
        <a:p>
          <a:pPr algn="just" rtl="0"/>
          <a:r>
            <a:rPr lang="ru-RU" sz="1000" smtClean="0">
              <a:latin typeface="Times New Roman" panose="02020603050405020304" pitchFamily="18" charset="0"/>
              <a:cs typeface="Times New Roman" panose="02020603050405020304" pitchFamily="18" charset="0"/>
            </a:rPr>
            <a:t>Пожары являются одним из важных факторов устойчивой смены богатых и разнообразных субтропических средиземноморских горных лесов низкорослой растительностью типа шибляка. Пирогенное происхождение имеют, а регулярными пожарами и поддерживаются многие пастбищные и сенокосные ландшафты. В процессе роста, развития и совершенствования общественного производства соответственно менялись соотношения площадей и типы преобладающих ПАЛ. </a:t>
          </a:r>
          <a:endParaRPr lang="ru-RU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150A60-872D-4561-925F-66B03044EE05}" type="parTrans" cxnId="{FDBF5FD5-E782-46B9-93BC-8DE2373485B7}">
      <dgm:prSet/>
      <dgm:spPr/>
      <dgm:t>
        <a:bodyPr/>
        <a:lstStyle/>
        <a:p>
          <a:pPr algn="just"/>
          <a:endParaRPr lang="ru-RU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74ECF3-B133-432B-B05B-FE4E4EF3F278}" type="sibTrans" cxnId="{FDBF5FD5-E782-46B9-93BC-8DE2373485B7}">
      <dgm:prSet/>
      <dgm:spPr/>
      <dgm:t>
        <a:bodyPr/>
        <a:lstStyle/>
        <a:p>
          <a:pPr algn="just"/>
          <a:endParaRPr lang="ru-RU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0EDEA7-DCBB-412C-AC97-0C67F9FAF587}" type="pres">
      <dgm:prSet presAssocID="{1AB64D21-0FBA-4515-BA65-B65411B50F6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A7F7581-0F08-4991-B8A9-EDC014E5EA84}" type="pres">
      <dgm:prSet presAssocID="{A4276C0D-4AFD-4778-8757-6986886F2C6E}" presName="linNode" presStyleCnt="0"/>
      <dgm:spPr/>
    </dgm:pt>
    <dgm:pt modelId="{5A3653CA-D840-4B19-9E20-B44A3363DA49}" type="pres">
      <dgm:prSet presAssocID="{A4276C0D-4AFD-4778-8757-6986886F2C6E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C83948-BBCF-4248-87A3-F06E539C51D5}" type="pres">
      <dgm:prSet presAssocID="{B394FED3-4F87-45C7-B209-D4B3678A07B9}" presName="sp" presStyleCnt="0"/>
      <dgm:spPr/>
    </dgm:pt>
    <dgm:pt modelId="{55F67935-D658-4C4D-9EFB-1E0D3E3F4658}" type="pres">
      <dgm:prSet presAssocID="{4258AA2F-2260-4E9F-B168-58370B1B84AC}" presName="linNode" presStyleCnt="0"/>
      <dgm:spPr/>
    </dgm:pt>
    <dgm:pt modelId="{9C8F4782-501F-4773-901D-4CD18EC3DE9B}" type="pres">
      <dgm:prSet presAssocID="{4258AA2F-2260-4E9F-B168-58370B1B84AC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BDF8EF-C0CD-45A9-A421-6422744701A2}" type="pres">
      <dgm:prSet presAssocID="{69856A27-1741-4082-81B7-0B45940DEC0E}" presName="sp" presStyleCnt="0"/>
      <dgm:spPr/>
    </dgm:pt>
    <dgm:pt modelId="{35B46426-9C25-4EFF-94DE-DE7EC76B813A}" type="pres">
      <dgm:prSet presAssocID="{EA75E55C-9D12-458F-8F89-46403E1D3CFC}" presName="linNode" presStyleCnt="0"/>
      <dgm:spPr/>
    </dgm:pt>
    <dgm:pt modelId="{98D57122-112C-42EB-B53A-27CA6DB36BB8}" type="pres">
      <dgm:prSet presAssocID="{EA75E55C-9D12-458F-8F89-46403E1D3CFC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DBF5FD5-E782-46B9-93BC-8DE2373485B7}" srcId="{1AB64D21-0FBA-4515-BA65-B65411B50F6C}" destId="{EA75E55C-9D12-458F-8F89-46403E1D3CFC}" srcOrd="2" destOrd="0" parTransId="{F1150A60-872D-4561-925F-66B03044EE05}" sibTransId="{4A74ECF3-B133-432B-B05B-FE4E4EF3F278}"/>
    <dgm:cxn modelId="{1D583133-CDD4-4892-8020-FB7F85A5F3F7}" type="presOf" srcId="{EA75E55C-9D12-458F-8F89-46403E1D3CFC}" destId="{98D57122-112C-42EB-B53A-27CA6DB36BB8}" srcOrd="0" destOrd="0" presId="urn:microsoft.com/office/officeart/2005/8/layout/vList5"/>
    <dgm:cxn modelId="{9752227D-EAB0-4D1A-A6B2-0E4885A929EE}" type="presOf" srcId="{4258AA2F-2260-4E9F-B168-58370B1B84AC}" destId="{9C8F4782-501F-4773-901D-4CD18EC3DE9B}" srcOrd="0" destOrd="0" presId="urn:microsoft.com/office/officeart/2005/8/layout/vList5"/>
    <dgm:cxn modelId="{FFA6CE7A-CCBE-423A-A4A7-D4BD22685C07}" type="presOf" srcId="{1AB64D21-0FBA-4515-BA65-B65411B50F6C}" destId="{180EDEA7-DCBB-412C-AC97-0C67F9FAF587}" srcOrd="0" destOrd="0" presId="urn:microsoft.com/office/officeart/2005/8/layout/vList5"/>
    <dgm:cxn modelId="{C9FFEC54-27EB-49B2-9CB3-CA64D529F2B5}" srcId="{1AB64D21-0FBA-4515-BA65-B65411B50F6C}" destId="{4258AA2F-2260-4E9F-B168-58370B1B84AC}" srcOrd="1" destOrd="0" parTransId="{A564FC04-3E92-404C-81D6-247B64B75F19}" sibTransId="{69856A27-1741-4082-81B7-0B45940DEC0E}"/>
    <dgm:cxn modelId="{2DB15BFE-7697-47F2-ABAC-F478F445F64F}" srcId="{1AB64D21-0FBA-4515-BA65-B65411B50F6C}" destId="{A4276C0D-4AFD-4778-8757-6986886F2C6E}" srcOrd="0" destOrd="0" parTransId="{0180734A-B024-404A-9AB7-00B61519F4D7}" sibTransId="{B394FED3-4F87-45C7-B209-D4B3678A07B9}"/>
    <dgm:cxn modelId="{C4D3CD1C-6EC2-4271-AFD7-89C965819248}" type="presOf" srcId="{A4276C0D-4AFD-4778-8757-6986886F2C6E}" destId="{5A3653CA-D840-4B19-9E20-B44A3363DA49}" srcOrd="0" destOrd="0" presId="urn:microsoft.com/office/officeart/2005/8/layout/vList5"/>
    <dgm:cxn modelId="{C283D5C0-8EA0-4606-A36E-119930E5D1B9}" type="presParOf" srcId="{180EDEA7-DCBB-412C-AC97-0C67F9FAF587}" destId="{7A7F7581-0F08-4991-B8A9-EDC014E5EA84}" srcOrd="0" destOrd="0" presId="urn:microsoft.com/office/officeart/2005/8/layout/vList5"/>
    <dgm:cxn modelId="{3EC84B15-CA8B-46DD-BDE7-2FAE97077180}" type="presParOf" srcId="{7A7F7581-0F08-4991-B8A9-EDC014E5EA84}" destId="{5A3653CA-D840-4B19-9E20-B44A3363DA49}" srcOrd="0" destOrd="0" presId="urn:microsoft.com/office/officeart/2005/8/layout/vList5"/>
    <dgm:cxn modelId="{C458D939-E246-4017-AB78-A21441D5B4DE}" type="presParOf" srcId="{180EDEA7-DCBB-412C-AC97-0C67F9FAF587}" destId="{8EC83948-BBCF-4248-87A3-F06E539C51D5}" srcOrd="1" destOrd="0" presId="urn:microsoft.com/office/officeart/2005/8/layout/vList5"/>
    <dgm:cxn modelId="{19DA8B66-23BC-497B-9684-AE7F13ED222D}" type="presParOf" srcId="{180EDEA7-DCBB-412C-AC97-0C67F9FAF587}" destId="{55F67935-D658-4C4D-9EFB-1E0D3E3F4658}" srcOrd="2" destOrd="0" presId="urn:microsoft.com/office/officeart/2005/8/layout/vList5"/>
    <dgm:cxn modelId="{65C8BA98-B7C4-4651-B4BE-3B7D6158134F}" type="presParOf" srcId="{55F67935-D658-4C4D-9EFB-1E0D3E3F4658}" destId="{9C8F4782-501F-4773-901D-4CD18EC3DE9B}" srcOrd="0" destOrd="0" presId="urn:microsoft.com/office/officeart/2005/8/layout/vList5"/>
    <dgm:cxn modelId="{F14B4908-44BA-4FE9-8E9D-D5F521DCD2CB}" type="presParOf" srcId="{180EDEA7-DCBB-412C-AC97-0C67F9FAF587}" destId="{D0BDF8EF-C0CD-45A9-A421-6422744701A2}" srcOrd="3" destOrd="0" presId="urn:microsoft.com/office/officeart/2005/8/layout/vList5"/>
    <dgm:cxn modelId="{2BD0F496-F506-4221-811A-499D8DFCF568}" type="presParOf" srcId="{180EDEA7-DCBB-412C-AC97-0C67F9FAF587}" destId="{35B46426-9C25-4EFF-94DE-DE7EC76B813A}" srcOrd="4" destOrd="0" presId="urn:microsoft.com/office/officeart/2005/8/layout/vList5"/>
    <dgm:cxn modelId="{7CACDBAE-A18E-4CEF-875E-DEF513A213CB}" type="presParOf" srcId="{35B46426-9C25-4EFF-94DE-DE7EC76B813A}" destId="{98D57122-112C-42EB-B53A-27CA6DB36BB8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BE19E48-ABD9-4F74-B646-20A4D4254DF0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LID4096"/>
        </a:p>
      </dgm:t>
    </dgm:pt>
    <dgm:pt modelId="{CA0B5A15-AD49-43BC-8DD0-9EBE92C01B0B}">
      <dgm:prSet custT="1"/>
      <dgm:spPr/>
      <dgm:t>
        <a:bodyPr/>
        <a:lstStyle/>
        <a:p>
          <a:pPr algn="ctr">
            <a:buFont typeface="Times New Roman" panose="02020603050405020304" pitchFamily="18" charset="0"/>
            <a:buChar char="-"/>
          </a:pPr>
          <a:r>
            <a:rPr lang="ru-RU" sz="1600" b="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Динамика функционирования </a:t>
          </a:r>
          <a:endParaRPr lang="ru-RU" sz="1600" b="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D02AB4-03BA-44DF-9A31-6F871492D06D}" type="parTrans" cxnId="{D1A118D0-E016-4517-9B8E-729DDBC6FC07}">
      <dgm:prSet custT="1"/>
      <dgm:spPr/>
      <dgm:t>
        <a:bodyPr/>
        <a:lstStyle/>
        <a:p>
          <a:endParaRPr lang="LID4096" sz="1600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315B4C-EF2A-4A53-8C8D-3FC368387C56}" type="sibTrans" cxnId="{D1A118D0-E016-4517-9B8E-729DDBC6FC07}">
      <dgm:prSet/>
      <dgm:spPr/>
      <dgm:t>
        <a:bodyPr/>
        <a:lstStyle/>
        <a:p>
          <a:endParaRPr lang="LID4096" sz="1600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1B9711-7581-4F6D-B53F-CB06B6A3AACB}">
      <dgm:prSet custT="1"/>
      <dgm:spPr/>
      <dgm:t>
        <a:bodyPr/>
        <a:lstStyle/>
        <a:p>
          <a:pPr algn="ctr">
            <a:buFont typeface="Times New Roman" panose="02020603050405020304" pitchFamily="18" charset="0"/>
            <a:buChar char="-"/>
          </a:pPr>
          <a:r>
            <a:rPr lang="ru-RU" sz="1600" i="1" dirty="0">
              <a:latin typeface="Times New Roman" panose="02020603050405020304" pitchFamily="18" charset="0"/>
              <a:cs typeface="Times New Roman" panose="02020603050405020304" pitchFamily="18" charset="0"/>
            </a:rPr>
            <a:t>Динамика флуктуации</a:t>
          </a:r>
          <a:endParaRPr lang="ru-RU" sz="16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5DA4D4-AD7C-4D09-805E-A2C1E23F33D1}" type="parTrans" cxnId="{0C72F0CB-35D5-4AF0-AD46-E37565E7A122}">
      <dgm:prSet custT="1"/>
      <dgm:spPr/>
      <dgm:t>
        <a:bodyPr/>
        <a:lstStyle/>
        <a:p>
          <a:endParaRPr lang="LID4096" sz="1600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DEAA5A-EA8C-4044-BF4D-CC65986A9C9E}" type="sibTrans" cxnId="{0C72F0CB-35D5-4AF0-AD46-E37565E7A122}">
      <dgm:prSet/>
      <dgm:spPr/>
      <dgm:t>
        <a:bodyPr/>
        <a:lstStyle/>
        <a:p>
          <a:endParaRPr lang="LID4096" sz="1600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B6E7CE-E67C-4BD8-8913-72B4A766AEDA}">
      <dgm:prSet custT="1"/>
      <dgm:spPr/>
      <dgm:t>
        <a:bodyPr/>
        <a:lstStyle/>
        <a:p>
          <a:pPr algn="ctr">
            <a:buFont typeface="Times New Roman" panose="02020603050405020304" pitchFamily="18" charset="0"/>
            <a:buChar char="-"/>
          </a:pPr>
          <a:r>
            <a:rPr lang="ru-RU" sz="1600" i="1" dirty="0">
              <a:latin typeface="Times New Roman" panose="02020603050405020304" pitchFamily="18" charset="0"/>
              <a:cs typeface="Times New Roman" panose="02020603050405020304" pitchFamily="18" charset="0"/>
            </a:rPr>
            <a:t>Сукцессии </a:t>
          </a:r>
          <a:endParaRPr lang="ru-RU" sz="16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4BF873-B6A9-4FF7-AB97-DDBAA3155DA6}" type="parTrans" cxnId="{021D5B90-08B5-445B-B3E5-68F556456057}">
      <dgm:prSet custT="1"/>
      <dgm:spPr/>
      <dgm:t>
        <a:bodyPr/>
        <a:lstStyle/>
        <a:p>
          <a:endParaRPr lang="LID4096" sz="1600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164E58-0FCE-44B1-8EB8-4421D38F8B95}" type="sibTrans" cxnId="{021D5B90-08B5-445B-B3E5-68F556456057}">
      <dgm:prSet/>
      <dgm:spPr/>
      <dgm:t>
        <a:bodyPr/>
        <a:lstStyle/>
        <a:p>
          <a:endParaRPr lang="LID4096" sz="1600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3F603B-740F-4A61-8B3B-98F5A8D27373}">
      <dgm:prSet custT="1"/>
      <dgm:spPr/>
      <dgm:t>
        <a:bodyPr/>
        <a:lstStyle/>
        <a:p>
          <a:pPr algn="ctr">
            <a:buFont typeface="Times New Roman" panose="02020603050405020304" pitchFamily="18" charset="0"/>
            <a:buChar char="-"/>
          </a:pPr>
          <a:r>
            <a:rPr lang="ru-RU" sz="16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Демутация</a:t>
          </a:r>
          <a:r>
            <a:rPr lang="ru-RU" sz="16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16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33CC7C-78DE-4319-8B15-FB81AE8D0D26}" type="parTrans" cxnId="{82528888-A247-44E2-B5DB-2E7CBC78DDD3}">
      <dgm:prSet custT="1"/>
      <dgm:spPr/>
      <dgm:t>
        <a:bodyPr/>
        <a:lstStyle/>
        <a:p>
          <a:endParaRPr lang="LID4096" sz="1600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099F0B-50D6-4F11-B65B-86C8A7231F37}" type="sibTrans" cxnId="{82528888-A247-44E2-B5DB-2E7CBC78DDD3}">
      <dgm:prSet/>
      <dgm:spPr/>
      <dgm:t>
        <a:bodyPr/>
        <a:lstStyle/>
        <a:p>
          <a:endParaRPr lang="LID4096" sz="1600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853BD0-2D56-4CA8-9752-E68698072A4E}">
      <dgm:prSet custT="1"/>
      <dgm:spPr/>
      <dgm:t>
        <a:bodyPr/>
        <a:lstStyle/>
        <a:p>
          <a:pPr algn="ctr">
            <a:buFont typeface="Times New Roman" panose="02020603050405020304" pitchFamily="18" charset="0"/>
            <a:buChar char="-"/>
          </a:pPr>
          <a:r>
            <a:rPr lang="ru-RU" sz="1600" i="1" dirty="0">
              <a:latin typeface="Times New Roman" panose="02020603050405020304" pitchFamily="18" charset="0"/>
              <a:cs typeface="Times New Roman" panose="02020603050405020304" pitchFamily="18" charset="0"/>
            </a:rPr>
            <a:t>Динамика развития </a:t>
          </a:r>
          <a:endParaRPr lang="ru-RU" sz="16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A3AEE2-377E-40AF-AEE5-FEB9C947BC1A}" type="parTrans" cxnId="{05969969-C393-450C-A78A-B0F15DE06E37}">
      <dgm:prSet custT="1"/>
      <dgm:spPr/>
      <dgm:t>
        <a:bodyPr/>
        <a:lstStyle/>
        <a:p>
          <a:endParaRPr lang="LID4096" sz="1600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F41041-A704-45C1-91F7-02EAB53A812D}" type="sibTrans" cxnId="{05969969-C393-450C-A78A-B0F15DE06E37}">
      <dgm:prSet/>
      <dgm:spPr/>
      <dgm:t>
        <a:bodyPr/>
        <a:lstStyle/>
        <a:p>
          <a:endParaRPr lang="LID4096" sz="1600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0743C9-D9C2-4970-A2B8-DB8E92680931}">
      <dgm:prSet phldrT="[Текст]" custT="1"/>
      <dgm:spPr/>
      <dgm:t>
        <a:bodyPr/>
        <a:lstStyle/>
        <a:p>
          <a:r>
            <a:rPr lang="ru-RU" sz="1600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Виды динамики ПАЛ</a:t>
          </a:r>
          <a:endParaRPr lang="LID4096" sz="16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D5567A-B0C6-408D-9580-F7029E3C572D}" type="sibTrans" cxnId="{857A2F12-AD74-43B7-B496-770D0D166429}">
      <dgm:prSet/>
      <dgm:spPr/>
      <dgm:t>
        <a:bodyPr/>
        <a:lstStyle/>
        <a:p>
          <a:endParaRPr lang="LID4096" sz="1600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4E9AEB-C816-4EDB-A555-9874E71C60CF}" type="parTrans" cxnId="{857A2F12-AD74-43B7-B496-770D0D166429}">
      <dgm:prSet/>
      <dgm:spPr/>
      <dgm:t>
        <a:bodyPr/>
        <a:lstStyle/>
        <a:p>
          <a:endParaRPr lang="LID4096" sz="1600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1D8C5B-6621-4E4B-B68D-960165AB2736}">
      <dgm:prSet custT="1"/>
      <dgm:spPr/>
      <dgm:t>
        <a:bodyPr/>
        <a:lstStyle/>
        <a:p>
          <a:r>
            <a:rPr lang="ru-RU" sz="1600" i="1" dirty="0"/>
            <a:t>Эволюция</a:t>
          </a:r>
          <a:endParaRPr lang="ru-RU" sz="1600" dirty="0"/>
        </a:p>
      </dgm:t>
    </dgm:pt>
    <dgm:pt modelId="{F065049D-429F-432F-B324-27E5FB0160DF}" type="parTrans" cxnId="{D84AD90F-C411-4A6A-B293-B97069B9655E}">
      <dgm:prSet custT="1"/>
      <dgm:spPr/>
      <dgm:t>
        <a:bodyPr/>
        <a:lstStyle/>
        <a:p>
          <a:endParaRPr lang="ru-RU" sz="1600"/>
        </a:p>
      </dgm:t>
    </dgm:pt>
    <dgm:pt modelId="{5769A763-6896-458F-B1C2-F9D7F068CE4A}" type="sibTrans" cxnId="{D84AD90F-C411-4A6A-B293-B97069B9655E}">
      <dgm:prSet/>
      <dgm:spPr/>
      <dgm:t>
        <a:bodyPr/>
        <a:lstStyle/>
        <a:p>
          <a:endParaRPr lang="ru-RU" sz="1600"/>
        </a:p>
      </dgm:t>
    </dgm:pt>
    <dgm:pt modelId="{E41073B8-906E-46CC-B0F0-E677ABD5A34A}">
      <dgm:prSet custT="1"/>
      <dgm:spPr/>
      <dgm:t>
        <a:bodyPr/>
        <a:lstStyle/>
        <a:p>
          <a:r>
            <a:rPr lang="ru-RU" sz="1600" i="1" dirty="0"/>
            <a:t>Кризисная динамика </a:t>
          </a:r>
          <a:endParaRPr lang="ru-RU" sz="1600" dirty="0"/>
        </a:p>
      </dgm:t>
    </dgm:pt>
    <dgm:pt modelId="{5388A849-A02B-4C39-B1B7-CB5DDA60E84A}" type="parTrans" cxnId="{F7158C58-5913-4CFA-BEBB-BB08274EBDB2}">
      <dgm:prSet custT="1"/>
      <dgm:spPr/>
      <dgm:t>
        <a:bodyPr/>
        <a:lstStyle/>
        <a:p>
          <a:endParaRPr lang="ru-RU" sz="1600"/>
        </a:p>
      </dgm:t>
    </dgm:pt>
    <dgm:pt modelId="{EB4A6BAB-6451-44E0-AD71-36AD52C2ACD1}" type="sibTrans" cxnId="{F7158C58-5913-4CFA-BEBB-BB08274EBDB2}">
      <dgm:prSet/>
      <dgm:spPr/>
      <dgm:t>
        <a:bodyPr/>
        <a:lstStyle/>
        <a:p>
          <a:endParaRPr lang="ru-RU" sz="1600"/>
        </a:p>
      </dgm:t>
    </dgm:pt>
    <dgm:pt modelId="{E6C5198A-8E31-4B05-97D1-B6DEB3848555}">
      <dgm:prSet custT="1"/>
      <dgm:spPr/>
      <dgm:t>
        <a:bodyPr/>
        <a:lstStyle/>
        <a:p>
          <a:r>
            <a:rPr lang="ru-RU" sz="1600" i="1"/>
            <a:t>Динамика революционных бифуркаций и катастроф </a:t>
          </a:r>
          <a:endParaRPr lang="ru-RU" sz="1600"/>
        </a:p>
      </dgm:t>
    </dgm:pt>
    <dgm:pt modelId="{29C9458E-E25D-4275-91A1-4EA660E753B9}" type="parTrans" cxnId="{25A2D7AD-4ED8-4735-BCE1-59F31DCDF4EC}">
      <dgm:prSet custT="1"/>
      <dgm:spPr/>
      <dgm:t>
        <a:bodyPr/>
        <a:lstStyle/>
        <a:p>
          <a:endParaRPr lang="ru-RU" sz="1600"/>
        </a:p>
      </dgm:t>
    </dgm:pt>
    <dgm:pt modelId="{2106A8C6-9DE5-47DE-BA20-9277551C4953}" type="sibTrans" cxnId="{25A2D7AD-4ED8-4735-BCE1-59F31DCDF4EC}">
      <dgm:prSet/>
      <dgm:spPr/>
      <dgm:t>
        <a:bodyPr/>
        <a:lstStyle/>
        <a:p>
          <a:endParaRPr lang="ru-RU" sz="1600"/>
        </a:p>
      </dgm:t>
    </dgm:pt>
    <dgm:pt modelId="{F061CD08-BAEF-48C8-B3FC-4071E7D35335}" type="pres">
      <dgm:prSet presAssocID="{5BE19E48-ABD9-4F74-B646-20A4D4254DF0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AA2ACD5-8DEB-4C84-9EEC-5590D28E63A7}" type="pres">
      <dgm:prSet presAssocID="{8E0743C9-D9C2-4970-A2B8-DB8E92680931}" presName="root1" presStyleCnt="0"/>
      <dgm:spPr/>
    </dgm:pt>
    <dgm:pt modelId="{8594EA0D-2FBD-4257-AB22-3D963C28F47A}" type="pres">
      <dgm:prSet presAssocID="{8E0743C9-D9C2-4970-A2B8-DB8E92680931}" presName="LevelOneTextNode" presStyleLbl="node0" presStyleIdx="0" presStyleCnt="1" custLinFactNeighborX="3361" custLinFactNeighborY="-156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B2DBCBC-AC6E-40F4-993A-15696D8A3F6B}" type="pres">
      <dgm:prSet presAssocID="{8E0743C9-D9C2-4970-A2B8-DB8E92680931}" presName="level2hierChild" presStyleCnt="0"/>
      <dgm:spPr/>
    </dgm:pt>
    <dgm:pt modelId="{1F892211-F0BD-4B79-AFF7-49E1EDD5D814}" type="pres">
      <dgm:prSet presAssocID="{C5D02AB4-03BA-44DF-9A31-6F871492D06D}" presName="conn2-1" presStyleLbl="parChTrans1D2" presStyleIdx="0" presStyleCnt="8"/>
      <dgm:spPr/>
      <dgm:t>
        <a:bodyPr/>
        <a:lstStyle/>
        <a:p>
          <a:endParaRPr lang="ru-RU"/>
        </a:p>
      </dgm:t>
    </dgm:pt>
    <dgm:pt modelId="{BB4D22F7-63CD-43E6-99A1-4B11AE6D93B4}" type="pres">
      <dgm:prSet presAssocID="{C5D02AB4-03BA-44DF-9A31-6F871492D06D}" presName="connTx" presStyleLbl="parChTrans1D2" presStyleIdx="0" presStyleCnt="8"/>
      <dgm:spPr/>
      <dgm:t>
        <a:bodyPr/>
        <a:lstStyle/>
        <a:p>
          <a:endParaRPr lang="ru-RU"/>
        </a:p>
      </dgm:t>
    </dgm:pt>
    <dgm:pt modelId="{CB176426-00CE-4246-BDF7-4C18ADDD837C}" type="pres">
      <dgm:prSet presAssocID="{CA0B5A15-AD49-43BC-8DD0-9EBE92C01B0B}" presName="root2" presStyleCnt="0"/>
      <dgm:spPr/>
    </dgm:pt>
    <dgm:pt modelId="{70FBCD59-90DF-4D2F-A42F-4BC40A102AE4}" type="pres">
      <dgm:prSet presAssocID="{CA0B5A15-AD49-43BC-8DD0-9EBE92C01B0B}" presName="LevelTwoTextNode" presStyleLbl="node2" presStyleIdx="0" presStyleCnt="8" custScaleX="173601" custScaleY="64048" custLinFactNeighborX="1712" custLinFactNeighborY="3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C0CB407-8ACE-40FB-B565-37775EE1D11A}" type="pres">
      <dgm:prSet presAssocID="{CA0B5A15-AD49-43BC-8DD0-9EBE92C01B0B}" presName="level3hierChild" presStyleCnt="0"/>
      <dgm:spPr/>
    </dgm:pt>
    <dgm:pt modelId="{A844CCC8-65D0-4CA8-A80C-C5EA8018A4EC}" type="pres">
      <dgm:prSet presAssocID="{F75DA4D4-AD7C-4D09-805E-A2C1E23F33D1}" presName="conn2-1" presStyleLbl="parChTrans1D2" presStyleIdx="1" presStyleCnt="8"/>
      <dgm:spPr/>
      <dgm:t>
        <a:bodyPr/>
        <a:lstStyle/>
        <a:p>
          <a:endParaRPr lang="ru-RU"/>
        </a:p>
      </dgm:t>
    </dgm:pt>
    <dgm:pt modelId="{11BE093E-D564-4065-BF86-54BB80743E00}" type="pres">
      <dgm:prSet presAssocID="{F75DA4D4-AD7C-4D09-805E-A2C1E23F33D1}" presName="connTx" presStyleLbl="parChTrans1D2" presStyleIdx="1" presStyleCnt="8"/>
      <dgm:spPr/>
      <dgm:t>
        <a:bodyPr/>
        <a:lstStyle/>
        <a:p>
          <a:endParaRPr lang="ru-RU"/>
        </a:p>
      </dgm:t>
    </dgm:pt>
    <dgm:pt modelId="{633A010A-A8A0-4DF7-94D0-EBF4B6DB7A8A}" type="pres">
      <dgm:prSet presAssocID="{E11B9711-7581-4F6D-B53F-CB06B6A3AACB}" presName="root2" presStyleCnt="0"/>
      <dgm:spPr/>
    </dgm:pt>
    <dgm:pt modelId="{59AFF3A2-C3D1-45A3-B23B-AD0C5D8E7C81}" type="pres">
      <dgm:prSet presAssocID="{E11B9711-7581-4F6D-B53F-CB06B6A3AACB}" presName="LevelTwoTextNode" presStyleLbl="node2" presStyleIdx="1" presStyleCnt="8" custScaleX="173601" custScaleY="4984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DBEA029-8924-4AC4-B428-3AA5EB410C3D}" type="pres">
      <dgm:prSet presAssocID="{E11B9711-7581-4F6D-B53F-CB06B6A3AACB}" presName="level3hierChild" presStyleCnt="0"/>
      <dgm:spPr/>
    </dgm:pt>
    <dgm:pt modelId="{025CD242-35B9-4050-856A-1B40D821493E}" type="pres">
      <dgm:prSet presAssocID="{D84BF873-B6A9-4FF7-AB97-DDBAA3155DA6}" presName="conn2-1" presStyleLbl="parChTrans1D2" presStyleIdx="2" presStyleCnt="8"/>
      <dgm:spPr/>
      <dgm:t>
        <a:bodyPr/>
        <a:lstStyle/>
        <a:p>
          <a:endParaRPr lang="ru-RU"/>
        </a:p>
      </dgm:t>
    </dgm:pt>
    <dgm:pt modelId="{5A70385E-5CA6-4E68-AF2A-BFC1AB868A7C}" type="pres">
      <dgm:prSet presAssocID="{D84BF873-B6A9-4FF7-AB97-DDBAA3155DA6}" presName="connTx" presStyleLbl="parChTrans1D2" presStyleIdx="2" presStyleCnt="8"/>
      <dgm:spPr/>
      <dgm:t>
        <a:bodyPr/>
        <a:lstStyle/>
        <a:p>
          <a:endParaRPr lang="ru-RU"/>
        </a:p>
      </dgm:t>
    </dgm:pt>
    <dgm:pt modelId="{38A28AEE-B8D6-4470-BE34-C8F5BE4F57A9}" type="pres">
      <dgm:prSet presAssocID="{EDB6E7CE-E67C-4BD8-8913-72B4A766AEDA}" presName="root2" presStyleCnt="0"/>
      <dgm:spPr/>
    </dgm:pt>
    <dgm:pt modelId="{F772A2F2-D415-479C-AFCE-EAD3343634AE}" type="pres">
      <dgm:prSet presAssocID="{EDB6E7CE-E67C-4BD8-8913-72B4A766AEDA}" presName="LevelTwoTextNode" presStyleLbl="node2" presStyleIdx="2" presStyleCnt="8" custScaleX="173601" custScaleY="5125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B07262A-5E73-41BF-9C01-E455F080B0E6}" type="pres">
      <dgm:prSet presAssocID="{EDB6E7CE-E67C-4BD8-8913-72B4A766AEDA}" presName="level3hierChild" presStyleCnt="0"/>
      <dgm:spPr/>
    </dgm:pt>
    <dgm:pt modelId="{355DF6A4-F25C-4C55-8CF4-210A547FC410}" type="pres">
      <dgm:prSet presAssocID="{BE33CC7C-78DE-4319-8B15-FB81AE8D0D26}" presName="conn2-1" presStyleLbl="parChTrans1D2" presStyleIdx="3" presStyleCnt="8"/>
      <dgm:spPr/>
      <dgm:t>
        <a:bodyPr/>
        <a:lstStyle/>
        <a:p>
          <a:endParaRPr lang="ru-RU"/>
        </a:p>
      </dgm:t>
    </dgm:pt>
    <dgm:pt modelId="{62019BEF-61FA-4DA0-9830-D97340252736}" type="pres">
      <dgm:prSet presAssocID="{BE33CC7C-78DE-4319-8B15-FB81AE8D0D26}" presName="connTx" presStyleLbl="parChTrans1D2" presStyleIdx="3" presStyleCnt="8"/>
      <dgm:spPr/>
      <dgm:t>
        <a:bodyPr/>
        <a:lstStyle/>
        <a:p>
          <a:endParaRPr lang="ru-RU"/>
        </a:p>
      </dgm:t>
    </dgm:pt>
    <dgm:pt modelId="{6647A755-F18D-48C9-B284-18988FBAF740}" type="pres">
      <dgm:prSet presAssocID="{9D3F603B-740F-4A61-8B3B-98F5A8D27373}" presName="root2" presStyleCnt="0"/>
      <dgm:spPr/>
    </dgm:pt>
    <dgm:pt modelId="{808F22D3-8A1A-4744-8DD5-A325BF0C2CDF}" type="pres">
      <dgm:prSet presAssocID="{9D3F603B-740F-4A61-8B3B-98F5A8D27373}" presName="LevelTwoTextNode" presStyleLbl="node2" presStyleIdx="3" presStyleCnt="8" custScaleX="173601" custScaleY="4528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017A05D-D26C-4199-989E-3DF78FF0503D}" type="pres">
      <dgm:prSet presAssocID="{9D3F603B-740F-4A61-8B3B-98F5A8D27373}" presName="level3hierChild" presStyleCnt="0"/>
      <dgm:spPr/>
    </dgm:pt>
    <dgm:pt modelId="{22232736-E9B9-4CA4-B92B-7C5D5575AF8C}" type="pres">
      <dgm:prSet presAssocID="{A7A3AEE2-377E-40AF-AEE5-FEB9C947BC1A}" presName="conn2-1" presStyleLbl="parChTrans1D2" presStyleIdx="4" presStyleCnt="8"/>
      <dgm:spPr/>
      <dgm:t>
        <a:bodyPr/>
        <a:lstStyle/>
        <a:p>
          <a:endParaRPr lang="ru-RU"/>
        </a:p>
      </dgm:t>
    </dgm:pt>
    <dgm:pt modelId="{906D74BD-2B45-4B41-A189-58672249F296}" type="pres">
      <dgm:prSet presAssocID="{A7A3AEE2-377E-40AF-AEE5-FEB9C947BC1A}" presName="connTx" presStyleLbl="parChTrans1D2" presStyleIdx="4" presStyleCnt="8"/>
      <dgm:spPr/>
      <dgm:t>
        <a:bodyPr/>
        <a:lstStyle/>
        <a:p>
          <a:endParaRPr lang="ru-RU"/>
        </a:p>
      </dgm:t>
    </dgm:pt>
    <dgm:pt modelId="{1FF10802-1D30-4874-A952-6CA988F5C3DF}" type="pres">
      <dgm:prSet presAssocID="{C5853BD0-2D56-4CA8-9752-E68698072A4E}" presName="root2" presStyleCnt="0"/>
      <dgm:spPr/>
    </dgm:pt>
    <dgm:pt modelId="{FF2A2AFE-BC77-4DF4-9D72-D404AAF61B79}" type="pres">
      <dgm:prSet presAssocID="{C5853BD0-2D56-4CA8-9752-E68698072A4E}" presName="LevelTwoTextNode" presStyleLbl="node2" presStyleIdx="4" presStyleCnt="8" custScaleX="173601" custScaleY="4312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4748DD7-2E4D-4528-9D30-5B835A9E327C}" type="pres">
      <dgm:prSet presAssocID="{C5853BD0-2D56-4CA8-9752-E68698072A4E}" presName="level3hierChild" presStyleCnt="0"/>
      <dgm:spPr/>
    </dgm:pt>
    <dgm:pt modelId="{6D657B61-78A2-4B16-A50B-4D766285D97E}" type="pres">
      <dgm:prSet presAssocID="{5388A849-A02B-4C39-B1B7-CB5DDA60E84A}" presName="conn2-1" presStyleLbl="parChTrans1D2" presStyleIdx="5" presStyleCnt="8"/>
      <dgm:spPr/>
      <dgm:t>
        <a:bodyPr/>
        <a:lstStyle/>
        <a:p>
          <a:endParaRPr lang="ru-RU"/>
        </a:p>
      </dgm:t>
    </dgm:pt>
    <dgm:pt modelId="{E9F749D6-0E9D-4B2F-B73D-0DD01B5290C7}" type="pres">
      <dgm:prSet presAssocID="{5388A849-A02B-4C39-B1B7-CB5DDA60E84A}" presName="connTx" presStyleLbl="parChTrans1D2" presStyleIdx="5" presStyleCnt="8"/>
      <dgm:spPr/>
      <dgm:t>
        <a:bodyPr/>
        <a:lstStyle/>
        <a:p>
          <a:endParaRPr lang="ru-RU"/>
        </a:p>
      </dgm:t>
    </dgm:pt>
    <dgm:pt modelId="{49182363-12B6-4651-923F-E9C3F38D3A91}" type="pres">
      <dgm:prSet presAssocID="{E41073B8-906E-46CC-B0F0-E677ABD5A34A}" presName="root2" presStyleCnt="0"/>
      <dgm:spPr/>
    </dgm:pt>
    <dgm:pt modelId="{D9228DB3-EFCE-485E-B70F-763CEF196DAB}" type="pres">
      <dgm:prSet presAssocID="{E41073B8-906E-46CC-B0F0-E677ABD5A34A}" presName="LevelTwoTextNode" presStyleLbl="node2" presStyleIdx="5" presStyleCnt="8" custScaleX="171363" custScaleY="4780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A6AF167-E222-4F40-9A17-1DE900108DE9}" type="pres">
      <dgm:prSet presAssocID="{E41073B8-906E-46CC-B0F0-E677ABD5A34A}" presName="level3hierChild" presStyleCnt="0"/>
      <dgm:spPr/>
    </dgm:pt>
    <dgm:pt modelId="{42B33FAE-2D5E-49EF-A994-DD802C88B9F9}" type="pres">
      <dgm:prSet presAssocID="{29C9458E-E25D-4275-91A1-4EA660E753B9}" presName="conn2-1" presStyleLbl="parChTrans1D2" presStyleIdx="6" presStyleCnt="8"/>
      <dgm:spPr/>
      <dgm:t>
        <a:bodyPr/>
        <a:lstStyle/>
        <a:p>
          <a:endParaRPr lang="ru-RU"/>
        </a:p>
      </dgm:t>
    </dgm:pt>
    <dgm:pt modelId="{E0CB5033-7B4A-4FA5-84E2-D6353DEB86B6}" type="pres">
      <dgm:prSet presAssocID="{29C9458E-E25D-4275-91A1-4EA660E753B9}" presName="connTx" presStyleLbl="parChTrans1D2" presStyleIdx="6" presStyleCnt="8"/>
      <dgm:spPr/>
      <dgm:t>
        <a:bodyPr/>
        <a:lstStyle/>
        <a:p>
          <a:endParaRPr lang="ru-RU"/>
        </a:p>
      </dgm:t>
    </dgm:pt>
    <dgm:pt modelId="{4E7809F2-65C4-4ED3-9ACD-CEC8AE9795AA}" type="pres">
      <dgm:prSet presAssocID="{E6C5198A-8E31-4B05-97D1-B6DEB3848555}" presName="root2" presStyleCnt="0"/>
      <dgm:spPr/>
    </dgm:pt>
    <dgm:pt modelId="{E7D044AF-592B-4325-A30D-84260E9C3445}" type="pres">
      <dgm:prSet presAssocID="{E6C5198A-8E31-4B05-97D1-B6DEB3848555}" presName="LevelTwoTextNode" presStyleLbl="node2" presStyleIdx="6" presStyleCnt="8" custScaleX="17349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6C99099-58D9-41C3-B1F0-8F58F2DB7278}" type="pres">
      <dgm:prSet presAssocID="{E6C5198A-8E31-4B05-97D1-B6DEB3848555}" presName="level3hierChild" presStyleCnt="0"/>
      <dgm:spPr/>
    </dgm:pt>
    <dgm:pt modelId="{F0C3099C-E4EF-46C0-A37A-A6B43B93ED95}" type="pres">
      <dgm:prSet presAssocID="{F065049D-429F-432F-B324-27E5FB0160DF}" presName="conn2-1" presStyleLbl="parChTrans1D2" presStyleIdx="7" presStyleCnt="8"/>
      <dgm:spPr/>
      <dgm:t>
        <a:bodyPr/>
        <a:lstStyle/>
        <a:p>
          <a:endParaRPr lang="ru-RU"/>
        </a:p>
      </dgm:t>
    </dgm:pt>
    <dgm:pt modelId="{DFF237A1-F08E-4326-8FF0-0B14103D7A19}" type="pres">
      <dgm:prSet presAssocID="{F065049D-429F-432F-B324-27E5FB0160DF}" presName="connTx" presStyleLbl="parChTrans1D2" presStyleIdx="7" presStyleCnt="8"/>
      <dgm:spPr/>
      <dgm:t>
        <a:bodyPr/>
        <a:lstStyle/>
        <a:p>
          <a:endParaRPr lang="ru-RU"/>
        </a:p>
      </dgm:t>
    </dgm:pt>
    <dgm:pt modelId="{BD1E3E1A-F5E6-4DDE-8217-662229987007}" type="pres">
      <dgm:prSet presAssocID="{BB1D8C5B-6621-4E4B-B68D-960165AB2736}" presName="root2" presStyleCnt="0"/>
      <dgm:spPr/>
    </dgm:pt>
    <dgm:pt modelId="{7EDF623A-DD01-42D3-92DB-343D2F89496E}" type="pres">
      <dgm:prSet presAssocID="{BB1D8C5B-6621-4E4B-B68D-960165AB2736}" presName="LevelTwoTextNode" presStyleLbl="node2" presStyleIdx="7" presStyleCnt="8" custScaleX="174062" custScaleY="4796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D1C291B-8532-4A55-9620-CF9BF5775BE4}" type="pres">
      <dgm:prSet presAssocID="{BB1D8C5B-6621-4E4B-B68D-960165AB2736}" presName="level3hierChild" presStyleCnt="0"/>
      <dgm:spPr/>
    </dgm:pt>
  </dgm:ptLst>
  <dgm:cxnLst>
    <dgm:cxn modelId="{81D9D4F8-AA4E-4DE2-BA10-9A403BE3763E}" type="presOf" srcId="{5BE19E48-ABD9-4F74-B646-20A4D4254DF0}" destId="{F061CD08-BAEF-48C8-B3FC-4071E7D35335}" srcOrd="0" destOrd="0" presId="urn:microsoft.com/office/officeart/2008/layout/HorizontalMultiLevelHierarchy"/>
    <dgm:cxn modelId="{AB90B5B7-7E39-47F5-A02B-37C9CEE13629}" type="presOf" srcId="{A7A3AEE2-377E-40AF-AEE5-FEB9C947BC1A}" destId="{22232736-E9B9-4CA4-B92B-7C5D5575AF8C}" srcOrd="0" destOrd="0" presId="urn:microsoft.com/office/officeart/2008/layout/HorizontalMultiLevelHierarchy"/>
    <dgm:cxn modelId="{967A7513-AA40-4F77-8989-9CA8E78BD07D}" type="presOf" srcId="{D84BF873-B6A9-4FF7-AB97-DDBAA3155DA6}" destId="{5A70385E-5CA6-4E68-AF2A-BFC1AB868A7C}" srcOrd="1" destOrd="0" presId="urn:microsoft.com/office/officeart/2008/layout/HorizontalMultiLevelHierarchy"/>
    <dgm:cxn modelId="{9E56ABEC-8EA0-45B7-AA3D-70D8576E6261}" type="presOf" srcId="{CA0B5A15-AD49-43BC-8DD0-9EBE92C01B0B}" destId="{70FBCD59-90DF-4D2F-A42F-4BC40A102AE4}" srcOrd="0" destOrd="0" presId="urn:microsoft.com/office/officeart/2008/layout/HorizontalMultiLevelHierarchy"/>
    <dgm:cxn modelId="{D84AD90F-C411-4A6A-B293-B97069B9655E}" srcId="{8E0743C9-D9C2-4970-A2B8-DB8E92680931}" destId="{BB1D8C5B-6621-4E4B-B68D-960165AB2736}" srcOrd="7" destOrd="0" parTransId="{F065049D-429F-432F-B324-27E5FB0160DF}" sibTransId="{5769A763-6896-458F-B1C2-F9D7F068CE4A}"/>
    <dgm:cxn modelId="{1C8F85CC-A139-4FD1-AC80-FC3C0653A8A3}" type="presOf" srcId="{BE33CC7C-78DE-4319-8B15-FB81AE8D0D26}" destId="{355DF6A4-F25C-4C55-8CF4-210A547FC410}" srcOrd="0" destOrd="0" presId="urn:microsoft.com/office/officeart/2008/layout/HorizontalMultiLevelHierarchy"/>
    <dgm:cxn modelId="{8B07E9E4-63CE-4ABC-AED0-F3554CBF0493}" type="presOf" srcId="{F065049D-429F-432F-B324-27E5FB0160DF}" destId="{DFF237A1-F08E-4326-8FF0-0B14103D7A19}" srcOrd="1" destOrd="0" presId="urn:microsoft.com/office/officeart/2008/layout/HorizontalMultiLevelHierarchy"/>
    <dgm:cxn modelId="{2C42BDC2-3EC2-446C-BFBE-7CFBB15C3262}" type="presOf" srcId="{9D3F603B-740F-4A61-8B3B-98F5A8D27373}" destId="{808F22D3-8A1A-4744-8DD5-A325BF0C2CDF}" srcOrd="0" destOrd="0" presId="urn:microsoft.com/office/officeart/2008/layout/HorizontalMultiLevelHierarchy"/>
    <dgm:cxn modelId="{F70DAA3D-C08C-4705-8BD4-E7E5ECA3300A}" type="presOf" srcId="{E41073B8-906E-46CC-B0F0-E677ABD5A34A}" destId="{D9228DB3-EFCE-485E-B70F-763CEF196DAB}" srcOrd="0" destOrd="0" presId="urn:microsoft.com/office/officeart/2008/layout/HorizontalMultiLevelHierarchy"/>
    <dgm:cxn modelId="{90E0057E-3482-4B69-B1A3-EE4E05BA442D}" type="presOf" srcId="{C5853BD0-2D56-4CA8-9752-E68698072A4E}" destId="{FF2A2AFE-BC77-4DF4-9D72-D404AAF61B79}" srcOrd="0" destOrd="0" presId="urn:microsoft.com/office/officeart/2008/layout/HorizontalMultiLevelHierarchy"/>
    <dgm:cxn modelId="{C65CD3F7-3443-46AF-8B5E-9BD1CDAF3281}" type="presOf" srcId="{F75DA4D4-AD7C-4D09-805E-A2C1E23F33D1}" destId="{A844CCC8-65D0-4CA8-A80C-C5EA8018A4EC}" srcOrd="0" destOrd="0" presId="urn:microsoft.com/office/officeart/2008/layout/HorizontalMultiLevelHierarchy"/>
    <dgm:cxn modelId="{D6657CA4-0B4A-4095-8ADC-90F8AE46843F}" type="presOf" srcId="{BE33CC7C-78DE-4319-8B15-FB81AE8D0D26}" destId="{62019BEF-61FA-4DA0-9830-D97340252736}" srcOrd="1" destOrd="0" presId="urn:microsoft.com/office/officeart/2008/layout/HorizontalMultiLevelHierarchy"/>
    <dgm:cxn modelId="{77E3E019-5084-4CA7-B044-DAE302B6128D}" type="presOf" srcId="{29C9458E-E25D-4275-91A1-4EA660E753B9}" destId="{42B33FAE-2D5E-49EF-A994-DD802C88B9F9}" srcOrd="0" destOrd="0" presId="urn:microsoft.com/office/officeart/2008/layout/HorizontalMultiLevelHierarchy"/>
    <dgm:cxn modelId="{C685E533-CC95-412C-AE1E-8DEB5567B17D}" type="presOf" srcId="{5388A849-A02B-4C39-B1B7-CB5DDA60E84A}" destId="{6D657B61-78A2-4B16-A50B-4D766285D97E}" srcOrd="0" destOrd="0" presId="urn:microsoft.com/office/officeart/2008/layout/HorizontalMultiLevelHierarchy"/>
    <dgm:cxn modelId="{0C72F0CB-35D5-4AF0-AD46-E37565E7A122}" srcId="{8E0743C9-D9C2-4970-A2B8-DB8E92680931}" destId="{E11B9711-7581-4F6D-B53F-CB06B6A3AACB}" srcOrd="1" destOrd="0" parTransId="{F75DA4D4-AD7C-4D09-805E-A2C1E23F33D1}" sibTransId="{A3DEAA5A-EA8C-4044-BF4D-CC65986A9C9E}"/>
    <dgm:cxn modelId="{E493758E-C969-4F14-8CE5-4B6855545D49}" type="presOf" srcId="{E11B9711-7581-4F6D-B53F-CB06B6A3AACB}" destId="{59AFF3A2-C3D1-45A3-B23B-AD0C5D8E7C81}" srcOrd="0" destOrd="0" presId="urn:microsoft.com/office/officeart/2008/layout/HorizontalMultiLevelHierarchy"/>
    <dgm:cxn modelId="{A906F132-6367-4247-8EDD-F3AE2346F5DB}" type="presOf" srcId="{F065049D-429F-432F-B324-27E5FB0160DF}" destId="{F0C3099C-E4EF-46C0-A37A-A6B43B93ED95}" srcOrd="0" destOrd="0" presId="urn:microsoft.com/office/officeart/2008/layout/HorizontalMultiLevelHierarchy"/>
    <dgm:cxn modelId="{CF79AEF7-E5DD-4D2F-AC0D-2219DF33DFDD}" type="presOf" srcId="{D84BF873-B6A9-4FF7-AB97-DDBAA3155DA6}" destId="{025CD242-35B9-4050-856A-1B40D821493E}" srcOrd="0" destOrd="0" presId="urn:microsoft.com/office/officeart/2008/layout/HorizontalMultiLevelHierarchy"/>
    <dgm:cxn modelId="{03A84110-A251-476D-8639-6EC2FC972364}" type="presOf" srcId="{F75DA4D4-AD7C-4D09-805E-A2C1E23F33D1}" destId="{11BE093E-D564-4065-BF86-54BB80743E00}" srcOrd="1" destOrd="0" presId="urn:microsoft.com/office/officeart/2008/layout/HorizontalMultiLevelHierarchy"/>
    <dgm:cxn modelId="{D1A118D0-E016-4517-9B8E-729DDBC6FC07}" srcId="{8E0743C9-D9C2-4970-A2B8-DB8E92680931}" destId="{CA0B5A15-AD49-43BC-8DD0-9EBE92C01B0B}" srcOrd="0" destOrd="0" parTransId="{C5D02AB4-03BA-44DF-9A31-6F871492D06D}" sibTransId="{53315B4C-EF2A-4A53-8C8D-3FC368387C56}"/>
    <dgm:cxn modelId="{F7158C58-5913-4CFA-BEBB-BB08274EBDB2}" srcId="{8E0743C9-D9C2-4970-A2B8-DB8E92680931}" destId="{E41073B8-906E-46CC-B0F0-E677ABD5A34A}" srcOrd="5" destOrd="0" parTransId="{5388A849-A02B-4C39-B1B7-CB5DDA60E84A}" sibTransId="{EB4A6BAB-6451-44E0-AD71-36AD52C2ACD1}"/>
    <dgm:cxn modelId="{1AAD7487-3F2A-4257-B31F-0A987F0CF6E5}" type="presOf" srcId="{E6C5198A-8E31-4B05-97D1-B6DEB3848555}" destId="{E7D044AF-592B-4325-A30D-84260E9C3445}" srcOrd="0" destOrd="0" presId="urn:microsoft.com/office/officeart/2008/layout/HorizontalMultiLevelHierarchy"/>
    <dgm:cxn modelId="{40350322-BF04-45E2-85B8-074BE624DB51}" type="presOf" srcId="{8E0743C9-D9C2-4970-A2B8-DB8E92680931}" destId="{8594EA0D-2FBD-4257-AB22-3D963C28F47A}" srcOrd="0" destOrd="0" presId="urn:microsoft.com/office/officeart/2008/layout/HorizontalMultiLevelHierarchy"/>
    <dgm:cxn modelId="{857A2F12-AD74-43B7-B496-770D0D166429}" srcId="{5BE19E48-ABD9-4F74-B646-20A4D4254DF0}" destId="{8E0743C9-D9C2-4970-A2B8-DB8E92680931}" srcOrd="0" destOrd="0" parTransId="{D94E9AEB-C816-4EDB-A555-9874E71C60CF}" sibTransId="{7ED5567A-B0C6-408D-9580-F7029E3C572D}"/>
    <dgm:cxn modelId="{1DFF44F0-6FB3-4005-B8CD-DA40825C82B3}" type="presOf" srcId="{C5D02AB4-03BA-44DF-9A31-6F871492D06D}" destId="{1F892211-F0BD-4B79-AFF7-49E1EDD5D814}" srcOrd="0" destOrd="0" presId="urn:microsoft.com/office/officeart/2008/layout/HorizontalMultiLevelHierarchy"/>
    <dgm:cxn modelId="{E260F50A-E603-445C-AD4D-7695E08025EF}" type="presOf" srcId="{29C9458E-E25D-4275-91A1-4EA660E753B9}" destId="{E0CB5033-7B4A-4FA5-84E2-D6353DEB86B6}" srcOrd="1" destOrd="0" presId="urn:microsoft.com/office/officeart/2008/layout/HorizontalMultiLevelHierarchy"/>
    <dgm:cxn modelId="{180D2077-A773-4217-842E-5FC55F8D828E}" type="presOf" srcId="{BB1D8C5B-6621-4E4B-B68D-960165AB2736}" destId="{7EDF623A-DD01-42D3-92DB-343D2F89496E}" srcOrd="0" destOrd="0" presId="urn:microsoft.com/office/officeart/2008/layout/HorizontalMultiLevelHierarchy"/>
    <dgm:cxn modelId="{6EF0F3AD-7171-408A-B410-11A68FB16523}" type="presOf" srcId="{5388A849-A02B-4C39-B1B7-CB5DDA60E84A}" destId="{E9F749D6-0E9D-4B2F-B73D-0DD01B5290C7}" srcOrd="1" destOrd="0" presId="urn:microsoft.com/office/officeart/2008/layout/HorizontalMultiLevelHierarchy"/>
    <dgm:cxn modelId="{386AF1BB-2448-4946-99B4-9673C64E42AA}" type="presOf" srcId="{A7A3AEE2-377E-40AF-AEE5-FEB9C947BC1A}" destId="{906D74BD-2B45-4B41-A189-58672249F296}" srcOrd="1" destOrd="0" presId="urn:microsoft.com/office/officeart/2008/layout/HorizontalMultiLevelHierarchy"/>
    <dgm:cxn modelId="{A1450D09-67B3-4D8E-96B3-CAC76ABD99D5}" type="presOf" srcId="{EDB6E7CE-E67C-4BD8-8913-72B4A766AEDA}" destId="{F772A2F2-D415-479C-AFCE-EAD3343634AE}" srcOrd="0" destOrd="0" presId="urn:microsoft.com/office/officeart/2008/layout/HorizontalMultiLevelHierarchy"/>
    <dgm:cxn modelId="{C25B7CF2-8912-40F6-8BA7-5C80E368B8D7}" type="presOf" srcId="{C5D02AB4-03BA-44DF-9A31-6F871492D06D}" destId="{BB4D22F7-63CD-43E6-99A1-4B11AE6D93B4}" srcOrd="1" destOrd="0" presId="urn:microsoft.com/office/officeart/2008/layout/HorizontalMultiLevelHierarchy"/>
    <dgm:cxn modelId="{25A2D7AD-4ED8-4735-BCE1-59F31DCDF4EC}" srcId="{8E0743C9-D9C2-4970-A2B8-DB8E92680931}" destId="{E6C5198A-8E31-4B05-97D1-B6DEB3848555}" srcOrd="6" destOrd="0" parTransId="{29C9458E-E25D-4275-91A1-4EA660E753B9}" sibTransId="{2106A8C6-9DE5-47DE-BA20-9277551C4953}"/>
    <dgm:cxn modelId="{82528888-A247-44E2-B5DB-2E7CBC78DDD3}" srcId="{8E0743C9-D9C2-4970-A2B8-DB8E92680931}" destId="{9D3F603B-740F-4A61-8B3B-98F5A8D27373}" srcOrd="3" destOrd="0" parTransId="{BE33CC7C-78DE-4319-8B15-FB81AE8D0D26}" sibTransId="{41099F0B-50D6-4F11-B65B-86C8A7231F37}"/>
    <dgm:cxn modelId="{021D5B90-08B5-445B-B3E5-68F556456057}" srcId="{8E0743C9-D9C2-4970-A2B8-DB8E92680931}" destId="{EDB6E7CE-E67C-4BD8-8913-72B4A766AEDA}" srcOrd="2" destOrd="0" parTransId="{D84BF873-B6A9-4FF7-AB97-DDBAA3155DA6}" sibTransId="{17164E58-0FCE-44B1-8EB8-4421D38F8B95}"/>
    <dgm:cxn modelId="{05969969-C393-450C-A78A-B0F15DE06E37}" srcId="{8E0743C9-D9C2-4970-A2B8-DB8E92680931}" destId="{C5853BD0-2D56-4CA8-9752-E68698072A4E}" srcOrd="4" destOrd="0" parTransId="{A7A3AEE2-377E-40AF-AEE5-FEB9C947BC1A}" sibTransId="{C0F41041-A704-45C1-91F7-02EAB53A812D}"/>
    <dgm:cxn modelId="{F9ADE753-09F4-4039-8B06-2CE612FC9005}" type="presParOf" srcId="{F061CD08-BAEF-48C8-B3FC-4071E7D35335}" destId="{3AA2ACD5-8DEB-4C84-9EEC-5590D28E63A7}" srcOrd="0" destOrd="0" presId="urn:microsoft.com/office/officeart/2008/layout/HorizontalMultiLevelHierarchy"/>
    <dgm:cxn modelId="{A08CFAF0-20BF-4619-BB80-1EBFFFB72978}" type="presParOf" srcId="{3AA2ACD5-8DEB-4C84-9EEC-5590D28E63A7}" destId="{8594EA0D-2FBD-4257-AB22-3D963C28F47A}" srcOrd="0" destOrd="0" presId="urn:microsoft.com/office/officeart/2008/layout/HorizontalMultiLevelHierarchy"/>
    <dgm:cxn modelId="{79E4E4CD-9C15-4340-9D11-67F634001CC8}" type="presParOf" srcId="{3AA2ACD5-8DEB-4C84-9EEC-5590D28E63A7}" destId="{0B2DBCBC-AC6E-40F4-993A-15696D8A3F6B}" srcOrd="1" destOrd="0" presId="urn:microsoft.com/office/officeart/2008/layout/HorizontalMultiLevelHierarchy"/>
    <dgm:cxn modelId="{A71A9167-FE3C-43A4-A415-32D18F9A3EB4}" type="presParOf" srcId="{0B2DBCBC-AC6E-40F4-993A-15696D8A3F6B}" destId="{1F892211-F0BD-4B79-AFF7-49E1EDD5D814}" srcOrd="0" destOrd="0" presId="urn:microsoft.com/office/officeart/2008/layout/HorizontalMultiLevelHierarchy"/>
    <dgm:cxn modelId="{F7AAEEE8-DAFB-4583-8105-0EBB374AC7BC}" type="presParOf" srcId="{1F892211-F0BD-4B79-AFF7-49E1EDD5D814}" destId="{BB4D22F7-63CD-43E6-99A1-4B11AE6D93B4}" srcOrd="0" destOrd="0" presId="urn:microsoft.com/office/officeart/2008/layout/HorizontalMultiLevelHierarchy"/>
    <dgm:cxn modelId="{798ECED5-DAD6-40EE-B429-F339138414C8}" type="presParOf" srcId="{0B2DBCBC-AC6E-40F4-993A-15696D8A3F6B}" destId="{CB176426-00CE-4246-BDF7-4C18ADDD837C}" srcOrd="1" destOrd="0" presId="urn:microsoft.com/office/officeart/2008/layout/HorizontalMultiLevelHierarchy"/>
    <dgm:cxn modelId="{E23FAEF0-AB37-4B26-9229-7579DB1B3ED7}" type="presParOf" srcId="{CB176426-00CE-4246-BDF7-4C18ADDD837C}" destId="{70FBCD59-90DF-4D2F-A42F-4BC40A102AE4}" srcOrd="0" destOrd="0" presId="urn:microsoft.com/office/officeart/2008/layout/HorizontalMultiLevelHierarchy"/>
    <dgm:cxn modelId="{CC692412-ABBD-4B8F-B54E-FE9FE62EA48E}" type="presParOf" srcId="{CB176426-00CE-4246-BDF7-4C18ADDD837C}" destId="{CC0CB407-8ACE-40FB-B565-37775EE1D11A}" srcOrd="1" destOrd="0" presId="urn:microsoft.com/office/officeart/2008/layout/HorizontalMultiLevelHierarchy"/>
    <dgm:cxn modelId="{57F33C48-653A-4D0F-A6EE-C7B6E9DA4647}" type="presParOf" srcId="{0B2DBCBC-AC6E-40F4-993A-15696D8A3F6B}" destId="{A844CCC8-65D0-4CA8-A80C-C5EA8018A4EC}" srcOrd="2" destOrd="0" presId="urn:microsoft.com/office/officeart/2008/layout/HorizontalMultiLevelHierarchy"/>
    <dgm:cxn modelId="{1B98FAF5-9443-40D3-9073-B7D638ECC120}" type="presParOf" srcId="{A844CCC8-65D0-4CA8-A80C-C5EA8018A4EC}" destId="{11BE093E-D564-4065-BF86-54BB80743E00}" srcOrd="0" destOrd="0" presId="urn:microsoft.com/office/officeart/2008/layout/HorizontalMultiLevelHierarchy"/>
    <dgm:cxn modelId="{76CD46FB-29C8-4A6E-B5D2-C32762302C7E}" type="presParOf" srcId="{0B2DBCBC-AC6E-40F4-993A-15696D8A3F6B}" destId="{633A010A-A8A0-4DF7-94D0-EBF4B6DB7A8A}" srcOrd="3" destOrd="0" presId="urn:microsoft.com/office/officeart/2008/layout/HorizontalMultiLevelHierarchy"/>
    <dgm:cxn modelId="{3B75B9B7-195F-426F-B0CE-96A414FA8CCB}" type="presParOf" srcId="{633A010A-A8A0-4DF7-94D0-EBF4B6DB7A8A}" destId="{59AFF3A2-C3D1-45A3-B23B-AD0C5D8E7C81}" srcOrd="0" destOrd="0" presId="urn:microsoft.com/office/officeart/2008/layout/HorizontalMultiLevelHierarchy"/>
    <dgm:cxn modelId="{BA35AB71-D82C-41AE-A348-3FF5C38BDA70}" type="presParOf" srcId="{633A010A-A8A0-4DF7-94D0-EBF4B6DB7A8A}" destId="{FDBEA029-8924-4AC4-B428-3AA5EB410C3D}" srcOrd="1" destOrd="0" presId="urn:microsoft.com/office/officeart/2008/layout/HorizontalMultiLevelHierarchy"/>
    <dgm:cxn modelId="{4E654501-7C7A-4303-870F-FF275259B06E}" type="presParOf" srcId="{0B2DBCBC-AC6E-40F4-993A-15696D8A3F6B}" destId="{025CD242-35B9-4050-856A-1B40D821493E}" srcOrd="4" destOrd="0" presId="urn:microsoft.com/office/officeart/2008/layout/HorizontalMultiLevelHierarchy"/>
    <dgm:cxn modelId="{E9CD1249-883C-4D21-992F-C1A274629F7A}" type="presParOf" srcId="{025CD242-35B9-4050-856A-1B40D821493E}" destId="{5A70385E-5CA6-4E68-AF2A-BFC1AB868A7C}" srcOrd="0" destOrd="0" presId="urn:microsoft.com/office/officeart/2008/layout/HorizontalMultiLevelHierarchy"/>
    <dgm:cxn modelId="{2473FAF4-8E75-40BE-A9EB-35BC17D79E5C}" type="presParOf" srcId="{0B2DBCBC-AC6E-40F4-993A-15696D8A3F6B}" destId="{38A28AEE-B8D6-4470-BE34-C8F5BE4F57A9}" srcOrd="5" destOrd="0" presId="urn:microsoft.com/office/officeart/2008/layout/HorizontalMultiLevelHierarchy"/>
    <dgm:cxn modelId="{58B67AC3-88DB-44DC-A80A-28DB5360015E}" type="presParOf" srcId="{38A28AEE-B8D6-4470-BE34-C8F5BE4F57A9}" destId="{F772A2F2-D415-479C-AFCE-EAD3343634AE}" srcOrd="0" destOrd="0" presId="urn:microsoft.com/office/officeart/2008/layout/HorizontalMultiLevelHierarchy"/>
    <dgm:cxn modelId="{F89A9627-6287-4F02-8E28-12C10BFDEBDB}" type="presParOf" srcId="{38A28AEE-B8D6-4470-BE34-C8F5BE4F57A9}" destId="{4B07262A-5E73-41BF-9C01-E455F080B0E6}" srcOrd="1" destOrd="0" presId="urn:microsoft.com/office/officeart/2008/layout/HorizontalMultiLevelHierarchy"/>
    <dgm:cxn modelId="{0FCCBE0B-AD1D-421C-A56D-EC075C974266}" type="presParOf" srcId="{0B2DBCBC-AC6E-40F4-993A-15696D8A3F6B}" destId="{355DF6A4-F25C-4C55-8CF4-210A547FC410}" srcOrd="6" destOrd="0" presId="urn:microsoft.com/office/officeart/2008/layout/HorizontalMultiLevelHierarchy"/>
    <dgm:cxn modelId="{8F2F2692-533D-421A-B65D-DE6D447D2FA0}" type="presParOf" srcId="{355DF6A4-F25C-4C55-8CF4-210A547FC410}" destId="{62019BEF-61FA-4DA0-9830-D97340252736}" srcOrd="0" destOrd="0" presId="urn:microsoft.com/office/officeart/2008/layout/HorizontalMultiLevelHierarchy"/>
    <dgm:cxn modelId="{BBD942A6-4B14-4B67-9015-9EE703AAEAA3}" type="presParOf" srcId="{0B2DBCBC-AC6E-40F4-993A-15696D8A3F6B}" destId="{6647A755-F18D-48C9-B284-18988FBAF740}" srcOrd="7" destOrd="0" presId="urn:microsoft.com/office/officeart/2008/layout/HorizontalMultiLevelHierarchy"/>
    <dgm:cxn modelId="{C828F7F7-84B4-4402-A10C-1033E0AB351F}" type="presParOf" srcId="{6647A755-F18D-48C9-B284-18988FBAF740}" destId="{808F22D3-8A1A-4744-8DD5-A325BF0C2CDF}" srcOrd="0" destOrd="0" presId="urn:microsoft.com/office/officeart/2008/layout/HorizontalMultiLevelHierarchy"/>
    <dgm:cxn modelId="{366C3B8E-1B81-4C70-AAD9-0F597DF3E9BB}" type="presParOf" srcId="{6647A755-F18D-48C9-B284-18988FBAF740}" destId="{6017A05D-D26C-4199-989E-3DF78FF0503D}" srcOrd="1" destOrd="0" presId="urn:microsoft.com/office/officeart/2008/layout/HorizontalMultiLevelHierarchy"/>
    <dgm:cxn modelId="{F6B8B332-03C4-4792-B7FD-E58F8D2FED7A}" type="presParOf" srcId="{0B2DBCBC-AC6E-40F4-993A-15696D8A3F6B}" destId="{22232736-E9B9-4CA4-B92B-7C5D5575AF8C}" srcOrd="8" destOrd="0" presId="urn:microsoft.com/office/officeart/2008/layout/HorizontalMultiLevelHierarchy"/>
    <dgm:cxn modelId="{C22ABDA3-2C0B-47DF-A9E7-36A24F757244}" type="presParOf" srcId="{22232736-E9B9-4CA4-B92B-7C5D5575AF8C}" destId="{906D74BD-2B45-4B41-A189-58672249F296}" srcOrd="0" destOrd="0" presId="urn:microsoft.com/office/officeart/2008/layout/HorizontalMultiLevelHierarchy"/>
    <dgm:cxn modelId="{12C7FD27-9E03-4777-A07D-CFF948B167E2}" type="presParOf" srcId="{0B2DBCBC-AC6E-40F4-993A-15696D8A3F6B}" destId="{1FF10802-1D30-4874-A952-6CA988F5C3DF}" srcOrd="9" destOrd="0" presId="urn:microsoft.com/office/officeart/2008/layout/HorizontalMultiLevelHierarchy"/>
    <dgm:cxn modelId="{F18F6B93-A0D7-4535-85CC-993245C34807}" type="presParOf" srcId="{1FF10802-1D30-4874-A952-6CA988F5C3DF}" destId="{FF2A2AFE-BC77-4DF4-9D72-D404AAF61B79}" srcOrd="0" destOrd="0" presId="urn:microsoft.com/office/officeart/2008/layout/HorizontalMultiLevelHierarchy"/>
    <dgm:cxn modelId="{48BF3B6F-9084-4977-8E4E-C0B8BE9F0AC6}" type="presParOf" srcId="{1FF10802-1D30-4874-A952-6CA988F5C3DF}" destId="{D4748DD7-2E4D-4528-9D30-5B835A9E327C}" srcOrd="1" destOrd="0" presId="urn:microsoft.com/office/officeart/2008/layout/HorizontalMultiLevelHierarchy"/>
    <dgm:cxn modelId="{A0949DDB-968C-47E4-A922-A19FFA3366D0}" type="presParOf" srcId="{0B2DBCBC-AC6E-40F4-993A-15696D8A3F6B}" destId="{6D657B61-78A2-4B16-A50B-4D766285D97E}" srcOrd="10" destOrd="0" presId="urn:microsoft.com/office/officeart/2008/layout/HorizontalMultiLevelHierarchy"/>
    <dgm:cxn modelId="{2035A8E4-D3AA-4A33-A023-31FF02FED0E0}" type="presParOf" srcId="{6D657B61-78A2-4B16-A50B-4D766285D97E}" destId="{E9F749D6-0E9D-4B2F-B73D-0DD01B5290C7}" srcOrd="0" destOrd="0" presId="urn:microsoft.com/office/officeart/2008/layout/HorizontalMultiLevelHierarchy"/>
    <dgm:cxn modelId="{F75E5B80-7113-4E65-ADFB-ABF6026195ED}" type="presParOf" srcId="{0B2DBCBC-AC6E-40F4-993A-15696D8A3F6B}" destId="{49182363-12B6-4651-923F-E9C3F38D3A91}" srcOrd="11" destOrd="0" presId="urn:microsoft.com/office/officeart/2008/layout/HorizontalMultiLevelHierarchy"/>
    <dgm:cxn modelId="{8F136D9F-6FEE-423F-8E0C-584F1AE79AC7}" type="presParOf" srcId="{49182363-12B6-4651-923F-E9C3F38D3A91}" destId="{D9228DB3-EFCE-485E-B70F-763CEF196DAB}" srcOrd="0" destOrd="0" presId="urn:microsoft.com/office/officeart/2008/layout/HorizontalMultiLevelHierarchy"/>
    <dgm:cxn modelId="{23351FB8-F694-483C-BD34-543C142BCAE1}" type="presParOf" srcId="{49182363-12B6-4651-923F-E9C3F38D3A91}" destId="{AA6AF167-E222-4F40-9A17-1DE900108DE9}" srcOrd="1" destOrd="0" presId="urn:microsoft.com/office/officeart/2008/layout/HorizontalMultiLevelHierarchy"/>
    <dgm:cxn modelId="{EFE29929-4BEC-42DB-98BF-C687370BE852}" type="presParOf" srcId="{0B2DBCBC-AC6E-40F4-993A-15696D8A3F6B}" destId="{42B33FAE-2D5E-49EF-A994-DD802C88B9F9}" srcOrd="12" destOrd="0" presId="urn:microsoft.com/office/officeart/2008/layout/HorizontalMultiLevelHierarchy"/>
    <dgm:cxn modelId="{4208A413-37CC-480F-9E0B-036462B33D05}" type="presParOf" srcId="{42B33FAE-2D5E-49EF-A994-DD802C88B9F9}" destId="{E0CB5033-7B4A-4FA5-84E2-D6353DEB86B6}" srcOrd="0" destOrd="0" presId="urn:microsoft.com/office/officeart/2008/layout/HorizontalMultiLevelHierarchy"/>
    <dgm:cxn modelId="{2D0A49C0-92E7-40D5-80C6-ABE932B8575C}" type="presParOf" srcId="{0B2DBCBC-AC6E-40F4-993A-15696D8A3F6B}" destId="{4E7809F2-65C4-4ED3-9ACD-CEC8AE9795AA}" srcOrd="13" destOrd="0" presId="urn:microsoft.com/office/officeart/2008/layout/HorizontalMultiLevelHierarchy"/>
    <dgm:cxn modelId="{F2946917-9541-491E-B996-5E39A004E6D5}" type="presParOf" srcId="{4E7809F2-65C4-4ED3-9ACD-CEC8AE9795AA}" destId="{E7D044AF-592B-4325-A30D-84260E9C3445}" srcOrd="0" destOrd="0" presId="urn:microsoft.com/office/officeart/2008/layout/HorizontalMultiLevelHierarchy"/>
    <dgm:cxn modelId="{A19A989C-29D4-4D3F-9793-8EE0B24E8569}" type="presParOf" srcId="{4E7809F2-65C4-4ED3-9ACD-CEC8AE9795AA}" destId="{F6C99099-58D9-41C3-B1F0-8F58F2DB7278}" srcOrd="1" destOrd="0" presId="urn:microsoft.com/office/officeart/2008/layout/HorizontalMultiLevelHierarchy"/>
    <dgm:cxn modelId="{DB778794-B445-41E8-BB20-B20DCAA32CF7}" type="presParOf" srcId="{0B2DBCBC-AC6E-40F4-993A-15696D8A3F6B}" destId="{F0C3099C-E4EF-46C0-A37A-A6B43B93ED95}" srcOrd="14" destOrd="0" presId="urn:microsoft.com/office/officeart/2008/layout/HorizontalMultiLevelHierarchy"/>
    <dgm:cxn modelId="{C6EA531D-4FF9-45AA-A177-AC2D61FDD4D7}" type="presParOf" srcId="{F0C3099C-E4EF-46C0-A37A-A6B43B93ED95}" destId="{DFF237A1-F08E-4326-8FF0-0B14103D7A19}" srcOrd="0" destOrd="0" presId="urn:microsoft.com/office/officeart/2008/layout/HorizontalMultiLevelHierarchy"/>
    <dgm:cxn modelId="{35671234-58BA-48E7-A39C-9C81B84EF6CF}" type="presParOf" srcId="{0B2DBCBC-AC6E-40F4-993A-15696D8A3F6B}" destId="{BD1E3E1A-F5E6-4DDE-8217-662229987007}" srcOrd="15" destOrd="0" presId="urn:microsoft.com/office/officeart/2008/layout/HorizontalMultiLevelHierarchy"/>
    <dgm:cxn modelId="{58833FA3-7648-4478-9EE1-E095EA48E07E}" type="presParOf" srcId="{BD1E3E1A-F5E6-4DDE-8217-662229987007}" destId="{7EDF623A-DD01-42D3-92DB-343D2F89496E}" srcOrd="0" destOrd="0" presId="urn:microsoft.com/office/officeart/2008/layout/HorizontalMultiLevelHierarchy"/>
    <dgm:cxn modelId="{E7A63DC9-DDB6-4E9B-A745-715D8D20EAF5}" type="presParOf" srcId="{BD1E3E1A-F5E6-4DDE-8217-662229987007}" destId="{9D1C291B-8532-4A55-9620-CF9BF5775BE4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6472ED6-D6C1-4147-BB9D-714D9E1D2A28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3FFB9B7-876F-4AF6-B9BC-42A455E91A06}">
      <dgm:prSet custT="1"/>
      <dgm:spPr/>
      <dgm:t>
        <a:bodyPr/>
        <a:lstStyle/>
        <a:p>
          <a:pPr algn="just" rtl="0"/>
          <a:r>
            <a:rPr lang="ru-RU" sz="8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Динамика функционирования </a:t>
          </a:r>
          <a:r>
            <a:rPr lang="ru-RU" sz="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– характеризуется относительно краткосрочными, периодическими, обратимыми изменениями в ландшафтах. Она может быть связана как с естественными природными циклами, так и с наложенными на них циклами хозяйственной деятельности. Например, сельскохозяйственная управляемая функциональная динамика включает в себя изменения, связанные с снегозадержанием, пахотой, севом, поливами, уборкой урожая, внесением удобрений или периодическими изменениями уровня и попусками воды из водохранилищ в пойменные ландшафты, соответственно меняющими состояния ПАЛ. </a:t>
          </a:r>
          <a:endParaRPr lang="ru-RU" sz="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F9D112-CCD0-4A3F-B011-8BB9805944EE}" type="parTrans" cxnId="{2587FF55-1436-4BB1-A51C-556FCF0FDF4E}">
      <dgm:prSet/>
      <dgm:spPr/>
      <dgm:t>
        <a:bodyPr/>
        <a:lstStyle/>
        <a:p>
          <a:pPr algn="just"/>
          <a:endParaRPr lang="ru-RU" sz="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6ED728-E150-4834-BB92-AEB1D6CA23B4}" type="sibTrans" cxnId="{2587FF55-1436-4BB1-A51C-556FCF0FDF4E}">
      <dgm:prSet/>
      <dgm:spPr/>
      <dgm:t>
        <a:bodyPr/>
        <a:lstStyle/>
        <a:p>
          <a:pPr algn="just"/>
          <a:endParaRPr lang="ru-RU" sz="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0A2C76-9322-48DC-8EAE-765AC51F6217}">
      <dgm:prSet custT="1"/>
      <dgm:spPr/>
      <dgm:t>
        <a:bodyPr/>
        <a:lstStyle/>
        <a:p>
          <a:pPr algn="just" rtl="0"/>
          <a:r>
            <a:rPr lang="ru-RU" sz="8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Динамика флуктуации </a:t>
          </a:r>
          <a:r>
            <a:rPr lang="ru-RU" sz="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– это динамика кратковременных непериодических, случайных, обратимых изменений в ландшафтах в пределах структурно-функционального их инварианта. Она связана со случайными функциональными нарушениями и адаптациями к непериодическим внешним воздействиям. Например, резкие изменения технологии и сроков обработки земель и уборки урожая из-за поломки традиционной техники или нехватки горючего либо дополнительные поливы при длительных засухах. </a:t>
          </a:r>
          <a:endParaRPr lang="ru-RU" sz="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D9DB14-313C-421B-8894-A71FA840072B}" type="parTrans" cxnId="{53B77207-E041-4050-BE5E-6FF1EB000E4D}">
      <dgm:prSet/>
      <dgm:spPr/>
      <dgm:t>
        <a:bodyPr/>
        <a:lstStyle/>
        <a:p>
          <a:pPr algn="just"/>
          <a:endParaRPr lang="ru-RU" sz="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93565C-141D-4D79-97BE-DC673E90B4D9}" type="sibTrans" cxnId="{53B77207-E041-4050-BE5E-6FF1EB000E4D}">
      <dgm:prSet/>
      <dgm:spPr/>
      <dgm:t>
        <a:bodyPr/>
        <a:lstStyle/>
        <a:p>
          <a:pPr algn="just"/>
          <a:endParaRPr lang="ru-RU" sz="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2154AB-0804-47F0-839C-3ADCCD1EC488}">
      <dgm:prSet custT="1"/>
      <dgm:spPr/>
      <dgm:t>
        <a:bodyPr/>
        <a:lstStyle/>
        <a:p>
          <a:pPr algn="just" rtl="0"/>
          <a:r>
            <a:rPr lang="ru-RU" sz="8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Сукцессии </a:t>
          </a:r>
          <a:r>
            <a:rPr lang="ru-RU" sz="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– направленные постепенные, последовательные и обратимые изменения ландшафтов с периодом, значительно меньшим характерного времени жизни и развития ландшафта. Обычно анализируют сукцессии, ориентированные на восстановление в нарушенных ландшафтах растительного покрова, близкого к естественному (восстановительные), реже – сукцессии </a:t>
          </a:r>
          <a:r>
            <a:rPr lang="ru-RU" sz="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дигрессионных</a:t>
          </a:r>
          <a:r>
            <a:rPr lang="ru-RU" sz="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рядов и стадий повреждаемой разными воздействиями растительности. Сукцессии могут быть связаны как с технологиями производств (</a:t>
          </a:r>
          <a:r>
            <a:rPr lang="ru-RU" sz="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подсечно</a:t>
          </a:r>
          <a:r>
            <a:rPr lang="ru-RU" sz="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-огневая, переложная или травопольная системы земледелия, лесозаготовки с длительно-производным циклом естественного </a:t>
          </a:r>
          <a:r>
            <a:rPr lang="ru-RU" sz="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лесовозобновления</a:t>
          </a:r>
          <a:r>
            <a:rPr lang="ru-RU" sz="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), так и со случайными и побочными воздействиями (пожары, аварийные выбросы опасных загрязнителей, хроническое загрязнение ландшафтов), переводящими и поддерживающими ландшафты и их растительный покров на определенных стадиях сукцессии.</a:t>
          </a:r>
          <a:endParaRPr lang="ru-RU" sz="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965718-468B-4AFA-B902-63CCA15F3285}" type="parTrans" cxnId="{2A536306-DBA9-490A-8B58-011877CCD763}">
      <dgm:prSet/>
      <dgm:spPr/>
      <dgm:t>
        <a:bodyPr/>
        <a:lstStyle/>
        <a:p>
          <a:pPr algn="just"/>
          <a:endParaRPr lang="ru-RU" sz="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B67DFB-543A-4A26-A066-6253B094AFBA}" type="sibTrans" cxnId="{2A536306-DBA9-490A-8B58-011877CCD763}">
      <dgm:prSet/>
      <dgm:spPr/>
      <dgm:t>
        <a:bodyPr/>
        <a:lstStyle/>
        <a:p>
          <a:pPr algn="just"/>
          <a:endParaRPr lang="ru-RU" sz="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636D0A-60EB-46C7-A13E-E32B48D8F59F}">
      <dgm:prSet custT="1"/>
      <dgm:spPr/>
      <dgm:t>
        <a:bodyPr/>
        <a:lstStyle/>
        <a:p>
          <a:pPr algn="just" rtl="0"/>
          <a:r>
            <a:rPr lang="ru-RU" sz="800" i="1" smtClean="0">
              <a:latin typeface="Times New Roman" panose="02020603050405020304" pitchFamily="18" charset="0"/>
              <a:cs typeface="Times New Roman" panose="02020603050405020304" pitchFamily="18" charset="0"/>
            </a:rPr>
            <a:t>Демутация </a:t>
          </a:r>
          <a:r>
            <a:rPr lang="ru-RU" sz="800" smtClean="0">
              <a:latin typeface="Times New Roman" panose="02020603050405020304" pitchFamily="18" charset="0"/>
              <a:cs typeface="Times New Roman" panose="02020603050405020304" pitchFamily="18" charset="0"/>
            </a:rPr>
            <a:t>– это восстановительная сукцессия. Она обычно ориентирована на восстановление коренной растительности и соответствует нормальной сукцессии развития. </a:t>
          </a:r>
          <a:endParaRPr lang="ru-RU" sz="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85A2C6-444B-4C05-8AE5-ABF629D36C2D}" type="parTrans" cxnId="{672873AE-FBBB-49B0-8DE6-933AAAB156D1}">
      <dgm:prSet/>
      <dgm:spPr/>
      <dgm:t>
        <a:bodyPr/>
        <a:lstStyle/>
        <a:p>
          <a:pPr algn="just"/>
          <a:endParaRPr lang="ru-RU" sz="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5C4E4E-B0A4-44AE-9C54-7251103597AB}" type="sibTrans" cxnId="{672873AE-FBBB-49B0-8DE6-933AAAB156D1}">
      <dgm:prSet/>
      <dgm:spPr/>
      <dgm:t>
        <a:bodyPr/>
        <a:lstStyle/>
        <a:p>
          <a:pPr algn="just"/>
          <a:endParaRPr lang="ru-RU" sz="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D07BE8-236A-4DB1-9C5D-5DC94A4B9A2F}" type="pres">
      <dgm:prSet presAssocID="{96472ED6-D6C1-4147-BB9D-714D9E1D2A28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26069500-4D28-461A-99C8-A7F31FE8344D}" type="pres">
      <dgm:prSet presAssocID="{96472ED6-D6C1-4147-BB9D-714D9E1D2A28}" presName="pyramid" presStyleLbl="node1" presStyleIdx="0" presStyleCnt="1"/>
      <dgm:spPr/>
    </dgm:pt>
    <dgm:pt modelId="{C64058B0-7983-46A0-AB6C-789E0E523BBD}" type="pres">
      <dgm:prSet presAssocID="{96472ED6-D6C1-4147-BB9D-714D9E1D2A28}" presName="theList" presStyleCnt="0"/>
      <dgm:spPr/>
    </dgm:pt>
    <dgm:pt modelId="{E2463990-1DDB-4845-B5CB-C791FD5BEFE2}" type="pres">
      <dgm:prSet presAssocID="{23FFB9B7-876F-4AF6-B9BC-42A455E91A06}" presName="aNode" presStyleLbl="fgAcc1" presStyleIdx="0" presStyleCnt="4" custScaleY="163991" custLinFactY="-35173" custLinFactNeighborX="1591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89A14C-553D-4A08-A430-A1D8D57B5025}" type="pres">
      <dgm:prSet presAssocID="{23FFB9B7-876F-4AF6-B9BC-42A455E91A06}" presName="aSpace" presStyleCnt="0"/>
      <dgm:spPr/>
    </dgm:pt>
    <dgm:pt modelId="{E4431009-D732-4F4C-8263-299EBF703DB5}" type="pres">
      <dgm:prSet presAssocID="{A70A2C76-9322-48DC-8EAE-765AC51F6217}" presName="aNode" presStyleLbl="fgAcc1" presStyleIdx="1" presStyleCnt="4" custScaleY="185119" custLinFactY="2863" custLinFactNeighborX="3447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227BB1-BFAE-4F21-B0CC-72B2F9F8A8DA}" type="pres">
      <dgm:prSet presAssocID="{A70A2C76-9322-48DC-8EAE-765AC51F6217}" presName="aSpace" presStyleCnt="0"/>
      <dgm:spPr/>
    </dgm:pt>
    <dgm:pt modelId="{F9D92874-916D-4EAF-9D06-D463703CB7DB}" type="pres">
      <dgm:prSet presAssocID="{352154AB-0804-47F0-839C-3ADCCD1EC488}" presName="aNode" presStyleLbl="fgAcc1" presStyleIdx="2" presStyleCnt="4" custScaleY="287622" custLinFactY="247989" custLinFactNeighborX="1326" custLinFactNeighborY="3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E35849-ACC8-45C8-A778-2003E5BD6509}" type="pres">
      <dgm:prSet presAssocID="{352154AB-0804-47F0-839C-3ADCCD1EC488}" presName="aSpace" presStyleCnt="0"/>
      <dgm:spPr/>
    </dgm:pt>
    <dgm:pt modelId="{C3CFEFC6-1832-478E-8EC9-045BA3E6AC81}" type="pres">
      <dgm:prSet presAssocID="{A1636D0A-60EB-46C7-A13E-E32B48D8F59F}" presName="aNode" presStyleLbl="fgAcc1" presStyleIdx="3" presStyleCnt="4" custScaleY="153666" custLinFactY="-176904" custLinFactNeighborX="3182" custLinFactNeighborY="-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5546AA-EA17-4829-B6C2-12F9B21A8E01}" type="pres">
      <dgm:prSet presAssocID="{A1636D0A-60EB-46C7-A13E-E32B48D8F59F}" presName="aSpace" presStyleCnt="0"/>
      <dgm:spPr/>
    </dgm:pt>
  </dgm:ptLst>
  <dgm:cxnLst>
    <dgm:cxn modelId="{986C865F-993D-4032-9722-702A6675C1C1}" type="presOf" srcId="{352154AB-0804-47F0-839C-3ADCCD1EC488}" destId="{F9D92874-916D-4EAF-9D06-D463703CB7DB}" srcOrd="0" destOrd="0" presId="urn:microsoft.com/office/officeart/2005/8/layout/pyramid2"/>
    <dgm:cxn modelId="{784EFF78-DCC8-47D1-88A6-A534E68AAA4A}" type="presOf" srcId="{23FFB9B7-876F-4AF6-B9BC-42A455E91A06}" destId="{E2463990-1DDB-4845-B5CB-C791FD5BEFE2}" srcOrd="0" destOrd="0" presId="urn:microsoft.com/office/officeart/2005/8/layout/pyramid2"/>
    <dgm:cxn modelId="{53B77207-E041-4050-BE5E-6FF1EB000E4D}" srcId="{96472ED6-D6C1-4147-BB9D-714D9E1D2A28}" destId="{A70A2C76-9322-48DC-8EAE-765AC51F6217}" srcOrd="1" destOrd="0" parTransId="{7BD9DB14-313C-421B-8894-A71FA840072B}" sibTransId="{AE93565C-141D-4D79-97BE-DC673E90B4D9}"/>
    <dgm:cxn modelId="{2A536306-DBA9-490A-8B58-011877CCD763}" srcId="{96472ED6-D6C1-4147-BB9D-714D9E1D2A28}" destId="{352154AB-0804-47F0-839C-3ADCCD1EC488}" srcOrd="2" destOrd="0" parTransId="{9C965718-468B-4AFA-B902-63CCA15F3285}" sibTransId="{2BB67DFB-543A-4A26-A066-6253B094AFBA}"/>
    <dgm:cxn modelId="{672873AE-FBBB-49B0-8DE6-933AAAB156D1}" srcId="{96472ED6-D6C1-4147-BB9D-714D9E1D2A28}" destId="{A1636D0A-60EB-46C7-A13E-E32B48D8F59F}" srcOrd="3" destOrd="0" parTransId="{1685A2C6-444B-4C05-8AE5-ABF629D36C2D}" sibTransId="{8D5C4E4E-B0A4-44AE-9C54-7251103597AB}"/>
    <dgm:cxn modelId="{0BFA9478-0E0A-4AB6-B36C-5AAD67519151}" type="presOf" srcId="{A70A2C76-9322-48DC-8EAE-765AC51F6217}" destId="{E4431009-D732-4F4C-8263-299EBF703DB5}" srcOrd="0" destOrd="0" presId="urn:microsoft.com/office/officeart/2005/8/layout/pyramid2"/>
    <dgm:cxn modelId="{6DA167F8-7B33-4A50-B59E-61F71863E4C0}" type="presOf" srcId="{A1636D0A-60EB-46C7-A13E-E32B48D8F59F}" destId="{C3CFEFC6-1832-478E-8EC9-045BA3E6AC81}" srcOrd="0" destOrd="0" presId="urn:microsoft.com/office/officeart/2005/8/layout/pyramid2"/>
    <dgm:cxn modelId="{7D3715E3-EAC4-4E5D-8BB5-E03765033A43}" type="presOf" srcId="{96472ED6-D6C1-4147-BB9D-714D9E1D2A28}" destId="{E1D07BE8-236A-4DB1-9C5D-5DC94A4B9A2F}" srcOrd="0" destOrd="0" presId="urn:microsoft.com/office/officeart/2005/8/layout/pyramid2"/>
    <dgm:cxn modelId="{2587FF55-1436-4BB1-A51C-556FCF0FDF4E}" srcId="{96472ED6-D6C1-4147-BB9D-714D9E1D2A28}" destId="{23FFB9B7-876F-4AF6-B9BC-42A455E91A06}" srcOrd="0" destOrd="0" parTransId="{B7F9D112-CCD0-4A3F-B011-8BB9805944EE}" sibTransId="{FE6ED728-E150-4834-BB92-AEB1D6CA23B4}"/>
    <dgm:cxn modelId="{7C83F291-D2C8-41A6-9312-785FD66ABB7D}" type="presParOf" srcId="{E1D07BE8-236A-4DB1-9C5D-5DC94A4B9A2F}" destId="{26069500-4D28-461A-99C8-A7F31FE8344D}" srcOrd="0" destOrd="0" presId="urn:microsoft.com/office/officeart/2005/8/layout/pyramid2"/>
    <dgm:cxn modelId="{DAC396E1-FB7E-4E17-8846-C2AB761EA602}" type="presParOf" srcId="{E1D07BE8-236A-4DB1-9C5D-5DC94A4B9A2F}" destId="{C64058B0-7983-46A0-AB6C-789E0E523BBD}" srcOrd="1" destOrd="0" presId="urn:microsoft.com/office/officeart/2005/8/layout/pyramid2"/>
    <dgm:cxn modelId="{006404FD-2AAF-4DDD-B913-ABC21B35BD4C}" type="presParOf" srcId="{C64058B0-7983-46A0-AB6C-789E0E523BBD}" destId="{E2463990-1DDB-4845-B5CB-C791FD5BEFE2}" srcOrd="0" destOrd="0" presId="urn:microsoft.com/office/officeart/2005/8/layout/pyramid2"/>
    <dgm:cxn modelId="{C540FCBA-CE9F-40CC-BC4D-31992261CA2E}" type="presParOf" srcId="{C64058B0-7983-46A0-AB6C-789E0E523BBD}" destId="{4589A14C-553D-4A08-A430-A1D8D57B5025}" srcOrd="1" destOrd="0" presId="urn:microsoft.com/office/officeart/2005/8/layout/pyramid2"/>
    <dgm:cxn modelId="{9574CC48-819E-40F6-993C-BF3F21D26336}" type="presParOf" srcId="{C64058B0-7983-46A0-AB6C-789E0E523BBD}" destId="{E4431009-D732-4F4C-8263-299EBF703DB5}" srcOrd="2" destOrd="0" presId="urn:microsoft.com/office/officeart/2005/8/layout/pyramid2"/>
    <dgm:cxn modelId="{300F639F-4041-46FB-91AC-165877163E2E}" type="presParOf" srcId="{C64058B0-7983-46A0-AB6C-789E0E523BBD}" destId="{7C227BB1-BFAE-4F21-B0CC-72B2F9F8A8DA}" srcOrd="3" destOrd="0" presId="urn:microsoft.com/office/officeart/2005/8/layout/pyramid2"/>
    <dgm:cxn modelId="{96238572-D59E-4EA0-A79C-DD97B629E5AF}" type="presParOf" srcId="{C64058B0-7983-46A0-AB6C-789E0E523BBD}" destId="{F9D92874-916D-4EAF-9D06-D463703CB7DB}" srcOrd="4" destOrd="0" presId="urn:microsoft.com/office/officeart/2005/8/layout/pyramid2"/>
    <dgm:cxn modelId="{F5C39291-D4B3-4B17-8B6B-DF994173ACE4}" type="presParOf" srcId="{C64058B0-7983-46A0-AB6C-789E0E523BBD}" destId="{40E35849-ACC8-45C8-A778-2003E5BD6509}" srcOrd="5" destOrd="0" presId="urn:microsoft.com/office/officeart/2005/8/layout/pyramid2"/>
    <dgm:cxn modelId="{2C8484F9-F0B1-4ADD-A416-02C8CC397608}" type="presParOf" srcId="{C64058B0-7983-46A0-AB6C-789E0E523BBD}" destId="{C3CFEFC6-1832-478E-8EC9-045BA3E6AC81}" srcOrd="6" destOrd="0" presId="urn:microsoft.com/office/officeart/2005/8/layout/pyramid2"/>
    <dgm:cxn modelId="{0BFF3FE2-07AC-4123-B457-239795573ADA}" type="presParOf" srcId="{C64058B0-7983-46A0-AB6C-789E0E523BBD}" destId="{D05546AA-EA17-4829-B6C2-12F9B21A8E01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5FA984FE-B7A2-4FFC-9D38-6FCFDC16EABE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B9DFF67-60BA-49E1-A736-935B24BC0E98}">
      <dgm:prSet custT="1"/>
      <dgm:spPr/>
      <dgm:t>
        <a:bodyPr/>
        <a:lstStyle/>
        <a:p>
          <a:pPr algn="just" rtl="0"/>
          <a:r>
            <a:rPr lang="ru-RU" sz="10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Динамика развития </a:t>
          </a:r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– это направленное относительно необратимое усложнение структуры и функционирования ландшафта, обусловленное его генетическим инвариантом (природным и хозяйственным), в пределах которого возможна трансформация некоторых ландшафтных элементов и компонентов. Например, ПАЛ, как и естественные ландшафты, имеют свою молодость, зрелость и, видимо, старость. Так, в ПАЛ водохранилищ четко выражена молодость с активными переработками берегов, срезанием мысов, выравниванием профиля дна, заболачиванием низких побережий, цветением воды, зарастанием и частой сменой гидрофильных группировок растений, формированием отмелей и пляжей, а также устойчивого </a:t>
          </a:r>
          <a:r>
            <a:rPr lang="ru-RU" sz="1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гидробиоценоза</a:t>
          </a:r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C005F8-B0B8-4927-8B2B-75D4FADC5B60}" type="parTrans" cxnId="{F6D91F1E-72CA-48CC-A9AD-5A4234B82B35}">
      <dgm:prSet/>
      <dgm:spPr/>
      <dgm:t>
        <a:bodyPr/>
        <a:lstStyle/>
        <a:p>
          <a:pPr algn="just"/>
          <a:endParaRPr lang="ru-RU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EF1151-6866-4BB4-85DB-9C42532F7E67}" type="sibTrans" cxnId="{F6D91F1E-72CA-48CC-A9AD-5A4234B82B35}">
      <dgm:prSet/>
      <dgm:spPr/>
      <dgm:t>
        <a:bodyPr/>
        <a:lstStyle/>
        <a:p>
          <a:pPr algn="just"/>
          <a:endParaRPr lang="ru-RU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474B17-617C-4C33-9F15-75047ECC17D3}">
      <dgm:prSet custT="1"/>
      <dgm:spPr/>
      <dgm:t>
        <a:bodyPr/>
        <a:lstStyle/>
        <a:p>
          <a:pPr algn="just" rtl="0"/>
          <a:r>
            <a:rPr lang="ru-RU" sz="1000" i="1" smtClean="0">
              <a:latin typeface="Times New Roman" panose="02020603050405020304" pitchFamily="18" charset="0"/>
              <a:cs typeface="Times New Roman" panose="02020603050405020304" pitchFamily="18" charset="0"/>
            </a:rPr>
            <a:t>Эволюция </a:t>
          </a:r>
          <a:r>
            <a:rPr lang="ru-RU" sz="1000" smtClean="0">
              <a:latin typeface="Times New Roman" panose="02020603050405020304" pitchFamily="18" charset="0"/>
              <a:cs typeface="Times New Roman" panose="02020603050405020304" pitchFamily="18" charset="0"/>
            </a:rPr>
            <a:t>– постепенные, необратимые изменения, приводящие к формированию качественно новых геосистем. </a:t>
          </a:r>
          <a:endParaRPr lang="ru-RU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48A61D-1237-435C-9CBB-8CFEF03045AA}" type="parTrans" cxnId="{089D71BF-F5FE-4BE4-BE01-22DB731C8F81}">
      <dgm:prSet/>
      <dgm:spPr/>
      <dgm:t>
        <a:bodyPr/>
        <a:lstStyle/>
        <a:p>
          <a:pPr algn="just"/>
          <a:endParaRPr lang="ru-RU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BDCB18-AAD6-4E41-BE8E-B0F454481DCD}" type="sibTrans" cxnId="{089D71BF-F5FE-4BE4-BE01-22DB731C8F81}">
      <dgm:prSet/>
      <dgm:spPr/>
      <dgm:t>
        <a:bodyPr/>
        <a:lstStyle/>
        <a:p>
          <a:pPr algn="just"/>
          <a:endParaRPr lang="ru-RU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708DF6-9ED9-4E6F-9D8D-3CD084BCB782}">
      <dgm:prSet custT="1"/>
      <dgm:spPr/>
      <dgm:t>
        <a:bodyPr/>
        <a:lstStyle/>
        <a:p>
          <a:pPr algn="just" rtl="0"/>
          <a:r>
            <a:rPr lang="ru-RU" sz="10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Кризисная динамика </a:t>
          </a:r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– это переходное, неустойчивое состояние (вернее, серия состояний) </a:t>
          </a:r>
          <a:r>
            <a:rPr lang="ru-RU" sz="1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геоэкосистем</a:t>
          </a:r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характеризующееся относительно быстрой, по сравнению с «нормой», структурно-функциональной изменчивостью, значительными флуктуациями, трудной управляемостью и прогнозируемостью развития. Такие ситуации обычно возникают при диспропорциях в саморазвитии ТПХС, резких изменениях или появлении новых лимитирующих факторов в ОС, приближении ПАЛ к критическим зонам или параметрам своего возможного существования в ОС. </a:t>
          </a:r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A4F5E6-7296-4E2B-91B4-0936325254CB}" type="parTrans" cxnId="{6E3E25F7-B18B-40B0-834A-D42861D42DB0}">
      <dgm:prSet/>
      <dgm:spPr/>
      <dgm:t>
        <a:bodyPr/>
        <a:lstStyle/>
        <a:p>
          <a:pPr algn="just"/>
          <a:endParaRPr lang="ru-RU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8208B2-6A42-4E7F-817A-D6FF236730A1}" type="sibTrans" cxnId="{6E3E25F7-B18B-40B0-834A-D42861D42DB0}">
      <dgm:prSet/>
      <dgm:spPr/>
      <dgm:t>
        <a:bodyPr/>
        <a:lstStyle/>
        <a:p>
          <a:pPr algn="just"/>
          <a:endParaRPr lang="ru-RU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FF65B4-18A3-4245-B3E1-ED6C9E83389F}">
      <dgm:prSet custT="1"/>
      <dgm:spPr/>
      <dgm:t>
        <a:bodyPr/>
        <a:lstStyle/>
        <a:p>
          <a:pPr algn="just" rtl="0"/>
          <a:r>
            <a:rPr lang="ru-RU" sz="1000" i="1" smtClean="0">
              <a:latin typeface="Times New Roman" panose="02020603050405020304" pitchFamily="18" charset="0"/>
              <a:cs typeface="Times New Roman" panose="02020603050405020304" pitchFamily="18" charset="0"/>
            </a:rPr>
            <a:t>Динамика революционных бифуркаций и катастроф </a:t>
          </a:r>
          <a:r>
            <a:rPr lang="ru-RU" sz="1000" smtClean="0">
              <a:latin typeface="Times New Roman" panose="02020603050405020304" pitchFamily="18" charset="0"/>
              <a:cs typeface="Times New Roman" panose="02020603050405020304" pitchFamily="18" charset="0"/>
            </a:rPr>
            <a:t>– скачкообразные изменения в ПАЛ, ведущие к их серьезным или коренным перестройкам. Она может быть связана с внешними воздействиями, сочетаниями внутренних изменений и внешних воздействий, а также с внутренними экстремальными воздействиями природных и хозяйственных подсистем ПАЛ друг на друга. </a:t>
          </a:r>
          <a:endParaRPr lang="ru-RU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9465C6-401B-4B50-98FE-89C3BEE3EA7E}" type="parTrans" cxnId="{DCFC4AD7-0D3D-4451-9E6A-57244B21CF5C}">
      <dgm:prSet/>
      <dgm:spPr/>
      <dgm:t>
        <a:bodyPr/>
        <a:lstStyle/>
        <a:p>
          <a:pPr algn="just"/>
          <a:endParaRPr lang="ru-RU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DD52D6-AE66-46EC-8307-514853A31328}" type="sibTrans" cxnId="{DCFC4AD7-0D3D-4451-9E6A-57244B21CF5C}">
      <dgm:prSet/>
      <dgm:spPr/>
      <dgm:t>
        <a:bodyPr/>
        <a:lstStyle/>
        <a:p>
          <a:pPr algn="just"/>
          <a:endParaRPr lang="ru-RU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30F26A-487A-4DFA-B86B-C6E410BB9E43}" type="pres">
      <dgm:prSet presAssocID="{5FA984FE-B7A2-4FFC-9D38-6FCFDC16EABE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06B7926-0021-40AC-9769-040E79EA53AD}" type="pres">
      <dgm:prSet presAssocID="{5FA984FE-B7A2-4FFC-9D38-6FCFDC16EABE}" presName="diamond" presStyleLbl="bgShp" presStyleIdx="0" presStyleCnt="1" custScaleX="167357"/>
      <dgm:spPr/>
    </dgm:pt>
    <dgm:pt modelId="{D2FE452F-5F77-4C78-9296-6865C3D8BE91}" type="pres">
      <dgm:prSet presAssocID="{5FA984FE-B7A2-4FFC-9D38-6FCFDC16EABE}" presName="quad1" presStyleLbl="node1" presStyleIdx="0" presStyleCnt="4" custScaleX="156715" custLinFactNeighborX="-255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0751F1-B9FE-43DE-A248-580C3D5B3614}" type="pres">
      <dgm:prSet presAssocID="{5FA984FE-B7A2-4FFC-9D38-6FCFDC16EABE}" presName="quad2" presStyleLbl="node1" presStyleIdx="1" presStyleCnt="4" custScaleX="159318" custLinFactNeighborX="25139" custLinFactNeighborY="-43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901CCE-298A-451E-B578-BEDED527C716}" type="pres">
      <dgm:prSet presAssocID="{5FA984FE-B7A2-4FFC-9D38-6FCFDC16EABE}" presName="quad3" presStyleLbl="node1" presStyleIdx="2" presStyleCnt="4" custScaleX="158044" custLinFactNeighborX="-26441" custLinFactNeighborY="-43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1854BD-5A4B-4A20-971F-7F0939317AB8}" type="pres">
      <dgm:prSet presAssocID="{5FA984FE-B7A2-4FFC-9D38-6FCFDC16EABE}" presName="quad4" presStyleLbl="node1" presStyleIdx="3" presStyleCnt="4" custScaleX="163322" custLinFactNeighborX="30776" custLinFactNeighborY="17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AA00A8D-4506-4FAF-9B61-20637B9392BB}" type="presOf" srcId="{C0474B17-617C-4C33-9F15-75047ECC17D3}" destId="{950751F1-B9FE-43DE-A248-580C3D5B3614}" srcOrd="0" destOrd="0" presId="urn:microsoft.com/office/officeart/2005/8/layout/matrix3"/>
    <dgm:cxn modelId="{F6D91F1E-72CA-48CC-A9AD-5A4234B82B35}" srcId="{5FA984FE-B7A2-4FFC-9D38-6FCFDC16EABE}" destId="{1B9DFF67-60BA-49E1-A736-935B24BC0E98}" srcOrd="0" destOrd="0" parTransId="{79C005F8-B0B8-4927-8B2B-75D4FADC5B60}" sibTransId="{B8EF1151-6866-4BB4-85DB-9C42532F7E67}"/>
    <dgm:cxn modelId="{2B4448BF-0909-44EC-A6D7-42950DA905D0}" type="presOf" srcId="{32708DF6-9ED9-4E6F-9D8D-3CD084BCB782}" destId="{E5901CCE-298A-451E-B578-BEDED527C716}" srcOrd="0" destOrd="0" presId="urn:microsoft.com/office/officeart/2005/8/layout/matrix3"/>
    <dgm:cxn modelId="{6E3E25F7-B18B-40B0-834A-D42861D42DB0}" srcId="{5FA984FE-B7A2-4FFC-9D38-6FCFDC16EABE}" destId="{32708DF6-9ED9-4E6F-9D8D-3CD084BCB782}" srcOrd="2" destOrd="0" parTransId="{71A4F5E6-7296-4E2B-91B4-0936325254CB}" sibTransId="{848208B2-6A42-4E7F-817A-D6FF236730A1}"/>
    <dgm:cxn modelId="{DCFC4AD7-0D3D-4451-9E6A-57244B21CF5C}" srcId="{5FA984FE-B7A2-4FFC-9D38-6FCFDC16EABE}" destId="{CCFF65B4-18A3-4245-B3E1-ED6C9E83389F}" srcOrd="3" destOrd="0" parTransId="{299465C6-401B-4B50-98FE-89C3BEE3EA7E}" sibTransId="{94DD52D6-AE66-46EC-8307-514853A31328}"/>
    <dgm:cxn modelId="{0ABE0E62-5C4B-4D99-BF4B-F05B0A6D4BA4}" type="presOf" srcId="{5FA984FE-B7A2-4FFC-9D38-6FCFDC16EABE}" destId="{7F30F26A-487A-4DFA-B86B-C6E410BB9E43}" srcOrd="0" destOrd="0" presId="urn:microsoft.com/office/officeart/2005/8/layout/matrix3"/>
    <dgm:cxn modelId="{78E311ED-7D72-433C-A15F-5909F6CF4EA8}" type="presOf" srcId="{CCFF65B4-18A3-4245-B3E1-ED6C9E83389F}" destId="{591854BD-5A4B-4A20-971F-7F0939317AB8}" srcOrd="0" destOrd="0" presId="urn:microsoft.com/office/officeart/2005/8/layout/matrix3"/>
    <dgm:cxn modelId="{62527844-986E-4967-968F-F58C8B25A056}" type="presOf" srcId="{1B9DFF67-60BA-49E1-A736-935B24BC0E98}" destId="{D2FE452F-5F77-4C78-9296-6865C3D8BE91}" srcOrd="0" destOrd="0" presId="urn:microsoft.com/office/officeart/2005/8/layout/matrix3"/>
    <dgm:cxn modelId="{089D71BF-F5FE-4BE4-BE01-22DB731C8F81}" srcId="{5FA984FE-B7A2-4FFC-9D38-6FCFDC16EABE}" destId="{C0474B17-617C-4C33-9F15-75047ECC17D3}" srcOrd="1" destOrd="0" parTransId="{9548A61D-1237-435C-9CBB-8CFEF03045AA}" sibTransId="{F7BDCB18-AAD6-4E41-BE8E-B0F454481DCD}"/>
    <dgm:cxn modelId="{ACE53607-07BA-40A8-A091-BBF13F6BF0AB}" type="presParOf" srcId="{7F30F26A-487A-4DFA-B86B-C6E410BB9E43}" destId="{206B7926-0021-40AC-9769-040E79EA53AD}" srcOrd="0" destOrd="0" presId="urn:microsoft.com/office/officeart/2005/8/layout/matrix3"/>
    <dgm:cxn modelId="{375000AB-B3A0-430A-AEAB-7D360C7930DF}" type="presParOf" srcId="{7F30F26A-487A-4DFA-B86B-C6E410BB9E43}" destId="{D2FE452F-5F77-4C78-9296-6865C3D8BE91}" srcOrd="1" destOrd="0" presId="urn:microsoft.com/office/officeart/2005/8/layout/matrix3"/>
    <dgm:cxn modelId="{69058DC5-1222-4AFE-B5CE-E64738EF3F46}" type="presParOf" srcId="{7F30F26A-487A-4DFA-B86B-C6E410BB9E43}" destId="{950751F1-B9FE-43DE-A248-580C3D5B3614}" srcOrd="2" destOrd="0" presId="urn:microsoft.com/office/officeart/2005/8/layout/matrix3"/>
    <dgm:cxn modelId="{E5515AD4-458F-471F-9A0A-4B8EB90E1BC7}" type="presParOf" srcId="{7F30F26A-487A-4DFA-B86B-C6E410BB9E43}" destId="{E5901CCE-298A-451E-B578-BEDED527C716}" srcOrd="3" destOrd="0" presId="urn:microsoft.com/office/officeart/2005/8/layout/matrix3"/>
    <dgm:cxn modelId="{7BBB0AD4-67C6-4305-BDE2-4C345B0E2687}" type="presParOf" srcId="{7F30F26A-487A-4DFA-B86B-C6E410BB9E43}" destId="{591854BD-5A4B-4A20-971F-7F0939317AB8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CEA427E-6D06-4289-ACD2-BADE3082655A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6E5905B-C8A0-4036-82F4-F50AFFE0EEBD}">
      <dgm:prSet phldrT="[Текст]"/>
      <dgm:spPr/>
      <dgm:t>
        <a:bodyPr/>
        <a:lstStyle/>
        <a:p>
          <a:r>
            <a:rPr lang="ru-RU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Можно выделить </a:t>
          </a:r>
          <a:r>
            <a:rPr lang="ru-RU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два типа и три вида </a:t>
          </a:r>
          <a:r>
            <a:rPr lang="ru-RU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лесохозяйственных ПАЛ. 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5BC61B-5A36-475F-8A9E-1209A0B03E86}" type="parTrans" cxnId="{6AF922E2-66DF-4AB0-A0E0-1BE4B6C94591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354743-35B3-4D2D-B25A-941C38540E0A}" type="sibTrans" cxnId="{6AF922E2-66DF-4AB0-A0E0-1BE4B6C94591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438A18-BBA1-4369-A33D-10980E2F8096}">
      <dgm:prSet phldrT="[Текст]"/>
      <dgm:spPr/>
      <dgm:t>
        <a:bodyPr/>
        <a:lstStyle/>
        <a:p>
          <a:pPr algn="l"/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lang="ru-RU" dirty="0" err="1">
              <a:latin typeface="Times New Roman" panose="02020603050405020304" pitchFamily="18" charset="0"/>
              <a:cs typeface="Times New Roman" panose="02020603050405020304" pitchFamily="18" charset="0"/>
            </a:rPr>
            <a:t>Лесопользовательские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 ландшафты присваивающего класса, используемые как естественные угодья для выпаса скота, ограниченной заготовки строительной древесины и дров для местных нужд при малой плотности населения, для сбора ягод, грибов и рекреации. Относится к ПАЛ присваивающего класса. Он формируется в районах, где товарная древесина на вывоз заготавливается по экстенсивному лесохозяйственному циклу. </a:t>
          </a:r>
        </a:p>
        <a:p>
          <a:pPr algn="l"/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В таких районах формируются ландшафты с преобладанием вторичных мелколиственных лесов (в таежной и подтаежной зонах), чередующихся с большими, на разных стадиях зарастания вырубками, а также временными поселениями и неустойчивой сетью грунтовых дорог. 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D29383-7689-452B-9DAD-B8D07E8333CC}" type="parTrans" cxnId="{C5348AF9-896F-49E9-9AE2-E4BFF28E0771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0FC0D9-4ED2-477F-A6EE-BF1F4C47CE64}" type="sibTrans" cxnId="{C5348AF9-896F-49E9-9AE2-E4BFF28E0771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EC228F-9A31-4365-9BCB-D4A63D4DCFD9}">
      <dgm:prSet phldrT="[Текст]"/>
      <dgm:spPr/>
      <dgm:t>
        <a:bodyPr/>
        <a:lstStyle/>
        <a:p>
          <a:pPr algn="l"/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2. Лесохозяйственные ландшафты товарной ориентации могут быть: присваивающего класса и производящего класса. Второй подтип лесохозяйственных ландшафтов производящего класса характеризуется чередованием вырубок и плантаций разновозрастных посадок заготавливаемых пород деревьев с ценной древесиной (хвойных и др.), могут включать в себя питомники древесных пород, деревоперерабатывающие комплексы и др. Такие лесохозяйственные комплексы относятся к культурным ландшафтам. </a:t>
          </a:r>
        </a:p>
        <a:p>
          <a:pPr algn="l"/>
          <a:r>
            <a:rPr lang="ru-RU" dirty="0" err="1">
              <a:latin typeface="Times New Roman" panose="02020603050405020304" pitchFamily="18" charset="0"/>
              <a:cs typeface="Times New Roman" panose="02020603050405020304" pitchFamily="18" charset="0"/>
            </a:rPr>
            <a:t>Геоэкологически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 обоснованный оптимум лесистости для освоенных ландшафтов лесной зоны оценивается в 40-60%, в </a:t>
          </a:r>
          <a:r>
            <a:rPr lang="ru-RU" dirty="0" err="1">
              <a:latin typeface="Times New Roman" panose="02020603050405020304" pitchFamily="18" charset="0"/>
              <a:cs typeface="Times New Roman" panose="02020603050405020304" pitchFamily="18" charset="0"/>
            </a:rPr>
            <a:t>лесо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-степной – 20-30%, в степной – 10-15% в зависимости от местных ландшафтных особенностей. 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6CDC07-35B2-4E88-A11D-3C925192B465}" type="parTrans" cxnId="{DF2C836A-781B-4991-99AC-C8B9EB27F1D8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410702-2B96-40D6-9ECD-930B58BA85A5}" type="sibTrans" cxnId="{DF2C836A-781B-4991-99AC-C8B9EB27F1D8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FD7B85-0FFE-4CB2-8A2D-7FF9D5220148}" type="pres">
      <dgm:prSet presAssocID="{3CEA427E-6D06-4289-ACD2-BADE3082655A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EF6D7A2-E44F-4F81-9701-5D2CEE06CB33}" type="pres">
      <dgm:prSet presAssocID="{66E5905B-C8A0-4036-82F4-F50AFFE0EEBD}" presName="roof" presStyleLbl="dkBgShp" presStyleIdx="0" presStyleCnt="2"/>
      <dgm:spPr/>
      <dgm:t>
        <a:bodyPr/>
        <a:lstStyle/>
        <a:p>
          <a:endParaRPr lang="ru-RU"/>
        </a:p>
      </dgm:t>
    </dgm:pt>
    <dgm:pt modelId="{7289485B-E556-4946-B96B-0F8522851B84}" type="pres">
      <dgm:prSet presAssocID="{66E5905B-C8A0-4036-82F4-F50AFFE0EEBD}" presName="pillars" presStyleCnt="0"/>
      <dgm:spPr/>
    </dgm:pt>
    <dgm:pt modelId="{8849A558-072F-49F3-B5A2-ABDE1A4CF58E}" type="pres">
      <dgm:prSet presAssocID="{66E5905B-C8A0-4036-82F4-F50AFFE0EEBD}" presName="pillar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C5666C-F660-4E40-B06A-723F432D0919}" type="pres">
      <dgm:prSet presAssocID="{10EC228F-9A31-4365-9BCB-D4A63D4DCFD9}" presName="pillar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711328-1049-4988-98C6-32BEAFA98F60}" type="pres">
      <dgm:prSet presAssocID="{66E5905B-C8A0-4036-82F4-F50AFFE0EEBD}" presName="base" presStyleLbl="dkBgShp" presStyleIdx="1" presStyleCnt="2"/>
      <dgm:spPr/>
    </dgm:pt>
  </dgm:ptLst>
  <dgm:cxnLst>
    <dgm:cxn modelId="{F389E227-CE80-48CD-9478-0976E71BFA84}" type="presOf" srcId="{10EC228F-9A31-4365-9BCB-D4A63D4DCFD9}" destId="{70C5666C-F660-4E40-B06A-723F432D0919}" srcOrd="0" destOrd="0" presId="urn:microsoft.com/office/officeart/2005/8/layout/hList3"/>
    <dgm:cxn modelId="{931FD08E-2FD5-4600-8EC1-F0AFC62EBF16}" type="presOf" srcId="{9A438A18-BBA1-4369-A33D-10980E2F8096}" destId="{8849A558-072F-49F3-B5A2-ABDE1A4CF58E}" srcOrd="0" destOrd="0" presId="urn:microsoft.com/office/officeart/2005/8/layout/hList3"/>
    <dgm:cxn modelId="{47DE592A-97CD-49D0-9A8E-2DFC899FBB53}" type="presOf" srcId="{3CEA427E-6D06-4289-ACD2-BADE3082655A}" destId="{F5FD7B85-0FFE-4CB2-8A2D-7FF9D5220148}" srcOrd="0" destOrd="0" presId="urn:microsoft.com/office/officeart/2005/8/layout/hList3"/>
    <dgm:cxn modelId="{C5348AF9-896F-49E9-9AE2-E4BFF28E0771}" srcId="{66E5905B-C8A0-4036-82F4-F50AFFE0EEBD}" destId="{9A438A18-BBA1-4369-A33D-10980E2F8096}" srcOrd="0" destOrd="0" parTransId="{3AD29383-7689-452B-9DAD-B8D07E8333CC}" sibTransId="{FD0FC0D9-4ED2-477F-A6EE-BF1F4C47CE64}"/>
    <dgm:cxn modelId="{6AF922E2-66DF-4AB0-A0E0-1BE4B6C94591}" srcId="{3CEA427E-6D06-4289-ACD2-BADE3082655A}" destId="{66E5905B-C8A0-4036-82F4-F50AFFE0EEBD}" srcOrd="0" destOrd="0" parTransId="{915BC61B-5A36-475F-8A9E-1209A0B03E86}" sibTransId="{3F354743-35B3-4D2D-B25A-941C38540E0A}"/>
    <dgm:cxn modelId="{17AA3580-4F41-45A5-B287-DFC97190D79D}" type="presOf" srcId="{66E5905B-C8A0-4036-82F4-F50AFFE0EEBD}" destId="{9EF6D7A2-E44F-4F81-9701-5D2CEE06CB33}" srcOrd="0" destOrd="0" presId="urn:microsoft.com/office/officeart/2005/8/layout/hList3"/>
    <dgm:cxn modelId="{DF2C836A-781B-4991-99AC-C8B9EB27F1D8}" srcId="{66E5905B-C8A0-4036-82F4-F50AFFE0EEBD}" destId="{10EC228F-9A31-4365-9BCB-D4A63D4DCFD9}" srcOrd="1" destOrd="0" parTransId="{C66CDC07-35B2-4E88-A11D-3C925192B465}" sibTransId="{66410702-2B96-40D6-9ECD-930B58BA85A5}"/>
    <dgm:cxn modelId="{E353FB39-1290-4A8A-9091-9F1F7BD0E4E5}" type="presParOf" srcId="{F5FD7B85-0FFE-4CB2-8A2D-7FF9D5220148}" destId="{9EF6D7A2-E44F-4F81-9701-5D2CEE06CB33}" srcOrd="0" destOrd="0" presId="urn:microsoft.com/office/officeart/2005/8/layout/hList3"/>
    <dgm:cxn modelId="{46399CD1-384C-4BC1-BEBE-066D970373AE}" type="presParOf" srcId="{F5FD7B85-0FFE-4CB2-8A2D-7FF9D5220148}" destId="{7289485B-E556-4946-B96B-0F8522851B84}" srcOrd="1" destOrd="0" presId="urn:microsoft.com/office/officeart/2005/8/layout/hList3"/>
    <dgm:cxn modelId="{2DF95C77-84F1-4406-BF11-F826F57BBFC8}" type="presParOf" srcId="{7289485B-E556-4946-B96B-0F8522851B84}" destId="{8849A558-072F-49F3-B5A2-ABDE1A4CF58E}" srcOrd="0" destOrd="0" presId="urn:microsoft.com/office/officeart/2005/8/layout/hList3"/>
    <dgm:cxn modelId="{B02AC0A7-E37A-4306-8CD9-63C284C75DF3}" type="presParOf" srcId="{7289485B-E556-4946-B96B-0F8522851B84}" destId="{70C5666C-F660-4E40-B06A-723F432D0919}" srcOrd="1" destOrd="0" presId="urn:microsoft.com/office/officeart/2005/8/layout/hList3"/>
    <dgm:cxn modelId="{5F0A0864-6D3E-4C10-B53B-D0B07045BBAD}" type="presParOf" srcId="{F5FD7B85-0FFE-4CB2-8A2D-7FF9D5220148}" destId="{B4711328-1049-4988-98C6-32BEAFA98F60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98D30FB-B8CC-4166-BA12-7EE97C8AE148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5C9DDBB-9A3F-4738-92C9-4F887ACE1BAE}">
      <dgm:prSet custT="1"/>
      <dgm:spPr/>
      <dgm:t>
        <a:bodyPr/>
        <a:lstStyle/>
        <a:p>
          <a:pPr algn="just" rtl="0"/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Кроме почвенно-растительного покрова в земледельческих ПАЛ могут несколько изменяться и литологический состав поверхностных отложений, и гидрологический режим территории (особенно при орошаемом земледелии). 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18D418-5398-4DE9-A088-2AA5AFBA7381}" type="parTrans" cxnId="{DBD0F8E4-34C2-4670-972F-F04A06950ACB}">
      <dgm:prSet/>
      <dgm:spPr/>
      <dgm:t>
        <a:bodyPr/>
        <a:lstStyle/>
        <a:p>
          <a:endParaRPr lang="ru-RU"/>
        </a:p>
      </dgm:t>
    </dgm:pt>
    <dgm:pt modelId="{774DD731-6CC7-49B6-B980-03055CE80478}" type="sibTrans" cxnId="{DBD0F8E4-34C2-4670-972F-F04A06950ACB}">
      <dgm:prSet/>
      <dgm:spPr/>
      <dgm:t>
        <a:bodyPr/>
        <a:lstStyle/>
        <a:p>
          <a:endParaRPr lang="ru-RU"/>
        </a:p>
      </dgm:t>
    </dgm:pt>
    <dgm:pt modelId="{30B5E0CD-1053-4A74-9705-81E6FDD2B0A1}">
      <dgm:prSet custT="1"/>
      <dgm:spPr/>
      <dgm:t>
        <a:bodyPr/>
        <a:lstStyle/>
        <a:p>
          <a:pPr algn="just" rtl="0"/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 настоящему моменту технологические методы увеличения урожайности в культурных ЗАЛ с интенсивным земледелием практически себя исчерпали. При этом резко обострилась общая экологическая проблема различных ЗАЛ – загрязнение самих угодий, прилегающих территорий и водоемов из-за избыточного или неправильного использования удобрений и ядохимикатов для борьбы с вредителями культур и сорняками. Соответственно темпы прироста урожайности и самого продовольствия начинают сокращаться. Поэтому ученые и специалисты для решения продовольственных и </a:t>
          </a:r>
          <a:r>
            <a:rPr lang="ru-RU" sz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геоэкологических</a:t>
          </a:r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проблем все больше внимания уделяют генной инженерии культурных растений, адаптивному ландшафтно-экологическому планированию угодий и ландшафтно-контурным технологиям производств. 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A1D6A1-AB5E-43D1-A412-CD05D72D76CF}" type="parTrans" cxnId="{D5595E9D-A312-49B4-B93F-77C132B613A1}">
      <dgm:prSet/>
      <dgm:spPr/>
      <dgm:t>
        <a:bodyPr/>
        <a:lstStyle/>
        <a:p>
          <a:endParaRPr lang="ru-RU"/>
        </a:p>
      </dgm:t>
    </dgm:pt>
    <dgm:pt modelId="{938BB53E-8DDA-426B-AAF9-F6FBD651C18A}" type="sibTrans" cxnId="{D5595E9D-A312-49B4-B93F-77C132B613A1}">
      <dgm:prSet/>
      <dgm:spPr/>
      <dgm:t>
        <a:bodyPr/>
        <a:lstStyle/>
        <a:p>
          <a:endParaRPr lang="ru-RU"/>
        </a:p>
      </dgm:t>
    </dgm:pt>
    <dgm:pt modelId="{D39C7458-C905-4D8F-8B7D-28BCE327E309}">
      <dgm:prSet custT="1"/>
      <dgm:spPr/>
      <dgm:t>
        <a:bodyPr/>
        <a:lstStyle/>
        <a:p>
          <a:pPr algn="just" rtl="0"/>
          <a:r>
            <a:rPr lang="ru-RU" sz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При обосновании современного ландшафтно-экологического планирования территории земледельческих агроландшафтов значительная роль отводится анализу ландшафтно-геохимических факторов, определяющих их плодородие, устойчивость и саму возможность земледелия. Учитывается экологическая безопасность, функционирование ЗАЛ, а также технология агропроизводства и ее специализация.</a:t>
          </a:r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08E174-B07E-4556-A46A-D3351DB8AE96}" type="parTrans" cxnId="{54C73A4E-ED94-4198-B208-54262D4854BF}">
      <dgm:prSet/>
      <dgm:spPr/>
      <dgm:t>
        <a:bodyPr/>
        <a:lstStyle/>
        <a:p>
          <a:endParaRPr lang="ru-RU"/>
        </a:p>
      </dgm:t>
    </dgm:pt>
    <dgm:pt modelId="{B5A50D13-E2CF-49F8-9BFC-0C4863D7959D}" type="sibTrans" cxnId="{54C73A4E-ED94-4198-B208-54262D4854BF}">
      <dgm:prSet/>
      <dgm:spPr/>
      <dgm:t>
        <a:bodyPr/>
        <a:lstStyle/>
        <a:p>
          <a:endParaRPr lang="ru-RU"/>
        </a:p>
      </dgm:t>
    </dgm:pt>
    <dgm:pt modelId="{84504B1C-0B2F-425B-9990-7B07D3729A79}" type="pres">
      <dgm:prSet presAssocID="{698D30FB-B8CC-4166-BA12-7EE97C8AE148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ACFB672-0116-4EFF-AC2B-1A63B9776C93}" type="pres">
      <dgm:prSet presAssocID="{D5C9DDBB-9A3F-4738-92C9-4F887ACE1BAE}" presName="circ1" presStyleLbl="vennNode1" presStyleIdx="0" presStyleCnt="3" custScaleX="148507"/>
      <dgm:spPr/>
      <dgm:t>
        <a:bodyPr/>
        <a:lstStyle/>
        <a:p>
          <a:endParaRPr lang="ru-RU"/>
        </a:p>
      </dgm:t>
    </dgm:pt>
    <dgm:pt modelId="{B53D3C62-276B-4C04-A9F5-5BD6E9763C0C}" type="pres">
      <dgm:prSet presAssocID="{D5C9DDBB-9A3F-4738-92C9-4F887ACE1BAE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55742D-2783-4DE3-823A-D2C3C72D11C9}" type="pres">
      <dgm:prSet presAssocID="{30B5E0CD-1053-4A74-9705-81E6FDD2B0A1}" presName="circ2" presStyleLbl="vennNode1" presStyleIdx="1" presStyleCnt="3" custScaleX="177979" custScaleY="119141" custLinFactNeighborX="36935" custLinFactNeighborY="-286"/>
      <dgm:spPr/>
      <dgm:t>
        <a:bodyPr/>
        <a:lstStyle/>
        <a:p>
          <a:endParaRPr lang="ru-RU"/>
        </a:p>
      </dgm:t>
    </dgm:pt>
    <dgm:pt modelId="{C84E9A89-5AE4-46C3-9BED-65FCF0770565}" type="pres">
      <dgm:prSet presAssocID="{30B5E0CD-1053-4A74-9705-81E6FDD2B0A1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BE0F2E-3F65-490F-83E6-C806E97B7245}" type="pres">
      <dgm:prSet presAssocID="{D39C7458-C905-4D8F-8B7D-28BCE327E309}" presName="circ3" presStyleLbl="vennNode1" presStyleIdx="2" presStyleCnt="3" custScaleX="160701" custLinFactNeighborX="-21726" custLinFactNeighborY="-610"/>
      <dgm:spPr/>
      <dgm:t>
        <a:bodyPr/>
        <a:lstStyle/>
        <a:p>
          <a:endParaRPr lang="ru-RU"/>
        </a:p>
      </dgm:t>
    </dgm:pt>
    <dgm:pt modelId="{0CA18651-7D33-443E-859D-D460AF3F81F9}" type="pres">
      <dgm:prSet presAssocID="{D39C7458-C905-4D8F-8B7D-28BCE327E309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4C73A4E-ED94-4198-B208-54262D4854BF}" srcId="{698D30FB-B8CC-4166-BA12-7EE97C8AE148}" destId="{D39C7458-C905-4D8F-8B7D-28BCE327E309}" srcOrd="2" destOrd="0" parTransId="{1F08E174-B07E-4556-A46A-D3351DB8AE96}" sibTransId="{B5A50D13-E2CF-49F8-9BFC-0C4863D7959D}"/>
    <dgm:cxn modelId="{FC7E56E2-1D06-4210-A998-A38197B33E35}" type="presOf" srcId="{D39C7458-C905-4D8F-8B7D-28BCE327E309}" destId="{51BE0F2E-3F65-490F-83E6-C806E97B7245}" srcOrd="0" destOrd="0" presId="urn:microsoft.com/office/officeart/2005/8/layout/venn1"/>
    <dgm:cxn modelId="{30DBF58D-F945-4B67-9E4D-2723D6FD599B}" type="presOf" srcId="{30B5E0CD-1053-4A74-9705-81E6FDD2B0A1}" destId="{5855742D-2783-4DE3-823A-D2C3C72D11C9}" srcOrd="0" destOrd="0" presId="urn:microsoft.com/office/officeart/2005/8/layout/venn1"/>
    <dgm:cxn modelId="{DBD0F8E4-34C2-4670-972F-F04A06950ACB}" srcId="{698D30FB-B8CC-4166-BA12-7EE97C8AE148}" destId="{D5C9DDBB-9A3F-4738-92C9-4F887ACE1BAE}" srcOrd="0" destOrd="0" parTransId="{2518D418-5398-4DE9-A088-2AA5AFBA7381}" sibTransId="{774DD731-6CC7-49B6-B980-03055CE80478}"/>
    <dgm:cxn modelId="{CB5738CC-8E9F-4C58-AE50-594E1685D614}" type="presOf" srcId="{D5C9DDBB-9A3F-4738-92C9-4F887ACE1BAE}" destId="{8ACFB672-0116-4EFF-AC2B-1A63B9776C93}" srcOrd="0" destOrd="0" presId="urn:microsoft.com/office/officeart/2005/8/layout/venn1"/>
    <dgm:cxn modelId="{81F40D66-FA46-4E4C-889B-980BFA22BB75}" type="presOf" srcId="{698D30FB-B8CC-4166-BA12-7EE97C8AE148}" destId="{84504B1C-0B2F-425B-9990-7B07D3729A79}" srcOrd="0" destOrd="0" presId="urn:microsoft.com/office/officeart/2005/8/layout/venn1"/>
    <dgm:cxn modelId="{435D9C73-9DF9-402D-8792-02E616F49632}" type="presOf" srcId="{30B5E0CD-1053-4A74-9705-81E6FDD2B0A1}" destId="{C84E9A89-5AE4-46C3-9BED-65FCF0770565}" srcOrd="1" destOrd="0" presId="urn:microsoft.com/office/officeart/2005/8/layout/venn1"/>
    <dgm:cxn modelId="{93939711-E332-48AA-BFC7-C1FF01B36FD5}" type="presOf" srcId="{D39C7458-C905-4D8F-8B7D-28BCE327E309}" destId="{0CA18651-7D33-443E-859D-D460AF3F81F9}" srcOrd="1" destOrd="0" presId="urn:microsoft.com/office/officeart/2005/8/layout/venn1"/>
    <dgm:cxn modelId="{BBE40B82-02F3-4949-B651-D06F0968BB88}" type="presOf" srcId="{D5C9DDBB-9A3F-4738-92C9-4F887ACE1BAE}" destId="{B53D3C62-276B-4C04-A9F5-5BD6E9763C0C}" srcOrd="1" destOrd="0" presId="urn:microsoft.com/office/officeart/2005/8/layout/venn1"/>
    <dgm:cxn modelId="{D5595E9D-A312-49B4-B93F-77C132B613A1}" srcId="{698D30FB-B8CC-4166-BA12-7EE97C8AE148}" destId="{30B5E0CD-1053-4A74-9705-81E6FDD2B0A1}" srcOrd="1" destOrd="0" parTransId="{CDA1D6A1-AB5E-43D1-A412-CD05D72D76CF}" sibTransId="{938BB53E-8DDA-426B-AAF9-F6FBD651C18A}"/>
    <dgm:cxn modelId="{43C1B0B2-9694-4ED0-AECC-B79D34D82311}" type="presParOf" srcId="{84504B1C-0B2F-425B-9990-7B07D3729A79}" destId="{8ACFB672-0116-4EFF-AC2B-1A63B9776C93}" srcOrd="0" destOrd="0" presId="urn:microsoft.com/office/officeart/2005/8/layout/venn1"/>
    <dgm:cxn modelId="{D8EDEBE9-40E6-4FEF-8019-DF256DA43013}" type="presParOf" srcId="{84504B1C-0B2F-425B-9990-7B07D3729A79}" destId="{B53D3C62-276B-4C04-A9F5-5BD6E9763C0C}" srcOrd="1" destOrd="0" presId="urn:microsoft.com/office/officeart/2005/8/layout/venn1"/>
    <dgm:cxn modelId="{09E75B04-6282-49AA-ABCD-53C8D93799BA}" type="presParOf" srcId="{84504B1C-0B2F-425B-9990-7B07D3729A79}" destId="{5855742D-2783-4DE3-823A-D2C3C72D11C9}" srcOrd="2" destOrd="0" presId="urn:microsoft.com/office/officeart/2005/8/layout/venn1"/>
    <dgm:cxn modelId="{93F799A1-4F9C-41A6-B477-A562E4B2153C}" type="presParOf" srcId="{84504B1C-0B2F-425B-9990-7B07D3729A79}" destId="{C84E9A89-5AE4-46C3-9BED-65FCF0770565}" srcOrd="3" destOrd="0" presId="urn:microsoft.com/office/officeart/2005/8/layout/venn1"/>
    <dgm:cxn modelId="{E92E117D-19C3-4312-A092-6CE946E2D576}" type="presParOf" srcId="{84504B1C-0B2F-425B-9990-7B07D3729A79}" destId="{51BE0F2E-3F65-490F-83E6-C806E97B7245}" srcOrd="4" destOrd="0" presId="urn:microsoft.com/office/officeart/2005/8/layout/venn1"/>
    <dgm:cxn modelId="{7148551D-068C-499D-A5FC-33C10F4F1A4D}" type="presParOf" srcId="{84504B1C-0B2F-425B-9990-7B07D3729A79}" destId="{0CA18651-7D33-443E-859D-D460AF3F81F9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F85C106-62C5-4A21-9489-63E0432DFE31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LID4096"/>
        </a:p>
      </dgm:t>
    </dgm:pt>
    <dgm:pt modelId="{887970E2-8D77-47C3-ADED-4169F362AD4E}">
      <dgm:prSet custT="1"/>
      <dgm:spPr/>
      <dgm:t>
        <a:bodyPr/>
        <a:lstStyle/>
        <a:p>
          <a:pPr algn="just"/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культурных пастбищ вокруг ферм, с сеянными, часто орошаемыми, удобряемыми огороженными лугами, на которых в определенной последовательности выпасается скот, заготавливается сено и «зеленая масса»</a:t>
          </a:r>
          <a:endParaRPr lang="ru-RU" sz="1400" b="1" dirty="0">
            <a:solidFill>
              <a:schemeClr val="bg1"/>
            </a:solidFill>
            <a:effectLst/>
            <a:latin typeface="Times New Roman" panose="0202060305040502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19D68BDD-9FD7-42B9-B81E-EB5F8F6BB4C1}" type="parTrans" cxnId="{4CB5C9D7-FF32-40F6-B790-E02DA1282D8A}">
      <dgm:prSet/>
      <dgm:spPr/>
      <dgm:t>
        <a:bodyPr/>
        <a:lstStyle/>
        <a:p>
          <a:pPr algn="just"/>
          <a:endParaRPr lang="LID4096" sz="1000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8F1534-76D0-4F50-9713-005339A16492}" type="sibTrans" cxnId="{4CB5C9D7-FF32-40F6-B790-E02DA1282D8A}">
      <dgm:prSet/>
      <dgm:spPr/>
      <dgm:t>
        <a:bodyPr/>
        <a:lstStyle/>
        <a:p>
          <a:pPr algn="just"/>
          <a:endParaRPr lang="LID4096" sz="1000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74CA1B-8E12-44EA-A735-4AF9E3A26AC5}">
      <dgm:prSet custT="1"/>
      <dgm:spPr/>
      <dgm:t>
        <a:bodyPr/>
        <a:lstStyle/>
        <a:p>
          <a:pPr algn="just"/>
          <a:r>
            <a:rPr lang="ru-RU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отгонно-пастбищных ландшафтов кочевого животноводства, развитого в аридных, северных (тундрах и лесотундрах) и горных районах с экстремальными гидротермическими условиями, низкой и резко меняющейся по сезонам </a:t>
          </a:r>
          <a:r>
            <a:rPr lang="ru-RU" sz="1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биопродуктивностью</a:t>
          </a:r>
          <a:endParaRPr lang="LID4096" sz="12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D28D08-1B3D-452E-88BC-77EBD9C007E7}" type="parTrans" cxnId="{E1A602EB-C163-468A-AEBB-BA6F679B91AB}">
      <dgm:prSet/>
      <dgm:spPr/>
      <dgm:t>
        <a:bodyPr/>
        <a:lstStyle/>
        <a:p>
          <a:pPr algn="just"/>
          <a:endParaRPr lang="LID4096" sz="1000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4260F0-09CF-45DF-A913-53052A1179B0}" type="sibTrans" cxnId="{E1A602EB-C163-468A-AEBB-BA6F679B91AB}">
      <dgm:prSet/>
      <dgm:spPr/>
      <dgm:t>
        <a:bodyPr/>
        <a:lstStyle/>
        <a:p>
          <a:pPr algn="just"/>
          <a:endParaRPr lang="LID4096" sz="1000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87987B-C9A2-4EF1-BDC6-2A63EEA6B2A0}">
      <dgm:prSet custT="1"/>
      <dgm:spPr/>
      <dgm:t>
        <a:bodyPr/>
        <a:lstStyle/>
        <a:p>
          <a:pPr algn="just"/>
          <a:r>
            <a:rPr lang="ru-RU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преимущественно диких пастбищ (лугов и лесолугов), иногда чередующихся с сеянными лугами и сенокосами, где в теплый сезон выпасается скот и заготавливается на зиму сено</a:t>
          </a:r>
        </a:p>
      </dgm:t>
    </dgm:pt>
    <dgm:pt modelId="{B2CD6921-E4C4-42D7-A1BE-0FC117D6C1FE}" type="parTrans" cxnId="{4A5935C0-ED35-45BC-8667-1D958D721871}">
      <dgm:prSet/>
      <dgm:spPr/>
      <dgm:t>
        <a:bodyPr/>
        <a:lstStyle/>
        <a:p>
          <a:endParaRPr lang="LID4096" sz="10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A9618A-4B37-44EB-BD58-32C493F63D7B}" type="sibTrans" cxnId="{4A5935C0-ED35-45BC-8667-1D958D721871}">
      <dgm:prSet/>
      <dgm:spPr/>
      <dgm:t>
        <a:bodyPr/>
        <a:lstStyle/>
        <a:p>
          <a:endParaRPr lang="LID4096" sz="10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1030BC-4BFF-4C9D-8D19-3E33214489B1}" type="pres">
      <dgm:prSet presAssocID="{4F85C106-62C5-4A21-9489-63E0432DFE31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AAB80E5D-F2A0-499A-85D1-5847E3C00F10}" type="pres">
      <dgm:prSet presAssocID="{887970E2-8D77-47C3-ADED-4169F362AD4E}" presName="composite" presStyleCnt="0"/>
      <dgm:spPr/>
    </dgm:pt>
    <dgm:pt modelId="{B9903CD6-E309-4863-BEC3-8B9D889177CA}" type="pres">
      <dgm:prSet presAssocID="{887970E2-8D77-47C3-ADED-4169F362AD4E}" presName="bentUpArrow1" presStyleLbl="alignImgPlace1" presStyleIdx="0" presStyleCnt="2" custScaleX="106725" custScaleY="234365"/>
      <dgm:spPr/>
    </dgm:pt>
    <dgm:pt modelId="{6ABD390E-FE3E-4D43-AF76-77D5A55AD0B3}" type="pres">
      <dgm:prSet presAssocID="{887970E2-8D77-47C3-ADED-4169F362AD4E}" presName="ParentText" presStyleLbl="node1" presStyleIdx="0" presStyleCnt="3" custScaleX="441015" custScaleY="180676" custLinFactNeighborX="2884" custLinFactNeighborY="-8333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81DA04-D1A5-48D1-ACB0-F466E40C3B85}" type="pres">
      <dgm:prSet presAssocID="{887970E2-8D77-47C3-ADED-4169F362AD4E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E67E5649-5FF8-4F87-9DC1-D5681CAC22E8}" type="pres">
      <dgm:prSet presAssocID="{888F1534-76D0-4F50-9713-005339A16492}" presName="sibTrans" presStyleCnt="0"/>
      <dgm:spPr/>
    </dgm:pt>
    <dgm:pt modelId="{74F3B6C8-9DC2-4968-970B-ED083F39983D}" type="pres">
      <dgm:prSet presAssocID="{4D87987B-C9A2-4EF1-BDC6-2A63EEA6B2A0}" presName="composite" presStyleCnt="0"/>
      <dgm:spPr/>
    </dgm:pt>
    <dgm:pt modelId="{AEDC3FAD-794A-4D41-9C04-357C437E9438}" type="pres">
      <dgm:prSet presAssocID="{4D87987B-C9A2-4EF1-BDC6-2A63EEA6B2A0}" presName="bentUpArrow1" presStyleLbl="alignImgPlace1" presStyleIdx="1" presStyleCnt="2" custScaleY="145864" custLinFactX="-84428" custLinFactNeighborX="-100000" custLinFactNeighborY="-26824"/>
      <dgm:spPr/>
    </dgm:pt>
    <dgm:pt modelId="{3E485F2F-8DEE-4189-967B-990339EF751F}" type="pres">
      <dgm:prSet presAssocID="{4D87987B-C9A2-4EF1-BDC6-2A63EEA6B2A0}" presName="ParentText" presStyleLbl="node1" presStyleIdx="1" presStyleCnt="3" custScaleX="477786" custScaleY="133903" custLinFactNeighborX="12977" custLinFactNeighborY="-2554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9495B9-9D34-4785-91B1-0B7218596E26}" type="pres">
      <dgm:prSet presAssocID="{4D87987B-C9A2-4EF1-BDC6-2A63EEA6B2A0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EB9E37B1-D70F-47C2-9A06-D63FF7476F0A}" type="pres">
      <dgm:prSet presAssocID="{98A9618A-4B37-44EB-BD58-32C493F63D7B}" presName="sibTrans" presStyleCnt="0"/>
      <dgm:spPr/>
    </dgm:pt>
    <dgm:pt modelId="{422ED0AE-0CA8-464B-8479-C584402BABDB}" type="pres">
      <dgm:prSet presAssocID="{D574CA1B-8E12-44EA-A735-4AF9E3A26AC5}" presName="composite" presStyleCnt="0"/>
      <dgm:spPr/>
    </dgm:pt>
    <dgm:pt modelId="{10C9C9F8-59D8-4480-B44A-850860F9317A}" type="pres">
      <dgm:prSet presAssocID="{D574CA1B-8E12-44EA-A735-4AF9E3A26AC5}" presName="ParentText" presStyleLbl="node1" presStyleIdx="2" presStyleCnt="3" custScaleX="447000" custScaleY="135874" custLinFactNeighborX="-61685" custLinFactNeighborY="-2001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9390B75-FBCB-4360-B7C3-15896836A55F}" type="presOf" srcId="{D574CA1B-8E12-44EA-A735-4AF9E3A26AC5}" destId="{10C9C9F8-59D8-4480-B44A-850860F9317A}" srcOrd="0" destOrd="0" presId="urn:microsoft.com/office/officeart/2005/8/layout/StepDownProcess"/>
    <dgm:cxn modelId="{4CB5C9D7-FF32-40F6-B790-E02DA1282D8A}" srcId="{4F85C106-62C5-4A21-9489-63E0432DFE31}" destId="{887970E2-8D77-47C3-ADED-4169F362AD4E}" srcOrd="0" destOrd="0" parTransId="{19D68BDD-9FD7-42B9-B81E-EB5F8F6BB4C1}" sibTransId="{888F1534-76D0-4F50-9713-005339A16492}"/>
    <dgm:cxn modelId="{4A5935C0-ED35-45BC-8667-1D958D721871}" srcId="{4F85C106-62C5-4A21-9489-63E0432DFE31}" destId="{4D87987B-C9A2-4EF1-BDC6-2A63EEA6B2A0}" srcOrd="1" destOrd="0" parTransId="{B2CD6921-E4C4-42D7-A1BE-0FC117D6C1FE}" sibTransId="{98A9618A-4B37-44EB-BD58-32C493F63D7B}"/>
    <dgm:cxn modelId="{28B095C2-F751-4907-96F3-F0C77FEBD12F}" type="presOf" srcId="{4F85C106-62C5-4A21-9489-63E0432DFE31}" destId="{D61030BC-4BFF-4C9D-8D19-3E33214489B1}" srcOrd="0" destOrd="0" presId="urn:microsoft.com/office/officeart/2005/8/layout/StepDownProcess"/>
    <dgm:cxn modelId="{969C9BB8-4D11-421D-9603-79BF9B861E0C}" type="presOf" srcId="{887970E2-8D77-47C3-ADED-4169F362AD4E}" destId="{6ABD390E-FE3E-4D43-AF76-77D5A55AD0B3}" srcOrd="0" destOrd="0" presId="urn:microsoft.com/office/officeart/2005/8/layout/StepDownProcess"/>
    <dgm:cxn modelId="{39230563-5877-45BA-8880-10776370BD2C}" type="presOf" srcId="{4D87987B-C9A2-4EF1-BDC6-2A63EEA6B2A0}" destId="{3E485F2F-8DEE-4189-967B-990339EF751F}" srcOrd="0" destOrd="0" presId="urn:microsoft.com/office/officeart/2005/8/layout/StepDownProcess"/>
    <dgm:cxn modelId="{E1A602EB-C163-468A-AEBB-BA6F679B91AB}" srcId="{4F85C106-62C5-4A21-9489-63E0432DFE31}" destId="{D574CA1B-8E12-44EA-A735-4AF9E3A26AC5}" srcOrd="2" destOrd="0" parTransId="{CDD28D08-1B3D-452E-88BC-77EBD9C007E7}" sibTransId="{3E4260F0-09CF-45DF-A913-53052A1179B0}"/>
    <dgm:cxn modelId="{6ADE9640-18AA-4C2A-93CE-B7FED1AE9233}" type="presParOf" srcId="{D61030BC-4BFF-4C9D-8D19-3E33214489B1}" destId="{AAB80E5D-F2A0-499A-85D1-5847E3C00F10}" srcOrd="0" destOrd="0" presId="urn:microsoft.com/office/officeart/2005/8/layout/StepDownProcess"/>
    <dgm:cxn modelId="{E9C2F539-CA78-4C01-A9A1-D26B3144973F}" type="presParOf" srcId="{AAB80E5D-F2A0-499A-85D1-5847E3C00F10}" destId="{B9903CD6-E309-4863-BEC3-8B9D889177CA}" srcOrd="0" destOrd="0" presId="urn:microsoft.com/office/officeart/2005/8/layout/StepDownProcess"/>
    <dgm:cxn modelId="{A9573F67-C029-4DDC-84B3-E26B180AD0EF}" type="presParOf" srcId="{AAB80E5D-F2A0-499A-85D1-5847E3C00F10}" destId="{6ABD390E-FE3E-4D43-AF76-77D5A55AD0B3}" srcOrd="1" destOrd="0" presId="urn:microsoft.com/office/officeart/2005/8/layout/StepDownProcess"/>
    <dgm:cxn modelId="{05CCA4B1-83D9-4291-8CAA-5F8CD33BD4F5}" type="presParOf" srcId="{AAB80E5D-F2A0-499A-85D1-5847E3C00F10}" destId="{D081DA04-D1A5-48D1-ACB0-F466E40C3B85}" srcOrd="2" destOrd="0" presId="urn:microsoft.com/office/officeart/2005/8/layout/StepDownProcess"/>
    <dgm:cxn modelId="{31660661-8615-4FED-802A-24FE86F3B690}" type="presParOf" srcId="{D61030BC-4BFF-4C9D-8D19-3E33214489B1}" destId="{E67E5649-5FF8-4F87-9DC1-D5681CAC22E8}" srcOrd="1" destOrd="0" presId="urn:microsoft.com/office/officeart/2005/8/layout/StepDownProcess"/>
    <dgm:cxn modelId="{B316FC26-FA97-4C34-9FBF-AE0426774450}" type="presParOf" srcId="{D61030BC-4BFF-4C9D-8D19-3E33214489B1}" destId="{74F3B6C8-9DC2-4968-970B-ED083F39983D}" srcOrd="2" destOrd="0" presId="urn:microsoft.com/office/officeart/2005/8/layout/StepDownProcess"/>
    <dgm:cxn modelId="{54E901EC-2F14-4B42-A495-DBE40F694B7B}" type="presParOf" srcId="{74F3B6C8-9DC2-4968-970B-ED083F39983D}" destId="{AEDC3FAD-794A-4D41-9C04-357C437E9438}" srcOrd="0" destOrd="0" presId="urn:microsoft.com/office/officeart/2005/8/layout/StepDownProcess"/>
    <dgm:cxn modelId="{CB502FB7-2372-4438-B38E-9693A68EF870}" type="presParOf" srcId="{74F3B6C8-9DC2-4968-970B-ED083F39983D}" destId="{3E485F2F-8DEE-4189-967B-990339EF751F}" srcOrd="1" destOrd="0" presId="urn:microsoft.com/office/officeart/2005/8/layout/StepDownProcess"/>
    <dgm:cxn modelId="{A5F502EE-DB9B-4BB9-B93E-0EC352F8F52C}" type="presParOf" srcId="{74F3B6C8-9DC2-4968-970B-ED083F39983D}" destId="{179495B9-9D34-4785-91B1-0B7218596E26}" srcOrd="2" destOrd="0" presId="urn:microsoft.com/office/officeart/2005/8/layout/StepDownProcess"/>
    <dgm:cxn modelId="{64948A05-8BA7-4DEF-9732-7EACA3A371C5}" type="presParOf" srcId="{D61030BC-4BFF-4C9D-8D19-3E33214489B1}" destId="{EB9E37B1-D70F-47C2-9A06-D63FF7476F0A}" srcOrd="3" destOrd="0" presId="urn:microsoft.com/office/officeart/2005/8/layout/StepDownProcess"/>
    <dgm:cxn modelId="{E4207F36-EE4B-46FD-87AD-45D06CEEE2D3}" type="presParOf" srcId="{D61030BC-4BFF-4C9D-8D19-3E33214489B1}" destId="{422ED0AE-0CA8-464B-8479-C584402BABDB}" srcOrd="4" destOrd="0" presId="urn:microsoft.com/office/officeart/2005/8/layout/StepDownProcess"/>
    <dgm:cxn modelId="{64563386-E48B-4C56-83A0-384C48FBE603}" type="presParOf" srcId="{422ED0AE-0CA8-464B-8479-C584402BABDB}" destId="{10C9C9F8-59D8-4480-B44A-850860F9317A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9B8ABA5-9F21-48E8-8DB7-0A83D67193CF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ED8DC28C-E0BB-4B17-AE71-0E9611DDE459}">
      <dgm:prSet custT="1"/>
      <dgm:spPr/>
      <dgm:t>
        <a:bodyPr/>
        <a:lstStyle/>
        <a:p>
          <a:pPr rtl="0"/>
          <a:r>
            <a:rPr lang="ru-RU" sz="1400" smtClean="0">
              <a:latin typeface="Times New Roman" panose="02020603050405020304" pitchFamily="18" charset="0"/>
              <a:cs typeface="Times New Roman" panose="02020603050405020304" pitchFamily="18" charset="0"/>
            </a:rPr>
            <a:t>Экологические проблемы пастбищных ландшафтов и их структура тесно связаны с интенсивностью пастбищных нагрузок, их типами, а также природными особенностями территории. </a:t>
          </a:r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11690B-0646-470C-9C74-D7B62CB0045D}" type="parTrans" cxnId="{A9295891-7332-462B-89B9-78DCE2F3511A}">
      <dgm:prSet/>
      <dgm:spPr/>
      <dgm:t>
        <a:bodyPr/>
        <a:lstStyle/>
        <a:p>
          <a:endParaRPr lang="ru-RU"/>
        </a:p>
      </dgm:t>
    </dgm:pt>
    <dgm:pt modelId="{8F13A8B6-2AFB-4C95-973C-446487E4FB0A}" type="sibTrans" cxnId="{A9295891-7332-462B-89B9-78DCE2F3511A}">
      <dgm:prSet/>
      <dgm:spPr/>
      <dgm:t>
        <a:bodyPr/>
        <a:lstStyle/>
        <a:p>
          <a:endParaRPr lang="ru-RU"/>
        </a:p>
      </dgm:t>
    </dgm:pt>
    <dgm:pt modelId="{EF0F12DD-DCE5-497F-B1DF-AC6DD7CF7075}">
      <dgm:prSet/>
      <dgm:spPr/>
      <dgm:t>
        <a:bodyPr/>
        <a:lstStyle/>
        <a:p>
          <a:pPr algn="just" rtl="0"/>
          <a:r>
            <a:rPr lang="ru-RU" smtClean="0">
              <a:latin typeface="Times New Roman" panose="02020603050405020304" pitchFamily="18" charset="0"/>
              <a:cs typeface="Times New Roman" panose="02020603050405020304" pitchFamily="18" charset="0"/>
            </a:rPr>
            <a:t>Еще один подтип животноводческих ландшафтов характеризуется преимущественно стойловым содержанием скота на фермах. Их характерные особенности – это наличие крупных ферм с вспомогательными комплексами по кормоподготовке и водоснабжению, а также крупных навозохранилищ, окруженных полями с кормовыми культурами и сенокосами. Важными экологическими проблемами животноводческих ландшафтов данного типа и первых двух пастбищных являются удаление, хранение и переработка навоза, а также геоэкологически оптимальное размещение ферм в ландшафте (ландшафтное планирование), предотвращающее загрязнение почв и вод токсикантами и патогенными организмами. </a:t>
          </a:r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8D0C16-67D1-4730-9DB1-2928DBB3175E}" type="parTrans" cxnId="{34E9087D-555D-4D47-B999-F023EC0FEB03}">
      <dgm:prSet/>
      <dgm:spPr/>
      <dgm:t>
        <a:bodyPr/>
        <a:lstStyle/>
        <a:p>
          <a:endParaRPr lang="ru-RU"/>
        </a:p>
      </dgm:t>
    </dgm:pt>
    <dgm:pt modelId="{53ACD2D4-838F-419A-93D3-DE3EE17D4F09}" type="sibTrans" cxnId="{34E9087D-555D-4D47-B999-F023EC0FEB03}">
      <dgm:prSet/>
      <dgm:spPr/>
      <dgm:t>
        <a:bodyPr/>
        <a:lstStyle/>
        <a:p>
          <a:endParaRPr lang="ru-RU"/>
        </a:p>
      </dgm:t>
    </dgm:pt>
    <dgm:pt modelId="{4CA386BC-5D8D-43A1-95C2-5EE723D201BC}" type="pres">
      <dgm:prSet presAssocID="{E9B8ABA5-9F21-48E8-8DB7-0A83D67193CF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E187109-F7BA-437B-B6DB-D2E68BEE07F3}" type="pres">
      <dgm:prSet presAssocID="{E9B8ABA5-9F21-48E8-8DB7-0A83D67193CF}" presName="arrow" presStyleLbl="bgShp" presStyleIdx="0" presStyleCnt="1"/>
      <dgm:spPr/>
    </dgm:pt>
    <dgm:pt modelId="{648D5DD8-E136-4809-8C7E-57B946472019}" type="pres">
      <dgm:prSet presAssocID="{E9B8ABA5-9F21-48E8-8DB7-0A83D67193CF}" presName="linearProcess" presStyleCnt="0"/>
      <dgm:spPr/>
    </dgm:pt>
    <dgm:pt modelId="{5C11024B-7D4A-4739-904E-9229EC23AD05}" type="pres">
      <dgm:prSet presAssocID="{ED8DC28C-E0BB-4B17-AE71-0E9611DDE459}" presName="text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5BF351-1B8C-4B84-9E62-0D1E6DD48FD8}" type="pres">
      <dgm:prSet presAssocID="{8F13A8B6-2AFB-4C95-973C-446487E4FB0A}" presName="sibTrans" presStyleCnt="0"/>
      <dgm:spPr/>
    </dgm:pt>
    <dgm:pt modelId="{35C1BEA2-1A3E-4E02-965E-3DAA0A1B3D36}" type="pres">
      <dgm:prSet presAssocID="{EF0F12DD-DCE5-497F-B1DF-AC6DD7CF7075}" presName="text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CCAFD7E-B77D-4037-809A-A2CEF150B8E7}" type="presOf" srcId="{E9B8ABA5-9F21-48E8-8DB7-0A83D67193CF}" destId="{4CA386BC-5D8D-43A1-95C2-5EE723D201BC}" srcOrd="0" destOrd="0" presId="urn:microsoft.com/office/officeart/2005/8/layout/hProcess9"/>
    <dgm:cxn modelId="{CADA7B51-B9AA-45C9-B5E7-065CE0A1D38F}" type="presOf" srcId="{EF0F12DD-DCE5-497F-B1DF-AC6DD7CF7075}" destId="{35C1BEA2-1A3E-4E02-965E-3DAA0A1B3D36}" srcOrd="0" destOrd="0" presId="urn:microsoft.com/office/officeart/2005/8/layout/hProcess9"/>
    <dgm:cxn modelId="{41BA8FD3-0B1B-4480-B6D4-AF8EEDE653AF}" type="presOf" srcId="{ED8DC28C-E0BB-4B17-AE71-0E9611DDE459}" destId="{5C11024B-7D4A-4739-904E-9229EC23AD05}" srcOrd="0" destOrd="0" presId="urn:microsoft.com/office/officeart/2005/8/layout/hProcess9"/>
    <dgm:cxn modelId="{34E9087D-555D-4D47-B999-F023EC0FEB03}" srcId="{E9B8ABA5-9F21-48E8-8DB7-0A83D67193CF}" destId="{EF0F12DD-DCE5-497F-B1DF-AC6DD7CF7075}" srcOrd="1" destOrd="0" parTransId="{BD8D0C16-67D1-4730-9DB1-2928DBB3175E}" sibTransId="{53ACD2D4-838F-419A-93D3-DE3EE17D4F09}"/>
    <dgm:cxn modelId="{A9295891-7332-462B-89B9-78DCE2F3511A}" srcId="{E9B8ABA5-9F21-48E8-8DB7-0A83D67193CF}" destId="{ED8DC28C-E0BB-4B17-AE71-0E9611DDE459}" srcOrd="0" destOrd="0" parTransId="{3E11690B-0646-470C-9C74-D7B62CB0045D}" sibTransId="{8F13A8B6-2AFB-4C95-973C-446487E4FB0A}"/>
    <dgm:cxn modelId="{FFA98701-9B9F-4C35-84E3-6C4B9C480504}" type="presParOf" srcId="{4CA386BC-5D8D-43A1-95C2-5EE723D201BC}" destId="{9E187109-F7BA-437B-B6DB-D2E68BEE07F3}" srcOrd="0" destOrd="0" presId="urn:microsoft.com/office/officeart/2005/8/layout/hProcess9"/>
    <dgm:cxn modelId="{5F68515B-D617-41F0-B742-28F2C64A3A2E}" type="presParOf" srcId="{4CA386BC-5D8D-43A1-95C2-5EE723D201BC}" destId="{648D5DD8-E136-4809-8C7E-57B946472019}" srcOrd="1" destOrd="0" presId="urn:microsoft.com/office/officeart/2005/8/layout/hProcess9"/>
    <dgm:cxn modelId="{CAB2CB52-918A-4CF8-B56B-1761034E2AB5}" type="presParOf" srcId="{648D5DD8-E136-4809-8C7E-57B946472019}" destId="{5C11024B-7D4A-4739-904E-9229EC23AD05}" srcOrd="0" destOrd="0" presId="urn:microsoft.com/office/officeart/2005/8/layout/hProcess9"/>
    <dgm:cxn modelId="{8612FA74-4BDA-47AC-9197-DD1C05CC6676}" type="presParOf" srcId="{648D5DD8-E136-4809-8C7E-57B946472019}" destId="{8D5BF351-1B8C-4B84-9E62-0D1E6DD48FD8}" srcOrd="1" destOrd="0" presId="urn:microsoft.com/office/officeart/2005/8/layout/hProcess9"/>
    <dgm:cxn modelId="{ACB1C3F1-832C-4AD1-B12D-3256577B11C9}" type="presParOf" srcId="{648D5DD8-E136-4809-8C7E-57B946472019}" destId="{35C1BEA2-1A3E-4E02-965E-3DAA0A1B3D36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2F5CF35-0E3D-4501-9547-FD9B72930FD3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166DAD8A-B5DD-4683-A73C-870DE469ABC0}">
      <dgm:prSet custT="1"/>
      <dgm:spPr/>
      <dgm:t>
        <a:bodyPr/>
        <a:lstStyle/>
        <a:p>
          <a:pPr algn="just" rtl="0"/>
          <a:r>
            <a:rPr lang="ru-RU" sz="1600" smtClean="0">
              <a:latin typeface="Times New Roman" panose="02020603050405020304" pitchFamily="18" charset="0"/>
              <a:cs typeface="Times New Roman" panose="02020603050405020304" pitchFamily="18" charset="0"/>
            </a:rPr>
            <a:t>Важными элементами оптимизации и экологической безопасности пастбищно-животноводческих КЛ с животноводческими комплексами могут быть: организация и поддержание относительно замкнутого круговорота навоза и содержащихся в нем элементов питания растений в природно-хозяйственной геоэкосистеме пастбище, сенокос и поля с кормовыми культурами – животноводческий комплекс – сенокос, пастбище, поле; ландшафтное планирование, в частности размещение животноводческих ферм с навозохранилищами и летних стойбищ скота на экологически безопасном расстоянии от рек, ручьев и других водоемов, организация искусственных водопоев на водоразделах. </a:t>
          </a:r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299CC5-8CD4-4870-9F66-3267FD84B18C}" type="parTrans" cxnId="{19D898E1-400F-4209-B5A0-4DD0234856C6}">
      <dgm:prSet/>
      <dgm:spPr/>
      <dgm:t>
        <a:bodyPr/>
        <a:lstStyle/>
        <a:p>
          <a:endParaRPr lang="ru-RU"/>
        </a:p>
      </dgm:t>
    </dgm:pt>
    <dgm:pt modelId="{3B23FEF5-EE0E-434E-9807-0EAA126EDA4D}" type="sibTrans" cxnId="{19D898E1-400F-4209-B5A0-4DD0234856C6}">
      <dgm:prSet/>
      <dgm:spPr/>
      <dgm:t>
        <a:bodyPr/>
        <a:lstStyle/>
        <a:p>
          <a:endParaRPr lang="ru-RU"/>
        </a:p>
      </dgm:t>
    </dgm:pt>
    <dgm:pt modelId="{94664B00-21A9-4880-B73D-ED2F9836240A}" type="pres">
      <dgm:prSet presAssocID="{62F5CF35-0E3D-4501-9547-FD9B72930FD3}" presName="CompostProcess" presStyleCnt="0">
        <dgm:presLayoutVars>
          <dgm:dir/>
          <dgm:resizeHandles val="exact"/>
        </dgm:presLayoutVars>
      </dgm:prSet>
      <dgm:spPr/>
    </dgm:pt>
    <dgm:pt modelId="{4BA4D520-E4F6-47E6-BA35-D462836ADC9A}" type="pres">
      <dgm:prSet presAssocID="{62F5CF35-0E3D-4501-9547-FD9B72930FD3}" presName="arrow" presStyleLbl="bgShp" presStyleIdx="0" presStyleCnt="1"/>
      <dgm:spPr/>
    </dgm:pt>
    <dgm:pt modelId="{9A303849-1D58-4F87-87C1-25921370F7C1}" type="pres">
      <dgm:prSet presAssocID="{62F5CF35-0E3D-4501-9547-FD9B72930FD3}" presName="linearProcess" presStyleCnt="0"/>
      <dgm:spPr/>
    </dgm:pt>
    <dgm:pt modelId="{1B509603-F6C5-45B5-968C-19F5F24004D2}" type="pres">
      <dgm:prSet presAssocID="{166DAD8A-B5DD-4683-A73C-870DE469ABC0}" presName="textNode" presStyleLbl="node1" presStyleIdx="0" presStyleCnt="1">
        <dgm:presLayoutVars>
          <dgm:bulletEnabled val="1"/>
        </dgm:presLayoutVars>
      </dgm:prSet>
      <dgm:spPr/>
    </dgm:pt>
  </dgm:ptLst>
  <dgm:cxnLst>
    <dgm:cxn modelId="{19D898E1-400F-4209-B5A0-4DD0234856C6}" srcId="{62F5CF35-0E3D-4501-9547-FD9B72930FD3}" destId="{166DAD8A-B5DD-4683-A73C-870DE469ABC0}" srcOrd="0" destOrd="0" parTransId="{3B299CC5-8CD4-4870-9F66-3267FD84B18C}" sibTransId="{3B23FEF5-EE0E-434E-9807-0EAA126EDA4D}"/>
    <dgm:cxn modelId="{25176EBB-B2CD-459A-9F84-C78AAA95E9A2}" type="presOf" srcId="{62F5CF35-0E3D-4501-9547-FD9B72930FD3}" destId="{94664B00-21A9-4880-B73D-ED2F9836240A}" srcOrd="0" destOrd="0" presId="urn:microsoft.com/office/officeart/2005/8/layout/hProcess9"/>
    <dgm:cxn modelId="{BCB8E20E-D058-449E-B3E5-8C802D0ECE37}" type="presOf" srcId="{166DAD8A-B5DD-4683-A73C-870DE469ABC0}" destId="{1B509603-F6C5-45B5-968C-19F5F24004D2}" srcOrd="0" destOrd="0" presId="urn:microsoft.com/office/officeart/2005/8/layout/hProcess9"/>
    <dgm:cxn modelId="{03E593D8-2B5C-4646-B057-AFFFB73B28DD}" type="presParOf" srcId="{94664B00-21A9-4880-B73D-ED2F9836240A}" destId="{4BA4D520-E4F6-47E6-BA35-D462836ADC9A}" srcOrd="0" destOrd="0" presId="urn:microsoft.com/office/officeart/2005/8/layout/hProcess9"/>
    <dgm:cxn modelId="{CDA2A7F8-B753-4C04-A332-BAFF3E23D9C0}" type="presParOf" srcId="{94664B00-21A9-4880-B73D-ED2F9836240A}" destId="{9A303849-1D58-4F87-87C1-25921370F7C1}" srcOrd="1" destOrd="0" presId="urn:microsoft.com/office/officeart/2005/8/layout/hProcess9"/>
    <dgm:cxn modelId="{FAD2C9C7-52AC-4FC8-9BAD-440CF8A6BC24}" type="presParOf" srcId="{9A303849-1D58-4F87-87C1-25921370F7C1}" destId="{1B509603-F6C5-45B5-968C-19F5F24004D2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0F57824-EFBD-468B-9F1D-5D0A75BDC7DE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LID4096"/>
        </a:p>
      </dgm:t>
    </dgm:pt>
    <dgm:pt modelId="{93A5603C-55AB-4FE6-8BC2-D014135D018C}">
      <dgm:prSet custT="1"/>
      <dgm:spPr/>
      <dgm:t>
        <a:bodyPr/>
        <a:lstStyle/>
        <a:p>
          <a:r>
            <a: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1</a:t>
          </a:r>
          <a:endParaRPr lang="LID4096" sz="1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95C06C-810F-45EE-B3D3-AAF43756F9AE}" type="parTrans" cxnId="{94023B55-F0EA-4524-872C-E0D366DBB062}">
      <dgm:prSet/>
      <dgm:spPr/>
      <dgm:t>
        <a:bodyPr/>
        <a:lstStyle/>
        <a:p>
          <a:endParaRPr lang="LID4096" sz="1400"/>
        </a:p>
      </dgm:t>
    </dgm:pt>
    <dgm:pt modelId="{5BAC0BE7-AFB3-4B4A-AFDC-C6F7F90FDDC9}" type="sibTrans" cxnId="{94023B55-F0EA-4524-872C-E0D366DBB062}">
      <dgm:prSet/>
      <dgm:spPr/>
      <dgm:t>
        <a:bodyPr/>
        <a:lstStyle/>
        <a:p>
          <a:endParaRPr lang="LID4096" sz="1400"/>
        </a:p>
      </dgm:t>
    </dgm:pt>
    <dgm:pt modelId="{FE79B81B-3376-43EE-818D-D12E65843C23}">
      <dgm:prSet custT="1"/>
      <dgm:spPr/>
      <dgm:t>
        <a:bodyPr/>
        <a:lstStyle/>
        <a:p>
          <a:pPr algn="just"/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ПАЛ присваивающего типа</a:t>
          </a:r>
          <a:endParaRPr lang="LID4096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FB1472-7425-402E-B648-AA704DA85488}" type="parTrans" cxnId="{68B5787E-B482-410C-899C-702492250F10}">
      <dgm:prSet/>
      <dgm:spPr/>
      <dgm:t>
        <a:bodyPr/>
        <a:lstStyle/>
        <a:p>
          <a:endParaRPr lang="LID4096" sz="1400"/>
        </a:p>
      </dgm:t>
    </dgm:pt>
    <dgm:pt modelId="{E1E5BC8E-88A2-47AD-888F-C058E77125AC}" type="sibTrans" cxnId="{68B5787E-B482-410C-899C-702492250F10}">
      <dgm:prSet/>
      <dgm:spPr/>
      <dgm:t>
        <a:bodyPr/>
        <a:lstStyle/>
        <a:p>
          <a:endParaRPr lang="LID4096" sz="1400"/>
        </a:p>
      </dgm:t>
    </dgm:pt>
    <dgm:pt modelId="{11872C51-7587-4E75-922E-D6890634EBB5}">
      <dgm:prSet custT="1"/>
      <dgm:spPr/>
      <dgm:t>
        <a:bodyPr/>
        <a:lstStyle/>
        <a:p>
          <a:r>
            <a: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ru-RU" sz="1400" dirty="0"/>
            <a:t> </a:t>
          </a:r>
          <a:endParaRPr lang="LID4096" sz="1400" dirty="0"/>
        </a:p>
      </dgm:t>
    </dgm:pt>
    <dgm:pt modelId="{B919C25A-799F-4CDE-9234-F606E377D3AE}" type="parTrans" cxnId="{06557B13-D7F2-4E63-BB27-7EA7AC832BD6}">
      <dgm:prSet/>
      <dgm:spPr/>
      <dgm:t>
        <a:bodyPr/>
        <a:lstStyle/>
        <a:p>
          <a:endParaRPr lang="LID4096" sz="1400"/>
        </a:p>
      </dgm:t>
    </dgm:pt>
    <dgm:pt modelId="{EA47A6FB-63E0-4F79-837B-DE2C1B42319F}" type="sibTrans" cxnId="{06557B13-D7F2-4E63-BB27-7EA7AC832BD6}">
      <dgm:prSet/>
      <dgm:spPr/>
      <dgm:t>
        <a:bodyPr/>
        <a:lstStyle/>
        <a:p>
          <a:endParaRPr lang="LID4096" sz="1400"/>
        </a:p>
      </dgm:t>
    </dgm:pt>
    <dgm:pt modelId="{AF80EAA1-CEA3-42A0-92CF-8904DBE21B38}">
      <dgm:prSet custT="1"/>
      <dgm:spPr/>
      <dgm:t>
        <a:bodyPr/>
        <a:lstStyle/>
        <a:p>
          <a:pPr algn="just"/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ПАЛ производящего типа</a:t>
          </a:r>
          <a:endParaRPr lang="LID4096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C0F1CC-C090-4D2C-AAD6-4ED35BEF9AE1}" type="parTrans" cxnId="{DD537AD1-BFB4-4940-A0D6-4C34FF40B76D}">
      <dgm:prSet/>
      <dgm:spPr/>
      <dgm:t>
        <a:bodyPr/>
        <a:lstStyle/>
        <a:p>
          <a:endParaRPr lang="LID4096" sz="1400"/>
        </a:p>
      </dgm:t>
    </dgm:pt>
    <dgm:pt modelId="{D2F1E746-2705-4EC5-A4AC-33A1BE7A94D5}" type="sibTrans" cxnId="{DD537AD1-BFB4-4940-A0D6-4C34FF40B76D}">
      <dgm:prSet/>
      <dgm:spPr/>
      <dgm:t>
        <a:bodyPr/>
        <a:lstStyle/>
        <a:p>
          <a:endParaRPr lang="LID4096" sz="1400"/>
        </a:p>
      </dgm:t>
    </dgm:pt>
    <dgm:pt modelId="{33C93B38-6695-49AB-8B14-D85C88301E49}" type="pres">
      <dgm:prSet presAssocID="{00F57824-EFBD-468B-9F1D-5D0A75BDC7D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1A1D8F0-2E3D-4127-96E7-221CDAF26DE9}" type="pres">
      <dgm:prSet presAssocID="{93A5603C-55AB-4FE6-8BC2-D014135D018C}" presName="composite" presStyleCnt="0"/>
      <dgm:spPr/>
    </dgm:pt>
    <dgm:pt modelId="{25A1F633-C964-4F70-9348-6D33A97B1213}" type="pres">
      <dgm:prSet presAssocID="{93A5603C-55AB-4FE6-8BC2-D014135D018C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2E7944-B16D-4BAF-BFB0-483F7760D94E}" type="pres">
      <dgm:prSet presAssocID="{93A5603C-55AB-4FE6-8BC2-D014135D018C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7F8F76-2F42-4687-871C-F54DF3316DA7}" type="pres">
      <dgm:prSet presAssocID="{5BAC0BE7-AFB3-4B4A-AFDC-C6F7F90FDDC9}" presName="sp" presStyleCnt="0"/>
      <dgm:spPr/>
    </dgm:pt>
    <dgm:pt modelId="{90AD15F4-D5E7-4941-B9D3-1506F9FB90AC}" type="pres">
      <dgm:prSet presAssocID="{11872C51-7587-4E75-922E-D6890634EBB5}" presName="composite" presStyleCnt="0"/>
      <dgm:spPr/>
    </dgm:pt>
    <dgm:pt modelId="{4E240BC6-347B-480D-8C3E-4092D9D02C33}" type="pres">
      <dgm:prSet presAssocID="{11872C51-7587-4E75-922E-D6890634EBB5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93731C-EFFD-420E-BEC3-FCF96E8FF955}" type="pres">
      <dgm:prSet presAssocID="{11872C51-7587-4E75-922E-D6890634EBB5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00C032B-DB7D-4E74-8926-AA630FC1CA7D}" type="presOf" srcId="{00F57824-EFBD-468B-9F1D-5D0A75BDC7DE}" destId="{33C93B38-6695-49AB-8B14-D85C88301E49}" srcOrd="0" destOrd="0" presId="urn:microsoft.com/office/officeart/2005/8/layout/chevron2"/>
    <dgm:cxn modelId="{B9E5D863-3BA9-44DE-8460-5DA60634FE36}" type="presOf" srcId="{93A5603C-55AB-4FE6-8BC2-D014135D018C}" destId="{25A1F633-C964-4F70-9348-6D33A97B1213}" srcOrd="0" destOrd="0" presId="urn:microsoft.com/office/officeart/2005/8/layout/chevron2"/>
    <dgm:cxn modelId="{4AD6EC87-8BE8-4A66-A002-06B01B9A1DA1}" type="presOf" srcId="{AF80EAA1-CEA3-42A0-92CF-8904DBE21B38}" destId="{FE93731C-EFFD-420E-BEC3-FCF96E8FF955}" srcOrd="0" destOrd="0" presId="urn:microsoft.com/office/officeart/2005/8/layout/chevron2"/>
    <dgm:cxn modelId="{06557B13-D7F2-4E63-BB27-7EA7AC832BD6}" srcId="{00F57824-EFBD-468B-9F1D-5D0A75BDC7DE}" destId="{11872C51-7587-4E75-922E-D6890634EBB5}" srcOrd="1" destOrd="0" parTransId="{B919C25A-799F-4CDE-9234-F606E377D3AE}" sibTransId="{EA47A6FB-63E0-4F79-837B-DE2C1B42319F}"/>
    <dgm:cxn modelId="{EFF8A3F0-4FD8-4A47-A4C6-EA326759939E}" type="presOf" srcId="{FE79B81B-3376-43EE-818D-D12E65843C23}" destId="{D42E7944-B16D-4BAF-BFB0-483F7760D94E}" srcOrd="0" destOrd="0" presId="urn:microsoft.com/office/officeart/2005/8/layout/chevron2"/>
    <dgm:cxn modelId="{80303742-8909-4490-B7AE-1FDF8934FDEC}" type="presOf" srcId="{11872C51-7587-4E75-922E-D6890634EBB5}" destId="{4E240BC6-347B-480D-8C3E-4092D9D02C33}" srcOrd="0" destOrd="0" presId="urn:microsoft.com/office/officeart/2005/8/layout/chevron2"/>
    <dgm:cxn modelId="{DD537AD1-BFB4-4940-A0D6-4C34FF40B76D}" srcId="{11872C51-7587-4E75-922E-D6890634EBB5}" destId="{AF80EAA1-CEA3-42A0-92CF-8904DBE21B38}" srcOrd="0" destOrd="0" parTransId="{C4C0F1CC-C090-4D2C-AAD6-4ED35BEF9AE1}" sibTransId="{D2F1E746-2705-4EC5-A4AC-33A1BE7A94D5}"/>
    <dgm:cxn modelId="{68B5787E-B482-410C-899C-702492250F10}" srcId="{93A5603C-55AB-4FE6-8BC2-D014135D018C}" destId="{FE79B81B-3376-43EE-818D-D12E65843C23}" srcOrd="0" destOrd="0" parTransId="{AAFB1472-7425-402E-B648-AA704DA85488}" sibTransId="{E1E5BC8E-88A2-47AD-888F-C058E77125AC}"/>
    <dgm:cxn modelId="{94023B55-F0EA-4524-872C-E0D366DBB062}" srcId="{00F57824-EFBD-468B-9F1D-5D0A75BDC7DE}" destId="{93A5603C-55AB-4FE6-8BC2-D014135D018C}" srcOrd="0" destOrd="0" parTransId="{8795C06C-810F-45EE-B3D3-AAF43756F9AE}" sibTransId="{5BAC0BE7-AFB3-4B4A-AFDC-C6F7F90FDDC9}"/>
    <dgm:cxn modelId="{F8046AAD-ED5F-4F88-B96C-2B20A4FE398B}" type="presParOf" srcId="{33C93B38-6695-49AB-8B14-D85C88301E49}" destId="{A1A1D8F0-2E3D-4127-96E7-221CDAF26DE9}" srcOrd="0" destOrd="0" presId="urn:microsoft.com/office/officeart/2005/8/layout/chevron2"/>
    <dgm:cxn modelId="{81813BE9-1215-4312-ADCD-3490D1582204}" type="presParOf" srcId="{A1A1D8F0-2E3D-4127-96E7-221CDAF26DE9}" destId="{25A1F633-C964-4F70-9348-6D33A97B1213}" srcOrd="0" destOrd="0" presId="urn:microsoft.com/office/officeart/2005/8/layout/chevron2"/>
    <dgm:cxn modelId="{5A5EDC12-EA6F-4683-A4D6-ABBD3DA0C89F}" type="presParOf" srcId="{A1A1D8F0-2E3D-4127-96E7-221CDAF26DE9}" destId="{D42E7944-B16D-4BAF-BFB0-483F7760D94E}" srcOrd="1" destOrd="0" presId="urn:microsoft.com/office/officeart/2005/8/layout/chevron2"/>
    <dgm:cxn modelId="{E327659E-3B1F-4E10-BF22-DD7E175B3FF0}" type="presParOf" srcId="{33C93B38-6695-49AB-8B14-D85C88301E49}" destId="{497F8F76-2F42-4687-871C-F54DF3316DA7}" srcOrd="1" destOrd="0" presId="urn:microsoft.com/office/officeart/2005/8/layout/chevron2"/>
    <dgm:cxn modelId="{7F2E611F-5258-46D4-A3DF-36F6A97124F0}" type="presParOf" srcId="{33C93B38-6695-49AB-8B14-D85C88301E49}" destId="{90AD15F4-D5E7-4941-B9D3-1506F9FB90AC}" srcOrd="2" destOrd="0" presId="urn:microsoft.com/office/officeart/2005/8/layout/chevron2"/>
    <dgm:cxn modelId="{3DB350A9-7D1E-4B29-A547-47D367A15F6C}" type="presParOf" srcId="{90AD15F4-D5E7-4941-B9D3-1506F9FB90AC}" destId="{4E240BC6-347B-480D-8C3E-4092D9D02C33}" srcOrd="0" destOrd="0" presId="urn:microsoft.com/office/officeart/2005/8/layout/chevron2"/>
    <dgm:cxn modelId="{D911DAB6-A117-4715-A3ED-0449171A7964}" type="presParOf" srcId="{90AD15F4-D5E7-4941-B9D3-1506F9FB90AC}" destId="{FE93731C-EFFD-420E-BEC3-FCF96E8FF95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F85C106-62C5-4A21-9489-63E0432DFE31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LID4096"/>
        </a:p>
      </dgm:t>
    </dgm:pt>
    <dgm:pt modelId="{1616C0B2-DC25-4608-9278-2DF03BF84D70}">
      <dgm:prSet custT="1"/>
      <dgm:spPr/>
      <dgm:t>
        <a:bodyPr/>
        <a:lstStyle/>
        <a:p>
          <a:r>
            <a:rPr lang="ru-RU" sz="1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ПАЛ присваивающего типа. Наиболее масштабно изменения в морфологическом облике территорий проявляются в промышленных ТПХС присваивающего типа, например с </a:t>
          </a:r>
          <a:r>
            <a:rPr lang="ru-RU" sz="13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карьерно</a:t>
          </a:r>
          <a:r>
            <a:rPr lang="ru-RU" sz="1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-отвальными </a:t>
          </a:r>
          <a:r>
            <a:rPr lang="ru-RU" sz="13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геокомплексами</a:t>
          </a:r>
          <a:r>
            <a:rPr lang="ru-RU" sz="1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горнодобывающих производств. Яркими примерами их могут быть ПАЛ горнодобывающих </a:t>
          </a:r>
          <a:r>
            <a:rPr lang="ru-RU" sz="13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железнорудных</a:t>
          </a:r>
          <a:r>
            <a:rPr lang="ru-RU" sz="1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комплексов Соколов-</a:t>
          </a:r>
          <a:r>
            <a:rPr lang="ru-RU" sz="13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Сарыбай</a:t>
          </a:r>
          <a:r>
            <a:rPr lang="ru-RU" sz="1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, угольных – Экибастузского ТЭК и других, с огромными карьерами и разнообразными, часто пылящими и дымящими отвалами вскрышных пород.</a:t>
          </a:r>
        </a:p>
        <a:p>
          <a:pPr algn="just"/>
          <a:endParaRPr lang="ru-RU" sz="1300" b="1" dirty="0">
            <a:solidFill>
              <a:schemeClr val="bg1"/>
            </a:solidFill>
            <a:latin typeface="Times New Roman" panose="0202060305040502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2E382DD9-941A-4838-8F8B-3B7A1381317A}" type="parTrans" cxnId="{2B1F1BA8-AE8D-49E1-9E0A-8CF7751DD2CC}">
      <dgm:prSet/>
      <dgm:spPr/>
      <dgm:t>
        <a:bodyPr/>
        <a:lstStyle/>
        <a:p>
          <a:endParaRPr lang="LID4096" sz="1300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FEA5BF-C78B-4C5C-8B30-F55ABA584DD6}" type="sibTrans" cxnId="{2B1F1BA8-AE8D-49E1-9E0A-8CF7751DD2CC}">
      <dgm:prSet/>
      <dgm:spPr/>
      <dgm:t>
        <a:bodyPr/>
        <a:lstStyle/>
        <a:p>
          <a:endParaRPr lang="LID4096" sz="1300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078CDDE-6838-47E8-B71C-2C325F4087E5}">
      <dgm:prSet custT="1"/>
      <dgm:spPr/>
      <dgm:t>
        <a:bodyPr/>
        <a:lstStyle/>
        <a:p>
          <a:pPr algn="just"/>
          <a:r>
            <a:rPr lang="ru-RU" sz="13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ТПХС производящего типа. Промышленные ландшафты, или ТПХС производящего типа, формируются вокруг перерабатывающих производств. </a:t>
          </a:r>
          <a:endParaRPr lang="ru-RU" sz="13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60719E78-2D18-4894-AB01-965BAB806AB7}" type="parTrans" cxnId="{CE2F0519-E1DB-4136-B67B-334E65273C8E}">
      <dgm:prSet/>
      <dgm:spPr/>
      <dgm:t>
        <a:bodyPr/>
        <a:lstStyle/>
        <a:p>
          <a:endParaRPr lang="LID4096" sz="1300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C2E219-BBE2-4926-9917-4AA6EC80D36F}" type="sibTrans" cxnId="{CE2F0519-E1DB-4136-B67B-334E65273C8E}">
      <dgm:prSet/>
      <dgm:spPr/>
      <dgm:t>
        <a:bodyPr/>
        <a:lstStyle/>
        <a:p>
          <a:endParaRPr lang="LID4096" sz="1300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1030BC-4BFF-4C9D-8D19-3E33214489B1}" type="pres">
      <dgm:prSet presAssocID="{4F85C106-62C5-4A21-9489-63E0432DFE31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C5E57BCA-A572-417B-B682-82910FAC8FF8}" type="pres">
      <dgm:prSet presAssocID="{1616C0B2-DC25-4608-9278-2DF03BF84D70}" presName="composite" presStyleCnt="0"/>
      <dgm:spPr/>
    </dgm:pt>
    <dgm:pt modelId="{E13A588C-2B6E-482D-9A48-FE9534C8BCCC}" type="pres">
      <dgm:prSet presAssocID="{1616C0B2-DC25-4608-9278-2DF03BF84D70}" presName="bentUpArrow1" presStyleLbl="alignImgPlace1" presStyleIdx="0" presStyleCnt="1"/>
      <dgm:spPr/>
    </dgm:pt>
    <dgm:pt modelId="{95AE7633-C5FA-43D1-AB53-1E099FAF0BAD}" type="pres">
      <dgm:prSet presAssocID="{1616C0B2-DC25-4608-9278-2DF03BF84D70}" presName="ParentText" presStyleLbl="node1" presStyleIdx="0" presStyleCnt="2" custScaleX="339744" custScaleY="14091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0E665D-0D86-4B62-B66D-98F9F19AB719}" type="pres">
      <dgm:prSet presAssocID="{1616C0B2-DC25-4608-9278-2DF03BF84D70}" presName="ChildText" presStyleLbl="revTx" presStyleIdx="0" presStyleCnt="1">
        <dgm:presLayoutVars>
          <dgm:chMax val="0"/>
          <dgm:chPref val="0"/>
          <dgm:bulletEnabled val="1"/>
        </dgm:presLayoutVars>
      </dgm:prSet>
      <dgm:spPr/>
    </dgm:pt>
    <dgm:pt modelId="{ED3241D7-7868-435A-B115-AA5E5B591B5E}" type="pres">
      <dgm:prSet presAssocID="{52FEA5BF-C78B-4C5C-8B30-F55ABA584DD6}" presName="sibTrans" presStyleCnt="0"/>
      <dgm:spPr/>
    </dgm:pt>
    <dgm:pt modelId="{C8CE7F4D-CC1E-41F0-BD47-4CF9176D629D}" type="pres">
      <dgm:prSet presAssocID="{F078CDDE-6838-47E8-B71C-2C325F4087E5}" presName="composite" presStyleCnt="0"/>
      <dgm:spPr/>
    </dgm:pt>
    <dgm:pt modelId="{DC817C59-11DF-4595-9DCB-776C5C9EAA62}" type="pres">
      <dgm:prSet presAssocID="{F078CDDE-6838-47E8-B71C-2C325F4087E5}" presName="ParentText" presStyleLbl="node1" presStyleIdx="1" presStyleCnt="2" custScaleX="37597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11EAB8E-1732-4465-8385-8656AF32998E}" type="presOf" srcId="{1616C0B2-DC25-4608-9278-2DF03BF84D70}" destId="{95AE7633-C5FA-43D1-AB53-1E099FAF0BAD}" srcOrd="0" destOrd="0" presId="urn:microsoft.com/office/officeart/2005/8/layout/StepDownProcess"/>
    <dgm:cxn modelId="{B2692F03-3209-461D-9474-7B7234D49EC6}" type="presOf" srcId="{F078CDDE-6838-47E8-B71C-2C325F4087E5}" destId="{DC817C59-11DF-4595-9DCB-776C5C9EAA62}" srcOrd="0" destOrd="0" presId="urn:microsoft.com/office/officeart/2005/8/layout/StepDownProcess"/>
    <dgm:cxn modelId="{28B095C2-F751-4907-96F3-F0C77FEBD12F}" type="presOf" srcId="{4F85C106-62C5-4A21-9489-63E0432DFE31}" destId="{D61030BC-4BFF-4C9D-8D19-3E33214489B1}" srcOrd="0" destOrd="0" presId="urn:microsoft.com/office/officeart/2005/8/layout/StepDownProcess"/>
    <dgm:cxn modelId="{2B1F1BA8-AE8D-49E1-9E0A-8CF7751DD2CC}" srcId="{4F85C106-62C5-4A21-9489-63E0432DFE31}" destId="{1616C0B2-DC25-4608-9278-2DF03BF84D70}" srcOrd="0" destOrd="0" parTransId="{2E382DD9-941A-4838-8F8B-3B7A1381317A}" sibTransId="{52FEA5BF-C78B-4C5C-8B30-F55ABA584DD6}"/>
    <dgm:cxn modelId="{CE2F0519-E1DB-4136-B67B-334E65273C8E}" srcId="{4F85C106-62C5-4A21-9489-63E0432DFE31}" destId="{F078CDDE-6838-47E8-B71C-2C325F4087E5}" srcOrd="1" destOrd="0" parTransId="{60719E78-2D18-4894-AB01-965BAB806AB7}" sibTransId="{52C2E219-BBE2-4926-9917-4AA6EC80D36F}"/>
    <dgm:cxn modelId="{6C696878-A279-4A4E-B24F-945A8F1676B2}" type="presParOf" srcId="{D61030BC-4BFF-4C9D-8D19-3E33214489B1}" destId="{C5E57BCA-A572-417B-B682-82910FAC8FF8}" srcOrd="0" destOrd="0" presId="urn:microsoft.com/office/officeart/2005/8/layout/StepDownProcess"/>
    <dgm:cxn modelId="{C0747EF4-A4A7-4817-9261-A992DB1FD827}" type="presParOf" srcId="{C5E57BCA-A572-417B-B682-82910FAC8FF8}" destId="{E13A588C-2B6E-482D-9A48-FE9534C8BCCC}" srcOrd="0" destOrd="0" presId="urn:microsoft.com/office/officeart/2005/8/layout/StepDownProcess"/>
    <dgm:cxn modelId="{F09F2E1F-3973-44B7-AEAA-6A935197737B}" type="presParOf" srcId="{C5E57BCA-A572-417B-B682-82910FAC8FF8}" destId="{95AE7633-C5FA-43D1-AB53-1E099FAF0BAD}" srcOrd="1" destOrd="0" presId="urn:microsoft.com/office/officeart/2005/8/layout/StepDownProcess"/>
    <dgm:cxn modelId="{38CD56A9-3BD3-406E-9380-1C18E03F199A}" type="presParOf" srcId="{C5E57BCA-A572-417B-B682-82910FAC8FF8}" destId="{D20E665D-0D86-4B62-B66D-98F9F19AB719}" srcOrd="2" destOrd="0" presId="urn:microsoft.com/office/officeart/2005/8/layout/StepDownProcess"/>
    <dgm:cxn modelId="{BCECA2FC-6A48-449A-B5A7-FDA4215ACC66}" type="presParOf" srcId="{D61030BC-4BFF-4C9D-8D19-3E33214489B1}" destId="{ED3241D7-7868-435A-B115-AA5E5B591B5E}" srcOrd="1" destOrd="0" presId="urn:microsoft.com/office/officeart/2005/8/layout/StepDownProcess"/>
    <dgm:cxn modelId="{4827A726-A3E5-4056-8742-A14ADD948FCE}" type="presParOf" srcId="{D61030BC-4BFF-4C9D-8D19-3E33214489B1}" destId="{C8CE7F4D-CC1E-41F0-BD47-4CF9176D629D}" srcOrd="2" destOrd="0" presId="urn:microsoft.com/office/officeart/2005/8/layout/StepDownProcess"/>
    <dgm:cxn modelId="{EBDEE1F9-8274-48AA-BCD3-7FA447A0A3FF}" type="presParOf" srcId="{C8CE7F4D-CC1E-41F0-BD47-4CF9176D629D}" destId="{DC817C59-11DF-4595-9DCB-776C5C9EAA62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0C6F1FB-B7B9-41BB-A847-AA6564095126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2567125-732F-4A50-BB4A-59E2D9C06427}">
      <dgm:prSet custT="1"/>
      <dgm:spPr/>
      <dgm:t>
        <a:bodyPr/>
        <a:lstStyle/>
        <a:p>
          <a:pPr algn="just" rtl="0"/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Все эти техногенные новообразования отвалов вскрышных и отработанных пород со шлейфами рассеивания мелкозема, живых и заброшенных карьеров с ветвящейся </a:t>
          </a:r>
          <a:r>
            <a:rPr lang="ru-RU" sz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дендритовидной</a:t>
          </a:r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или веерной структурой шлейфов эрозионного расчленения прилегающих территорий, занимая огромные площади, представляют собой маргинальные ПАЛ очень </a:t>
          </a:r>
          <a:r>
            <a:rPr lang="ru-RU" sz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землеемких</a:t>
          </a:r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промышленных ТПХС присваивающего типа. Оставаясь длительное время без растительного покрова, </a:t>
          </a:r>
          <a:r>
            <a:rPr lang="ru-RU" sz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карьерно</a:t>
          </a:r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-отвальные комплексы таких ТПХС присваивающего типа кроме неблагоприятного внешнего облика имеют множество экологических проблем. Прежде всего, это значительно пересеченный рельеф с активными эрозионными и другими неблагоприятными и опасными геоморфологическими процессами, затрудняющими практическое использование самих </a:t>
          </a:r>
          <a:r>
            <a:rPr lang="ru-RU" sz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карьерно</a:t>
          </a:r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-отвальных комплексов и прилегающих территорий. </a:t>
          </a:r>
          <a:r>
            <a:rPr lang="ru-RU" sz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Карьерно</a:t>
          </a:r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-отвальные комплексы, шахты и технология их разработки существенно влияют на гидрологический режим территории и эколого-гигиеническое состояние водоемов. 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A1DFF0-0936-47BC-B5DC-FF8CE6843E6D}" type="parTrans" cxnId="{024892D8-65CE-4207-99DB-49573292E46C}">
      <dgm:prSet/>
      <dgm:spPr/>
      <dgm:t>
        <a:bodyPr/>
        <a:lstStyle/>
        <a:p>
          <a:endParaRPr lang="ru-RU"/>
        </a:p>
      </dgm:t>
    </dgm:pt>
    <dgm:pt modelId="{028A44D4-0928-438A-A254-F0106D1C9239}" type="sibTrans" cxnId="{024892D8-65CE-4207-99DB-49573292E46C}">
      <dgm:prSet/>
      <dgm:spPr/>
      <dgm:t>
        <a:bodyPr/>
        <a:lstStyle/>
        <a:p>
          <a:endParaRPr lang="ru-RU"/>
        </a:p>
      </dgm:t>
    </dgm:pt>
    <dgm:pt modelId="{15371AAF-CFAA-4694-B9C7-E930B2ED85BE}">
      <dgm:prSet custT="1"/>
      <dgm:spPr/>
      <dgm:t>
        <a:bodyPr/>
        <a:lstStyle/>
        <a:p>
          <a:pPr algn="just" rtl="0"/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Практика показывает, что отработанные и заброшенные </a:t>
          </a:r>
          <a:r>
            <a:rPr lang="ru-RU" sz="1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карьерно</a:t>
          </a:r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-отвальные комплексы и прилегающие к ним сильно трансформированные территории способны к </a:t>
          </a:r>
          <a:r>
            <a:rPr lang="ru-RU" sz="1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самозарастанию</a:t>
          </a:r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растительностью. Однако </a:t>
          </a:r>
          <a:r>
            <a:rPr lang="ru-RU" sz="1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самозарастания</a:t>
          </a:r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и стабилизация </a:t>
          </a:r>
          <a:r>
            <a:rPr lang="ru-RU" sz="1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карьерно</a:t>
          </a:r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-отвальных комплексов, т.е. их первичные восстановительные сукцессии, идут очень медленно, особенно в районах с резко выраженными лимитирующими гидротермическими факторами или если на поверхность при разработке месторождения выходят токсичные грунты. Поэтому такие ландшафты часто </a:t>
          </a:r>
          <a:r>
            <a:rPr lang="ru-RU" sz="1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рекультивируют</a:t>
          </a:r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(восстанавливают) в целях их дальнейшего хозяйственного использования. 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7F3707-A6E6-409B-BE05-4D38A6AE2286}" type="parTrans" cxnId="{1AE257B3-A4D1-48D8-A856-14403D359A83}">
      <dgm:prSet/>
      <dgm:spPr/>
      <dgm:t>
        <a:bodyPr/>
        <a:lstStyle/>
        <a:p>
          <a:endParaRPr lang="ru-RU"/>
        </a:p>
      </dgm:t>
    </dgm:pt>
    <dgm:pt modelId="{E6A09B62-6D29-4DA7-8678-E0321C8856CD}" type="sibTrans" cxnId="{1AE257B3-A4D1-48D8-A856-14403D359A83}">
      <dgm:prSet/>
      <dgm:spPr/>
      <dgm:t>
        <a:bodyPr/>
        <a:lstStyle/>
        <a:p>
          <a:endParaRPr lang="ru-RU"/>
        </a:p>
      </dgm:t>
    </dgm:pt>
    <dgm:pt modelId="{B0DCCFD1-E966-4C40-80EF-41A037D90784}" type="pres">
      <dgm:prSet presAssocID="{F0C6F1FB-B7B9-41BB-A847-AA656409512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EB15C9D-4350-43CF-BB84-2EA2B26C8CD8}" type="pres">
      <dgm:prSet presAssocID="{F0C6F1FB-B7B9-41BB-A847-AA6564095126}" presName="fgShape" presStyleLbl="fgShp" presStyleIdx="0" presStyleCnt="1"/>
      <dgm:spPr/>
    </dgm:pt>
    <dgm:pt modelId="{8D9BB5B1-2994-4345-A87F-1089DBF5BC6A}" type="pres">
      <dgm:prSet presAssocID="{F0C6F1FB-B7B9-41BB-A847-AA6564095126}" presName="linComp" presStyleCnt="0"/>
      <dgm:spPr/>
    </dgm:pt>
    <dgm:pt modelId="{B912C893-07E8-46AC-92E4-547E6C210D66}" type="pres">
      <dgm:prSet presAssocID="{52567125-732F-4A50-BB4A-59E2D9C06427}" presName="compNode" presStyleCnt="0"/>
      <dgm:spPr/>
    </dgm:pt>
    <dgm:pt modelId="{C95D95E7-B3FA-4879-A280-91CDA0EF22DF}" type="pres">
      <dgm:prSet presAssocID="{52567125-732F-4A50-BB4A-59E2D9C06427}" presName="bkgdShape" presStyleLbl="node1" presStyleIdx="0" presStyleCnt="2"/>
      <dgm:spPr/>
      <dgm:t>
        <a:bodyPr/>
        <a:lstStyle/>
        <a:p>
          <a:endParaRPr lang="ru-RU"/>
        </a:p>
      </dgm:t>
    </dgm:pt>
    <dgm:pt modelId="{D7D97884-410F-4477-9189-8342A815048B}" type="pres">
      <dgm:prSet presAssocID="{52567125-732F-4A50-BB4A-59E2D9C06427}" presName="nodeTx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E8597C-B887-4F20-951A-225F39B76E32}" type="pres">
      <dgm:prSet presAssocID="{52567125-732F-4A50-BB4A-59E2D9C06427}" presName="invisiNode" presStyleLbl="node1" presStyleIdx="0" presStyleCnt="2"/>
      <dgm:spPr/>
    </dgm:pt>
    <dgm:pt modelId="{408CF46E-03B4-4D8D-8216-42AB903E5512}" type="pres">
      <dgm:prSet presAssocID="{52567125-732F-4A50-BB4A-59E2D9C06427}" presName="imagNode" presStyleLbl="fgImgPlac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41B246A-F94E-4D50-8B3B-A62724A3D612}" type="pres">
      <dgm:prSet presAssocID="{028A44D4-0928-438A-A254-F0106D1C923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9E4EBD0-C19B-448E-85F9-5F5042BFD2AA}" type="pres">
      <dgm:prSet presAssocID="{15371AAF-CFAA-4694-B9C7-E930B2ED85BE}" presName="compNode" presStyleCnt="0"/>
      <dgm:spPr/>
    </dgm:pt>
    <dgm:pt modelId="{9C0CB8F6-BD85-42E4-907A-33A4A32FA953}" type="pres">
      <dgm:prSet presAssocID="{15371AAF-CFAA-4694-B9C7-E930B2ED85BE}" presName="bkgdShape" presStyleLbl="node1" presStyleIdx="1" presStyleCnt="2"/>
      <dgm:spPr/>
      <dgm:t>
        <a:bodyPr/>
        <a:lstStyle/>
        <a:p>
          <a:endParaRPr lang="ru-RU"/>
        </a:p>
      </dgm:t>
    </dgm:pt>
    <dgm:pt modelId="{1D9E0118-CFCD-407D-80EB-26EA44315416}" type="pres">
      <dgm:prSet presAssocID="{15371AAF-CFAA-4694-B9C7-E930B2ED85BE}" presName="node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30B55E-EAE4-4985-BCA1-B146827D0A35}" type="pres">
      <dgm:prSet presAssocID="{15371AAF-CFAA-4694-B9C7-E930B2ED85BE}" presName="invisiNode" presStyleLbl="node1" presStyleIdx="1" presStyleCnt="2"/>
      <dgm:spPr/>
    </dgm:pt>
    <dgm:pt modelId="{9AC253FA-4CF1-41BE-B8E9-1754E9ACFE4E}" type="pres">
      <dgm:prSet presAssocID="{15371AAF-CFAA-4694-B9C7-E930B2ED85BE}" presName="imagNode" presStyleLbl="fgImgPlac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2CCB9BC3-8226-4F5E-B033-14F176814D8C}" type="presOf" srcId="{52567125-732F-4A50-BB4A-59E2D9C06427}" destId="{D7D97884-410F-4477-9189-8342A815048B}" srcOrd="1" destOrd="0" presId="urn:microsoft.com/office/officeart/2005/8/layout/hList7"/>
    <dgm:cxn modelId="{B5EA8D16-9B17-4468-8AA4-CFC857FD878F}" type="presOf" srcId="{028A44D4-0928-438A-A254-F0106D1C9239}" destId="{541B246A-F94E-4D50-8B3B-A62724A3D612}" srcOrd="0" destOrd="0" presId="urn:microsoft.com/office/officeart/2005/8/layout/hList7"/>
    <dgm:cxn modelId="{0F54D07E-0501-47F3-9927-C4D14CDAD24E}" type="presOf" srcId="{15371AAF-CFAA-4694-B9C7-E930B2ED85BE}" destId="{1D9E0118-CFCD-407D-80EB-26EA44315416}" srcOrd="1" destOrd="0" presId="urn:microsoft.com/office/officeart/2005/8/layout/hList7"/>
    <dgm:cxn modelId="{1AE257B3-A4D1-48D8-A856-14403D359A83}" srcId="{F0C6F1FB-B7B9-41BB-A847-AA6564095126}" destId="{15371AAF-CFAA-4694-B9C7-E930B2ED85BE}" srcOrd="1" destOrd="0" parTransId="{1F7F3707-A6E6-409B-BE05-4D38A6AE2286}" sibTransId="{E6A09B62-6D29-4DA7-8678-E0321C8856CD}"/>
    <dgm:cxn modelId="{2633E871-F923-4298-9FC8-F1196C3E6451}" type="presOf" srcId="{15371AAF-CFAA-4694-B9C7-E930B2ED85BE}" destId="{9C0CB8F6-BD85-42E4-907A-33A4A32FA953}" srcOrd="0" destOrd="0" presId="urn:microsoft.com/office/officeart/2005/8/layout/hList7"/>
    <dgm:cxn modelId="{024892D8-65CE-4207-99DB-49573292E46C}" srcId="{F0C6F1FB-B7B9-41BB-A847-AA6564095126}" destId="{52567125-732F-4A50-BB4A-59E2D9C06427}" srcOrd="0" destOrd="0" parTransId="{BFA1DFF0-0936-47BC-B5DC-FF8CE6843E6D}" sibTransId="{028A44D4-0928-438A-A254-F0106D1C9239}"/>
    <dgm:cxn modelId="{D902315B-2485-49EC-9075-AA41B4075666}" type="presOf" srcId="{52567125-732F-4A50-BB4A-59E2D9C06427}" destId="{C95D95E7-B3FA-4879-A280-91CDA0EF22DF}" srcOrd="0" destOrd="0" presId="urn:microsoft.com/office/officeart/2005/8/layout/hList7"/>
    <dgm:cxn modelId="{1CB402B5-FF07-4261-92E5-3F679F8CC99E}" type="presOf" srcId="{F0C6F1FB-B7B9-41BB-A847-AA6564095126}" destId="{B0DCCFD1-E966-4C40-80EF-41A037D90784}" srcOrd="0" destOrd="0" presId="urn:microsoft.com/office/officeart/2005/8/layout/hList7"/>
    <dgm:cxn modelId="{881FC095-F00D-4216-8C7D-BDE8D404707F}" type="presParOf" srcId="{B0DCCFD1-E966-4C40-80EF-41A037D90784}" destId="{DEB15C9D-4350-43CF-BB84-2EA2B26C8CD8}" srcOrd="0" destOrd="0" presId="urn:microsoft.com/office/officeart/2005/8/layout/hList7"/>
    <dgm:cxn modelId="{5810518A-E63B-449F-A1B7-F692F596D9D8}" type="presParOf" srcId="{B0DCCFD1-E966-4C40-80EF-41A037D90784}" destId="{8D9BB5B1-2994-4345-A87F-1089DBF5BC6A}" srcOrd="1" destOrd="0" presId="urn:microsoft.com/office/officeart/2005/8/layout/hList7"/>
    <dgm:cxn modelId="{19578B5B-DAD5-4DBA-A219-86FE48137FA3}" type="presParOf" srcId="{8D9BB5B1-2994-4345-A87F-1089DBF5BC6A}" destId="{B912C893-07E8-46AC-92E4-547E6C210D66}" srcOrd="0" destOrd="0" presId="urn:microsoft.com/office/officeart/2005/8/layout/hList7"/>
    <dgm:cxn modelId="{47CBBA88-AFBB-40FF-8906-54525F20415D}" type="presParOf" srcId="{B912C893-07E8-46AC-92E4-547E6C210D66}" destId="{C95D95E7-B3FA-4879-A280-91CDA0EF22DF}" srcOrd="0" destOrd="0" presId="urn:microsoft.com/office/officeart/2005/8/layout/hList7"/>
    <dgm:cxn modelId="{963C62F0-ED4E-4545-9D91-AF27795EBC4D}" type="presParOf" srcId="{B912C893-07E8-46AC-92E4-547E6C210D66}" destId="{D7D97884-410F-4477-9189-8342A815048B}" srcOrd="1" destOrd="0" presId="urn:microsoft.com/office/officeart/2005/8/layout/hList7"/>
    <dgm:cxn modelId="{6CFE8757-2833-4A96-852E-927823CB0823}" type="presParOf" srcId="{B912C893-07E8-46AC-92E4-547E6C210D66}" destId="{D8E8597C-B887-4F20-951A-225F39B76E32}" srcOrd="2" destOrd="0" presId="urn:microsoft.com/office/officeart/2005/8/layout/hList7"/>
    <dgm:cxn modelId="{7944EE61-B163-404F-8DBD-91E61D09D341}" type="presParOf" srcId="{B912C893-07E8-46AC-92E4-547E6C210D66}" destId="{408CF46E-03B4-4D8D-8216-42AB903E5512}" srcOrd="3" destOrd="0" presId="urn:microsoft.com/office/officeart/2005/8/layout/hList7"/>
    <dgm:cxn modelId="{81DDA050-1CDA-4A8D-B6E3-DBC4957F380F}" type="presParOf" srcId="{8D9BB5B1-2994-4345-A87F-1089DBF5BC6A}" destId="{541B246A-F94E-4D50-8B3B-A62724A3D612}" srcOrd="1" destOrd="0" presId="urn:microsoft.com/office/officeart/2005/8/layout/hList7"/>
    <dgm:cxn modelId="{88EEF72D-B834-45D8-9D32-5AA440C73E4B}" type="presParOf" srcId="{8D9BB5B1-2994-4345-A87F-1089DBF5BC6A}" destId="{49E4EBD0-C19B-448E-85F9-5F5042BFD2AA}" srcOrd="2" destOrd="0" presId="urn:microsoft.com/office/officeart/2005/8/layout/hList7"/>
    <dgm:cxn modelId="{05AC9BE1-E56A-488D-A91A-061FD414EC21}" type="presParOf" srcId="{49E4EBD0-C19B-448E-85F9-5F5042BFD2AA}" destId="{9C0CB8F6-BD85-42E4-907A-33A4A32FA953}" srcOrd="0" destOrd="0" presId="urn:microsoft.com/office/officeart/2005/8/layout/hList7"/>
    <dgm:cxn modelId="{5F6FFF73-21BA-4C6B-9196-5528FDFF2764}" type="presParOf" srcId="{49E4EBD0-C19B-448E-85F9-5F5042BFD2AA}" destId="{1D9E0118-CFCD-407D-80EB-26EA44315416}" srcOrd="1" destOrd="0" presId="urn:microsoft.com/office/officeart/2005/8/layout/hList7"/>
    <dgm:cxn modelId="{440D6DFE-F7B1-49C4-AEF9-5FD8D9E819CE}" type="presParOf" srcId="{49E4EBD0-C19B-448E-85F9-5F5042BFD2AA}" destId="{6730B55E-EAE4-4985-BCA1-B146827D0A35}" srcOrd="2" destOrd="0" presId="urn:microsoft.com/office/officeart/2005/8/layout/hList7"/>
    <dgm:cxn modelId="{1BD6CB92-2EC7-4F82-B609-D900DA51F7B9}" type="presParOf" srcId="{49E4EBD0-C19B-448E-85F9-5F5042BFD2AA}" destId="{9AC253FA-4CF1-41BE-B8E9-1754E9ACFE4E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F8A872-D9DD-434C-816C-D3B7CAE74D80}">
      <dsp:nvSpPr>
        <dsp:cNvPr id="0" name=""/>
        <dsp:cNvSpPr/>
      </dsp:nvSpPr>
      <dsp:spPr>
        <a:xfrm>
          <a:off x="-6100635" y="-921329"/>
          <a:ext cx="7262192" cy="7262192"/>
        </a:xfrm>
        <a:prstGeom prst="blockArc">
          <a:avLst>
            <a:gd name="adj1" fmla="val 18900000"/>
            <a:gd name="adj2" fmla="val 2700000"/>
            <a:gd name="adj3" fmla="val 297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E12F1F-A205-4E20-81B1-4D6A12525C2D}">
      <dsp:nvSpPr>
        <dsp:cNvPr id="0" name=""/>
        <dsp:cNvSpPr/>
      </dsp:nvSpPr>
      <dsp:spPr>
        <a:xfrm>
          <a:off x="432570" y="103860"/>
          <a:ext cx="10471148" cy="9526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0870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>
              <a:solidFill>
                <a:schemeClr val="bg1"/>
              </a:solidFill>
              <a:latin typeface="Times New Roman" panose="02020603050405020304" pitchFamily="18" charset="0"/>
            </a:rPr>
            <a:t>Примитивные природно-антропогенные ландшафты</a:t>
          </a:r>
        </a:p>
      </dsp:txBody>
      <dsp:txXfrm>
        <a:off x="432570" y="103860"/>
        <a:ext cx="10471148" cy="952698"/>
      </dsp:txXfrm>
    </dsp:sp>
    <dsp:sp modelId="{FFDC6A27-3A54-4307-8646-A9503F0AFDB4}">
      <dsp:nvSpPr>
        <dsp:cNvPr id="0" name=""/>
        <dsp:cNvSpPr/>
      </dsp:nvSpPr>
      <dsp:spPr>
        <a:xfrm>
          <a:off x="77554" y="225193"/>
          <a:ext cx="710032" cy="7100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ED502C-1D9B-4A3F-BBD7-2F00A3F1B837}">
      <dsp:nvSpPr>
        <dsp:cNvPr id="0" name=""/>
        <dsp:cNvSpPr/>
      </dsp:nvSpPr>
      <dsp:spPr>
        <a:xfrm>
          <a:off x="899810" y="1148127"/>
          <a:ext cx="10003908" cy="5680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0870" tIns="45720" rIns="45720" bIns="4572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>
              <a:solidFill>
                <a:schemeClr val="bg1"/>
              </a:solidFill>
              <a:latin typeface="Times New Roman" panose="02020603050405020304" pitchFamily="18" charset="0"/>
            </a:rPr>
            <a:t>Лесохозяйственные или </a:t>
          </a:r>
          <a:r>
            <a:rPr lang="ru-RU" sz="1800" b="0" kern="1200" dirty="0" err="1">
              <a:solidFill>
                <a:schemeClr val="bg1"/>
              </a:solidFill>
              <a:latin typeface="Times New Roman" panose="02020603050405020304" pitchFamily="18" charset="0"/>
            </a:rPr>
            <a:t>лесопользовательские</a:t>
          </a:r>
          <a:r>
            <a:rPr lang="ru-RU" sz="1800" b="0" kern="1200" dirty="0">
              <a:solidFill>
                <a:schemeClr val="bg1"/>
              </a:solidFill>
              <a:latin typeface="Times New Roman" panose="02020603050405020304" pitchFamily="18" charset="0"/>
            </a:rPr>
            <a:t> ландшафты</a:t>
          </a:r>
          <a:endParaRPr lang="LID4096" sz="1800" b="0" kern="1200" dirty="0">
            <a:solidFill>
              <a:schemeClr val="bg1"/>
            </a:solidFill>
          </a:endParaRPr>
        </a:p>
      </dsp:txBody>
      <dsp:txXfrm>
        <a:off x="899810" y="1148127"/>
        <a:ext cx="10003908" cy="568025"/>
      </dsp:txXfrm>
    </dsp:sp>
    <dsp:sp modelId="{78446A8F-0499-4503-A101-261FCAF49790}">
      <dsp:nvSpPr>
        <dsp:cNvPr id="0" name=""/>
        <dsp:cNvSpPr/>
      </dsp:nvSpPr>
      <dsp:spPr>
        <a:xfrm>
          <a:off x="544794" y="1077124"/>
          <a:ext cx="710032" cy="7100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FEE7E4-BBAA-44F6-8169-09FFBF644531}">
      <dsp:nvSpPr>
        <dsp:cNvPr id="0" name=""/>
        <dsp:cNvSpPr/>
      </dsp:nvSpPr>
      <dsp:spPr>
        <a:xfrm>
          <a:off x="1113467" y="2000057"/>
          <a:ext cx="9790251" cy="5680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0870" tIns="45720" rIns="45720" bIns="45720" numCol="1" spcCol="1270" anchor="ctr" anchorCtr="0">
          <a:noAutofit/>
        </a:bodyPr>
        <a:lstStyle/>
        <a:p>
          <a:pPr lvl="0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>
              <a:solidFill>
                <a:schemeClr val="bg1"/>
              </a:solidFill>
              <a:latin typeface="Times New Roman" panose="02020603050405020304" pitchFamily="18" charset="0"/>
            </a:rPr>
            <a:t>Земледельческие </a:t>
          </a:r>
          <a:r>
            <a:rPr lang="ru-RU" sz="1800" b="0" kern="1200" dirty="0" err="1">
              <a:solidFill>
                <a:schemeClr val="bg1"/>
              </a:solidFill>
              <a:latin typeface="Times New Roman" panose="02020603050405020304" pitchFamily="18" charset="0"/>
            </a:rPr>
            <a:t>агроландшафты</a:t>
          </a:r>
          <a:endParaRPr lang="ru-RU" sz="1800" b="0" kern="1200" dirty="0">
            <a:solidFill>
              <a:schemeClr val="bg1"/>
            </a:solidFill>
            <a:latin typeface="Times New Roman" panose="02020603050405020304" pitchFamily="18" charset="0"/>
          </a:endParaRP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endParaRPr lang="LID4096" sz="1800" b="0" kern="1200" dirty="0">
            <a:solidFill>
              <a:schemeClr val="bg1"/>
            </a:solidFill>
          </a:endParaRPr>
        </a:p>
      </dsp:txBody>
      <dsp:txXfrm>
        <a:off x="1113467" y="2000057"/>
        <a:ext cx="9790251" cy="568025"/>
      </dsp:txXfrm>
    </dsp:sp>
    <dsp:sp modelId="{43747107-5149-4E30-BF06-A7C6A702D21D}">
      <dsp:nvSpPr>
        <dsp:cNvPr id="0" name=""/>
        <dsp:cNvSpPr/>
      </dsp:nvSpPr>
      <dsp:spPr>
        <a:xfrm>
          <a:off x="758451" y="1929054"/>
          <a:ext cx="710032" cy="7100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BD0A1C-D761-4E05-A2EF-FB946C825841}">
      <dsp:nvSpPr>
        <dsp:cNvPr id="0" name=""/>
        <dsp:cNvSpPr/>
      </dsp:nvSpPr>
      <dsp:spPr>
        <a:xfrm>
          <a:off x="1113467" y="2851449"/>
          <a:ext cx="9790251" cy="5680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0870" tIns="45720" rIns="45720" bIns="4572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>
              <a:solidFill>
                <a:schemeClr val="bg1"/>
              </a:solidFill>
              <a:latin typeface="Times New Roman" panose="02020603050405020304" pitchFamily="18" charset="0"/>
            </a:rPr>
            <a:t>Городские и другие селитебные ландшафты</a:t>
          </a:r>
          <a:endParaRPr lang="LID4096" sz="1800" b="0" kern="1200" dirty="0">
            <a:solidFill>
              <a:schemeClr val="bg1"/>
            </a:solidFill>
          </a:endParaRPr>
        </a:p>
      </dsp:txBody>
      <dsp:txXfrm>
        <a:off x="1113467" y="2851449"/>
        <a:ext cx="9790251" cy="568025"/>
      </dsp:txXfrm>
    </dsp:sp>
    <dsp:sp modelId="{074A2E23-FC3C-4E5A-970D-DF96FB8F7700}">
      <dsp:nvSpPr>
        <dsp:cNvPr id="0" name=""/>
        <dsp:cNvSpPr/>
      </dsp:nvSpPr>
      <dsp:spPr>
        <a:xfrm>
          <a:off x="758451" y="2780445"/>
          <a:ext cx="710032" cy="7100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AFFDB3-E58B-41A7-999D-E48B017095CF}">
      <dsp:nvSpPr>
        <dsp:cNvPr id="0" name=""/>
        <dsp:cNvSpPr/>
      </dsp:nvSpPr>
      <dsp:spPr>
        <a:xfrm>
          <a:off x="899810" y="3703379"/>
          <a:ext cx="10003908" cy="5680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0870" tIns="45720" rIns="45720" bIns="4572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>
              <a:solidFill>
                <a:schemeClr val="bg1"/>
              </a:solidFill>
              <a:latin typeface="Times New Roman" panose="02020603050405020304" pitchFamily="18" charset="0"/>
            </a:rPr>
            <a:t>Промышленные (техногенные) ландшафты</a:t>
          </a:r>
          <a:endParaRPr lang="LID4096" sz="1800" b="0" kern="1200" dirty="0">
            <a:solidFill>
              <a:schemeClr val="bg1"/>
            </a:solidFill>
          </a:endParaRPr>
        </a:p>
      </dsp:txBody>
      <dsp:txXfrm>
        <a:off x="899810" y="3703379"/>
        <a:ext cx="10003908" cy="568025"/>
      </dsp:txXfrm>
    </dsp:sp>
    <dsp:sp modelId="{20E51E2B-44E1-4CA8-BBAD-6707D7EBE9DA}">
      <dsp:nvSpPr>
        <dsp:cNvPr id="0" name=""/>
        <dsp:cNvSpPr/>
      </dsp:nvSpPr>
      <dsp:spPr>
        <a:xfrm>
          <a:off x="544794" y="3632376"/>
          <a:ext cx="710032" cy="7100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B3E0CB-CA85-4352-BECC-D7B385D30826}">
      <dsp:nvSpPr>
        <dsp:cNvPr id="0" name=""/>
        <dsp:cNvSpPr/>
      </dsp:nvSpPr>
      <dsp:spPr>
        <a:xfrm>
          <a:off x="432570" y="4555310"/>
          <a:ext cx="10471148" cy="5680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0870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Рекреационные и пирогенные ландшафты</a:t>
          </a:r>
          <a:endParaRPr lang="ru-RU" sz="1800" b="0" kern="1200" dirty="0"/>
        </a:p>
      </dsp:txBody>
      <dsp:txXfrm>
        <a:off x="432570" y="4555310"/>
        <a:ext cx="10471148" cy="568025"/>
      </dsp:txXfrm>
    </dsp:sp>
    <dsp:sp modelId="{7173F93F-F2C5-449B-AAA1-55C588A6CD4D}">
      <dsp:nvSpPr>
        <dsp:cNvPr id="0" name=""/>
        <dsp:cNvSpPr/>
      </dsp:nvSpPr>
      <dsp:spPr>
        <a:xfrm>
          <a:off x="77554" y="4484307"/>
          <a:ext cx="710032" cy="7100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A1707D-C43C-42FC-B763-9934B4120173}">
      <dsp:nvSpPr>
        <dsp:cNvPr id="0" name=""/>
        <dsp:cNvSpPr/>
      </dsp:nvSpPr>
      <dsp:spPr>
        <a:xfrm>
          <a:off x="4178" y="0"/>
          <a:ext cx="4302769" cy="5567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инженерно-техническое (или геолого-геоморфологическое)</a:t>
          </a:r>
        </a:p>
      </dsp:txBody>
      <dsp:txXfrm>
        <a:off x="20486" y="16308"/>
        <a:ext cx="4270153" cy="524183"/>
      </dsp:txXfrm>
    </dsp:sp>
    <dsp:sp modelId="{C2707836-9A6F-493C-8DF5-B39361F5F175}">
      <dsp:nvSpPr>
        <dsp:cNvPr id="0" name=""/>
        <dsp:cNvSpPr/>
      </dsp:nvSpPr>
      <dsp:spPr>
        <a:xfrm>
          <a:off x="434455" y="556799"/>
          <a:ext cx="431438" cy="20303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30340"/>
              </a:lnTo>
              <a:lnTo>
                <a:pt x="431438" y="20303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A8E195-0748-4BAF-9C25-804100E2D216}">
      <dsp:nvSpPr>
        <dsp:cNvPr id="0" name=""/>
        <dsp:cNvSpPr/>
      </dsp:nvSpPr>
      <dsp:spPr>
        <a:xfrm>
          <a:off x="865893" y="1274870"/>
          <a:ext cx="3442215" cy="26245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инженерно-планировочные мероприятия по созданию благоприятного для намеченной хозяйственной деятельности или близкого к естественному с пологими склонами рельефа и нанесение на земную поверхность плодородного нетоксичного слоя грунта для быстрого восстановления растительности. </a:t>
          </a:r>
        </a:p>
      </dsp:txBody>
      <dsp:txXfrm>
        <a:off x="942763" y="1351740"/>
        <a:ext cx="3288475" cy="2470799"/>
      </dsp:txXfrm>
    </dsp:sp>
    <dsp:sp modelId="{5BD08DAC-7A15-4B56-81F7-8591C95ADBC2}">
      <dsp:nvSpPr>
        <dsp:cNvPr id="0" name=""/>
        <dsp:cNvSpPr/>
      </dsp:nvSpPr>
      <dsp:spPr>
        <a:xfrm>
          <a:off x="5226794" y="0"/>
          <a:ext cx="4302769" cy="4548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биологическое</a:t>
          </a:r>
        </a:p>
      </dsp:txBody>
      <dsp:txXfrm>
        <a:off x="5240115" y="13321"/>
        <a:ext cx="4276127" cy="428182"/>
      </dsp:txXfrm>
    </dsp:sp>
    <dsp:sp modelId="{4370DB52-8B17-432D-ADFB-D207E17BB64C}">
      <dsp:nvSpPr>
        <dsp:cNvPr id="0" name=""/>
        <dsp:cNvSpPr/>
      </dsp:nvSpPr>
      <dsp:spPr>
        <a:xfrm>
          <a:off x="5657071" y="454824"/>
          <a:ext cx="316107" cy="23179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17969"/>
              </a:lnTo>
              <a:lnTo>
                <a:pt x="316107" y="231796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D864DC-7A9A-49FA-A516-A2802A88C7E1}">
      <dsp:nvSpPr>
        <dsp:cNvPr id="0" name=""/>
        <dsp:cNvSpPr/>
      </dsp:nvSpPr>
      <dsp:spPr>
        <a:xfrm>
          <a:off x="5973178" y="887814"/>
          <a:ext cx="4265903" cy="37699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Char char="§"/>
          </a:pPr>
          <a:r>
            <a:rPr lang="ru-RU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включает в себя восстановление растительности и почв. В зависимости от направлений предполагаемого хозяйственного использования рекультивируемой территории выделяют следующие виды рекультивации: 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ru-RU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1) сельскохозяйственная – подготовка территории под сельскохозяйственные угодья путем выравнивания, нанесения плодородного слоя, внесения удобрений и др.); 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ru-RU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2) лесохозяйственная – небольшая планировка и посадка древесных пород; 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ru-RU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3) рекреационная – небольшая планировка поверхности, обустройство водоемов и т.д.; 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ru-RU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4) водохозяйственная – создание и окультуривание водоемов для рыборазведения и </a:t>
          </a:r>
          <a:r>
            <a:rPr lang="ru-RU" sz="1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др</a:t>
          </a:r>
          <a:r>
            <a:rPr lang="ru-RU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ru-RU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5) для промышленного и гражданского строительства; 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ru-RU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санитарно-гигиеническая – обеззараживание, очистка объекта;</a:t>
          </a:r>
        </a:p>
      </dsp:txBody>
      <dsp:txXfrm>
        <a:off x="6083596" y="998232"/>
        <a:ext cx="4045067" cy="354912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18AEE1-A8F1-41D3-8F98-86FE59F95D48}">
      <dsp:nvSpPr>
        <dsp:cNvPr id="0" name=""/>
        <dsp:cNvSpPr/>
      </dsp:nvSpPr>
      <dsp:spPr>
        <a:xfrm>
          <a:off x="0" y="147670"/>
          <a:ext cx="10515600" cy="945632"/>
        </a:xfrm>
        <a:prstGeom prst="rect">
          <a:avLst/>
        </a:prstGeom>
        <a:solidFill>
          <a:schemeClr val="accent5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Промышленные ландшафты, или ТПХС производящего типа, формируются вокруг перерабатывающих производств. Причем в зависимости от стадий и уровней переработки исходного сырья и соответственно подтипов или родов перерабатывающих производств выделяются ТПХС следующих подтипов: </a:t>
          </a:r>
        </a:p>
      </dsp:txBody>
      <dsp:txXfrm>
        <a:off x="0" y="147670"/>
        <a:ext cx="10515600" cy="945632"/>
      </dsp:txXfrm>
    </dsp:sp>
    <dsp:sp modelId="{5DFF63C4-778F-4407-A595-B79FA0BEDE57}">
      <dsp:nvSpPr>
        <dsp:cNvPr id="0" name=""/>
        <dsp:cNvSpPr/>
      </dsp:nvSpPr>
      <dsp:spPr>
        <a:xfrm>
          <a:off x="0" y="1088569"/>
          <a:ext cx="5257799" cy="382640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1. ТПХС с высокоотходными предприятиями по первичной и вторичной переработке сырья (обогатительных и выплавляющих металлургических или нефтехимических производственных комплексов). Именно в этих ТПХС производящего типа наблюдаются наибольшие, часто негативные изменения в облике естественных ландшафтов. В таких промышленных ландшафтах кроме промоины с сильно </a:t>
          </a:r>
          <a:r>
            <a:rPr lang="ru-RU" sz="1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трансформированым</a:t>
          </a:r>
          <a:r>
            <a:rPr lang="ru-RU" sz="1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рельефом, почвами и растительностью огромные площади занимают маргинальные значительно загрязненные с деградированной растительностью ландшафты. Это ландшафты зон побочного воздействия, основных и вспомогательных производств, с поврежденной или уничтоженной загрязнителями дымовых выбросов (S02, </a:t>
          </a:r>
          <a:r>
            <a:rPr lang="ru-RU" sz="1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NOx</a:t>
          </a:r>
          <a:r>
            <a:rPr lang="ru-RU" sz="1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соединения тяжелых металлов, фтор и др.) растительностью, множеством различных </a:t>
          </a:r>
          <a:r>
            <a:rPr lang="ru-RU" sz="1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отходохранилищ</a:t>
          </a:r>
          <a:r>
            <a:rPr lang="ru-RU" sz="1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Такие производства, а значит и ПЛ, характеризуются высокой </a:t>
          </a:r>
          <a:r>
            <a:rPr lang="ru-RU" sz="1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землеемкостью</a:t>
          </a:r>
          <a:r>
            <a:rPr lang="ru-RU" sz="1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большим водопотреблением и значительным количественным и качественным (из-за загрязнения и порчи) потреблением других ресурсов. 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Геоэкологически</a:t>
          </a:r>
          <a:r>
            <a:rPr lang="ru-RU" sz="1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и экономически важными функциональными и структурно-организационными элементами ТПХС данного подтипа должны стать улавливание, утилизация или консервация отходов производства, значительные по площади санитарно-защитные и водоохранные зоны с растительностью, снижающей вредное влияние производств на ОС, а также ландшафтное планирование и функциональное зонирование территории; </a:t>
          </a:r>
        </a:p>
      </dsp:txBody>
      <dsp:txXfrm>
        <a:off x="0" y="1088569"/>
        <a:ext cx="5257799" cy="3826409"/>
      </dsp:txXfrm>
    </dsp:sp>
    <dsp:sp modelId="{8E842F47-7C0A-4F85-9E51-4753183CC569}">
      <dsp:nvSpPr>
        <dsp:cNvPr id="0" name=""/>
        <dsp:cNvSpPr/>
      </dsp:nvSpPr>
      <dsp:spPr>
        <a:xfrm>
          <a:off x="5257800" y="1110346"/>
          <a:ext cx="5257799" cy="3782855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2. Менее ресурсоемкими и энергоемкими являются производящие ТПХС с предприятиями последующих стадий перерабатывающих производств (металлообработки, станко- и машиностроения, электроники). Это значительно менее отходные, соответственно менее загрязняющие производства. Поэтому в таких ТПХС значительно меньшие площади приходятся на маргинальные, деградированные ПАЛ, а экологическая обстановка значительно лучше, чем в ПЛ первых двух подтипов.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Характерными чертами ТПХС или ПЛ с предприятиями высоких стадий переработки является плотная застройка инженерными сооружениями и большие площади с твердым покрытием земной поверхности, относительно резкие границы между элементами производственного, зеленого природно-экологического и селитебного каркасов территории. </a:t>
          </a:r>
        </a:p>
      </dsp:txBody>
      <dsp:txXfrm>
        <a:off x="5257800" y="1110346"/>
        <a:ext cx="5257799" cy="3782855"/>
      </dsp:txXfrm>
    </dsp:sp>
    <dsp:sp modelId="{0594C153-CA13-4017-BE7D-57C9E1F460CC}">
      <dsp:nvSpPr>
        <dsp:cNvPr id="0" name=""/>
        <dsp:cNvSpPr/>
      </dsp:nvSpPr>
      <dsp:spPr>
        <a:xfrm>
          <a:off x="0" y="4614905"/>
          <a:ext cx="10515600" cy="358473"/>
        </a:xfrm>
        <a:prstGeom prst="rect">
          <a:avLst/>
        </a:prstGeom>
        <a:solidFill>
          <a:schemeClr val="accent5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3653CA-D840-4B19-9E20-B44A3363DA49}">
      <dsp:nvSpPr>
        <dsp:cNvPr id="0" name=""/>
        <dsp:cNvSpPr/>
      </dsp:nvSpPr>
      <dsp:spPr>
        <a:xfrm>
          <a:off x="2246376" y="3145"/>
          <a:ext cx="2527173" cy="20761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19050" rIns="38100" bIns="19050" numCol="1" spcCol="1270" anchor="ctr" anchorCtr="0">
          <a:noAutofit/>
        </a:bodyPr>
        <a:lstStyle/>
        <a:p>
          <a:pPr lvl="0" algn="just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Основной, вольной или невольной, причиной пожаров чаще всего является человек (более 95%), реже они связаны с естественными причинами (грозами и т. п.). Палы приводят к нарушению растительного покрова и подстилки, однако отдельные виды растений и животных, приспособленные к пожарам, сохраняются. </a:t>
          </a:r>
          <a:endParaRPr lang="ru-RU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47728" y="104497"/>
        <a:ext cx="2324469" cy="1873494"/>
      </dsp:txXfrm>
    </dsp:sp>
    <dsp:sp modelId="{9C8F4782-501F-4773-901D-4CD18EC3DE9B}">
      <dsp:nvSpPr>
        <dsp:cNvPr id="0" name=""/>
        <dsp:cNvSpPr/>
      </dsp:nvSpPr>
      <dsp:spPr>
        <a:xfrm>
          <a:off x="2246376" y="2183153"/>
          <a:ext cx="2527173" cy="20761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19050" rIns="38100" bIns="19050" numCol="1" spcCol="1270" anchor="ctr" anchorCtr="0">
          <a:noAutofit/>
        </a:bodyPr>
        <a:lstStyle/>
        <a:p>
          <a:pPr lvl="0" algn="just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Морфологически пирогенные лесные ландшафты после низовых пожаров первые годы представляют собой либо мертвопокровный, либо травяной лес с отсутствием подроста, возобновления, кустарникового и кустарничкового ярусов. После верховых и подземных на торфяниках пожаров – это травянистые гари и пустоши либо усыхающий и выпадающий, захламленный упавшими, обгоревшими деревьями травяной лес. </a:t>
          </a:r>
          <a:endParaRPr lang="ru-RU" sz="10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47728" y="2284505"/>
        <a:ext cx="2324469" cy="1873494"/>
      </dsp:txXfrm>
    </dsp:sp>
    <dsp:sp modelId="{98D57122-112C-42EB-B53A-27CA6DB36BB8}">
      <dsp:nvSpPr>
        <dsp:cNvPr id="0" name=""/>
        <dsp:cNvSpPr/>
      </dsp:nvSpPr>
      <dsp:spPr>
        <a:xfrm>
          <a:off x="2246376" y="4363162"/>
          <a:ext cx="2527173" cy="20761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19050" rIns="38100" bIns="19050" numCol="1" spcCol="1270" anchor="ctr" anchorCtr="0">
          <a:noAutofit/>
        </a:bodyPr>
        <a:lstStyle/>
        <a:p>
          <a:pPr lvl="0" algn="just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Пожары являются одним из важных факторов устойчивой смены богатых и разнообразных субтропических средиземноморских горных лесов низкорослой растительностью типа шибляка. Пирогенное происхождение имеют, а регулярными пожарами и поддерживаются многие пастбищные и сенокосные ландшафты. В процессе роста, развития и совершенствования общественного производства соответственно менялись соотношения площадей и типы преобладающих ПАЛ. </a:t>
          </a:r>
          <a:endParaRPr lang="ru-RU" sz="10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47728" y="4464514"/>
        <a:ext cx="2324469" cy="187349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C3099C-E4EF-46C0-A37A-A6B43B93ED95}">
      <dsp:nvSpPr>
        <dsp:cNvPr id="0" name=""/>
        <dsp:cNvSpPr/>
      </dsp:nvSpPr>
      <dsp:spPr>
        <a:xfrm>
          <a:off x="1294184" y="2513564"/>
          <a:ext cx="514602" cy="24509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7301" y="0"/>
              </a:lnTo>
              <a:lnTo>
                <a:pt x="257301" y="2450929"/>
              </a:lnTo>
              <a:lnTo>
                <a:pt x="514602" y="245092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>
        <a:off x="1488876" y="3676420"/>
        <a:ext cx="125218" cy="125218"/>
      </dsp:txXfrm>
    </dsp:sp>
    <dsp:sp modelId="{42B33FAE-2D5E-49EF-A994-DD802C88B9F9}">
      <dsp:nvSpPr>
        <dsp:cNvPr id="0" name=""/>
        <dsp:cNvSpPr/>
      </dsp:nvSpPr>
      <dsp:spPr>
        <a:xfrm>
          <a:off x="1294184" y="2513564"/>
          <a:ext cx="514602" cy="16325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7301" y="0"/>
              </a:lnTo>
              <a:lnTo>
                <a:pt x="257301" y="1632545"/>
              </a:lnTo>
              <a:lnTo>
                <a:pt x="514602" y="163254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>
        <a:off x="1508692" y="3287044"/>
        <a:ext cx="85586" cy="85586"/>
      </dsp:txXfrm>
    </dsp:sp>
    <dsp:sp modelId="{6D657B61-78A2-4B16-A50B-4D766285D97E}">
      <dsp:nvSpPr>
        <dsp:cNvPr id="0" name=""/>
        <dsp:cNvSpPr/>
      </dsp:nvSpPr>
      <dsp:spPr>
        <a:xfrm>
          <a:off x="1294184" y="2513564"/>
          <a:ext cx="514602" cy="8147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7301" y="0"/>
              </a:lnTo>
              <a:lnTo>
                <a:pt x="257301" y="814786"/>
              </a:lnTo>
              <a:lnTo>
                <a:pt x="514602" y="81478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>
        <a:off x="1527393" y="2896865"/>
        <a:ext cx="48184" cy="48184"/>
      </dsp:txXfrm>
    </dsp:sp>
    <dsp:sp modelId="{22232736-E9B9-4CA4-B92B-7C5D5575AF8C}">
      <dsp:nvSpPr>
        <dsp:cNvPr id="0" name=""/>
        <dsp:cNvSpPr/>
      </dsp:nvSpPr>
      <dsp:spPr>
        <a:xfrm>
          <a:off x="1294184" y="2513564"/>
          <a:ext cx="514602" cy="2321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7301" y="0"/>
              </a:lnTo>
              <a:lnTo>
                <a:pt x="257301" y="232136"/>
              </a:lnTo>
              <a:lnTo>
                <a:pt x="514602" y="23213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LID4096" sz="1600" b="1" kern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37372" y="2615519"/>
        <a:ext cx="28226" cy="28226"/>
      </dsp:txXfrm>
    </dsp:sp>
    <dsp:sp modelId="{355DF6A4-F25C-4C55-8CF4-210A547FC410}">
      <dsp:nvSpPr>
        <dsp:cNvPr id="0" name=""/>
        <dsp:cNvSpPr/>
      </dsp:nvSpPr>
      <dsp:spPr>
        <a:xfrm>
          <a:off x="1294184" y="2173481"/>
          <a:ext cx="514602" cy="340083"/>
        </a:xfrm>
        <a:custGeom>
          <a:avLst/>
          <a:gdLst/>
          <a:ahLst/>
          <a:cxnLst/>
          <a:rect l="0" t="0" r="0" b="0"/>
          <a:pathLst>
            <a:path>
              <a:moveTo>
                <a:pt x="0" y="340083"/>
              </a:moveTo>
              <a:lnTo>
                <a:pt x="257301" y="340083"/>
              </a:lnTo>
              <a:lnTo>
                <a:pt x="257301" y="0"/>
              </a:lnTo>
              <a:lnTo>
                <a:pt x="514602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LID4096" sz="1600" b="1" kern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36065" y="2328102"/>
        <a:ext cx="30841" cy="30841"/>
      </dsp:txXfrm>
    </dsp:sp>
    <dsp:sp modelId="{025CD242-35B9-4050-856A-1B40D821493E}">
      <dsp:nvSpPr>
        <dsp:cNvPr id="0" name=""/>
        <dsp:cNvSpPr/>
      </dsp:nvSpPr>
      <dsp:spPr>
        <a:xfrm>
          <a:off x="1294184" y="1567680"/>
          <a:ext cx="514602" cy="945884"/>
        </a:xfrm>
        <a:custGeom>
          <a:avLst/>
          <a:gdLst/>
          <a:ahLst/>
          <a:cxnLst/>
          <a:rect l="0" t="0" r="0" b="0"/>
          <a:pathLst>
            <a:path>
              <a:moveTo>
                <a:pt x="0" y="945884"/>
              </a:moveTo>
              <a:lnTo>
                <a:pt x="257301" y="945884"/>
              </a:lnTo>
              <a:lnTo>
                <a:pt x="257301" y="0"/>
              </a:lnTo>
              <a:lnTo>
                <a:pt x="514602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LID4096" sz="1600" b="1" kern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24565" y="2013702"/>
        <a:ext cx="53840" cy="53840"/>
      </dsp:txXfrm>
    </dsp:sp>
    <dsp:sp modelId="{A844CCC8-65D0-4CA8-A80C-C5EA8018A4EC}">
      <dsp:nvSpPr>
        <dsp:cNvPr id="0" name=""/>
        <dsp:cNvSpPr/>
      </dsp:nvSpPr>
      <dsp:spPr>
        <a:xfrm>
          <a:off x="1294184" y="943053"/>
          <a:ext cx="514602" cy="1570511"/>
        </a:xfrm>
        <a:custGeom>
          <a:avLst/>
          <a:gdLst/>
          <a:ahLst/>
          <a:cxnLst/>
          <a:rect l="0" t="0" r="0" b="0"/>
          <a:pathLst>
            <a:path>
              <a:moveTo>
                <a:pt x="0" y="1570511"/>
              </a:moveTo>
              <a:lnTo>
                <a:pt x="257301" y="1570511"/>
              </a:lnTo>
              <a:lnTo>
                <a:pt x="257301" y="0"/>
              </a:lnTo>
              <a:lnTo>
                <a:pt x="514602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LID4096" sz="1600" b="1" kern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10169" y="1686992"/>
        <a:ext cx="82633" cy="82633"/>
      </dsp:txXfrm>
    </dsp:sp>
    <dsp:sp modelId="{1F892211-F0BD-4B79-AFF7-49E1EDD5D814}">
      <dsp:nvSpPr>
        <dsp:cNvPr id="0" name=""/>
        <dsp:cNvSpPr/>
      </dsp:nvSpPr>
      <dsp:spPr>
        <a:xfrm>
          <a:off x="1294184" y="265840"/>
          <a:ext cx="561031" cy="2247724"/>
        </a:xfrm>
        <a:custGeom>
          <a:avLst/>
          <a:gdLst/>
          <a:ahLst/>
          <a:cxnLst/>
          <a:rect l="0" t="0" r="0" b="0"/>
          <a:pathLst>
            <a:path>
              <a:moveTo>
                <a:pt x="0" y="2247724"/>
              </a:moveTo>
              <a:lnTo>
                <a:pt x="280515" y="2247724"/>
              </a:lnTo>
              <a:lnTo>
                <a:pt x="280515" y="0"/>
              </a:lnTo>
              <a:lnTo>
                <a:pt x="561031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LID4096" sz="1600" b="1" kern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16783" y="1331785"/>
        <a:ext cx="115834" cy="115834"/>
      </dsp:txXfrm>
    </dsp:sp>
    <dsp:sp modelId="{8594EA0D-2FBD-4257-AB22-3D963C28F47A}">
      <dsp:nvSpPr>
        <dsp:cNvPr id="0" name=""/>
        <dsp:cNvSpPr/>
      </dsp:nvSpPr>
      <dsp:spPr>
        <a:xfrm rot="16200000">
          <a:off x="-1295059" y="2100156"/>
          <a:ext cx="4351669" cy="8268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Виды динамики ПАЛ</a:t>
          </a:r>
          <a:endParaRPr lang="LID4096" sz="16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-1295059" y="2100156"/>
        <a:ext cx="4351669" cy="826817"/>
      </dsp:txXfrm>
    </dsp:sp>
    <dsp:sp modelId="{70FBCD59-90DF-4D2F-A42F-4BC40A102AE4}">
      <dsp:nvSpPr>
        <dsp:cNvPr id="0" name=""/>
        <dsp:cNvSpPr/>
      </dsp:nvSpPr>
      <dsp:spPr>
        <a:xfrm>
          <a:off x="1855215" y="1060"/>
          <a:ext cx="4707990" cy="5295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Times New Roman" panose="02020603050405020304" pitchFamily="18" charset="0"/>
            <a:buChar char="-"/>
          </a:pPr>
          <a:r>
            <a:rPr lang="ru-RU" sz="1600" b="0" i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Динамика функционирования </a:t>
          </a:r>
          <a:endParaRPr lang="ru-RU" sz="1600" b="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55215" y="1060"/>
        <a:ext cx="4707990" cy="529559"/>
      </dsp:txXfrm>
    </dsp:sp>
    <dsp:sp modelId="{59AFF3A2-C3D1-45A3-B23B-AD0C5D8E7C81}">
      <dsp:nvSpPr>
        <dsp:cNvPr id="0" name=""/>
        <dsp:cNvSpPr/>
      </dsp:nvSpPr>
      <dsp:spPr>
        <a:xfrm>
          <a:off x="1808787" y="737010"/>
          <a:ext cx="4707990" cy="4120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Times New Roman" panose="02020603050405020304" pitchFamily="18" charset="0"/>
            <a:buChar char="-"/>
          </a:pPr>
          <a:r>
            <a:rPr lang="ru-RU" sz="16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Динамика флуктуации</a:t>
          </a:r>
          <a:endParaRPr lang="ru-RU" sz="16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08787" y="737010"/>
        <a:ext cx="4707990" cy="412085"/>
      </dsp:txXfrm>
    </dsp:sp>
    <dsp:sp modelId="{F772A2F2-D415-479C-AFCE-EAD3343634AE}">
      <dsp:nvSpPr>
        <dsp:cNvPr id="0" name=""/>
        <dsp:cNvSpPr/>
      </dsp:nvSpPr>
      <dsp:spPr>
        <a:xfrm>
          <a:off x="1808787" y="1355800"/>
          <a:ext cx="4707990" cy="4237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Times New Roman" panose="02020603050405020304" pitchFamily="18" charset="0"/>
            <a:buChar char="-"/>
          </a:pPr>
          <a:r>
            <a:rPr lang="ru-RU" sz="16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Сукцессии </a:t>
          </a:r>
          <a:endParaRPr lang="ru-RU" sz="16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08787" y="1355800"/>
        <a:ext cx="4707990" cy="423760"/>
      </dsp:txXfrm>
    </dsp:sp>
    <dsp:sp modelId="{808F22D3-8A1A-4744-8DD5-A325BF0C2CDF}">
      <dsp:nvSpPr>
        <dsp:cNvPr id="0" name=""/>
        <dsp:cNvSpPr/>
      </dsp:nvSpPr>
      <dsp:spPr>
        <a:xfrm>
          <a:off x="1808787" y="1986265"/>
          <a:ext cx="4707990" cy="3744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Times New Roman" panose="02020603050405020304" pitchFamily="18" charset="0"/>
            <a:buChar char="-"/>
          </a:pPr>
          <a:r>
            <a:rPr lang="ru-RU" sz="16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Демутация</a:t>
          </a:r>
          <a:r>
            <a:rPr lang="ru-RU" sz="16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16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08787" y="1986265"/>
        <a:ext cx="4707990" cy="374432"/>
      </dsp:txXfrm>
    </dsp:sp>
    <dsp:sp modelId="{FF2A2AFE-BC77-4DF4-9D72-D404AAF61B79}">
      <dsp:nvSpPr>
        <dsp:cNvPr id="0" name=""/>
        <dsp:cNvSpPr/>
      </dsp:nvSpPr>
      <dsp:spPr>
        <a:xfrm>
          <a:off x="1808787" y="2567401"/>
          <a:ext cx="4707990" cy="3565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Times New Roman" panose="02020603050405020304" pitchFamily="18" charset="0"/>
            <a:buChar char="-"/>
          </a:pPr>
          <a:r>
            <a:rPr lang="ru-RU" sz="16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Динамика развития </a:t>
          </a:r>
          <a:endParaRPr lang="ru-RU" sz="16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08787" y="2567401"/>
        <a:ext cx="4707990" cy="356598"/>
      </dsp:txXfrm>
    </dsp:sp>
    <dsp:sp modelId="{D9228DB3-EFCE-485E-B70F-763CEF196DAB}">
      <dsp:nvSpPr>
        <dsp:cNvPr id="0" name=""/>
        <dsp:cNvSpPr/>
      </dsp:nvSpPr>
      <dsp:spPr>
        <a:xfrm>
          <a:off x="1808787" y="3130704"/>
          <a:ext cx="4647297" cy="3952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dirty="0"/>
            <a:t>Кризисная динамика </a:t>
          </a:r>
          <a:endParaRPr lang="ru-RU" sz="1600" kern="1200" dirty="0"/>
        </a:p>
      </dsp:txBody>
      <dsp:txXfrm>
        <a:off x="1808787" y="3130704"/>
        <a:ext cx="4647297" cy="395293"/>
      </dsp:txXfrm>
    </dsp:sp>
    <dsp:sp modelId="{E7D044AF-592B-4325-A30D-84260E9C3445}">
      <dsp:nvSpPr>
        <dsp:cNvPr id="0" name=""/>
        <dsp:cNvSpPr/>
      </dsp:nvSpPr>
      <dsp:spPr>
        <a:xfrm>
          <a:off x="1808787" y="3732701"/>
          <a:ext cx="4705116" cy="8268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/>
            <a:t>Динамика революционных бифуркаций и катастроф </a:t>
          </a:r>
          <a:endParaRPr lang="ru-RU" sz="1600" kern="1200"/>
        </a:p>
      </dsp:txBody>
      <dsp:txXfrm>
        <a:off x="1808787" y="3732701"/>
        <a:ext cx="4705116" cy="826817"/>
      </dsp:txXfrm>
    </dsp:sp>
    <dsp:sp modelId="{7EDF623A-DD01-42D3-92DB-343D2F89496E}">
      <dsp:nvSpPr>
        <dsp:cNvPr id="0" name=""/>
        <dsp:cNvSpPr/>
      </dsp:nvSpPr>
      <dsp:spPr>
        <a:xfrm>
          <a:off x="1808787" y="4766223"/>
          <a:ext cx="4720493" cy="3965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dirty="0"/>
            <a:t>Эволюция</a:t>
          </a:r>
          <a:endParaRPr lang="ru-RU" sz="1600" kern="1200" dirty="0"/>
        </a:p>
      </dsp:txBody>
      <dsp:txXfrm>
        <a:off x="1808787" y="4766223"/>
        <a:ext cx="4720493" cy="396541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069500-4D28-461A-99C8-A7F31FE8344D}">
      <dsp:nvSpPr>
        <dsp:cNvPr id="0" name=""/>
        <dsp:cNvSpPr/>
      </dsp:nvSpPr>
      <dsp:spPr>
        <a:xfrm>
          <a:off x="1785020" y="0"/>
          <a:ext cx="6039617" cy="6039617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463990-1DDB-4845-B5CB-C791FD5BEFE2}">
      <dsp:nvSpPr>
        <dsp:cNvPr id="0" name=""/>
        <dsp:cNvSpPr/>
      </dsp:nvSpPr>
      <dsp:spPr>
        <a:xfrm>
          <a:off x="4867287" y="332017"/>
          <a:ext cx="3925751" cy="94208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just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Динамика функционирования </a:t>
          </a:r>
          <a:r>
            <a:rPr lang="ru-RU" sz="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– характеризуется относительно краткосрочными, периодическими, обратимыми изменениями в ландшафтах. Она может быть связана как с естественными природными циклами, так и с наложенными на них циклами хозяйственной деятельности. Например, сельскохозяйственная управляемая функциональная динамика включает в себя изменения, связанные с снегозадержанием, пахотой, севом, поливами, уборкой урожая, внесением удобрений или периодическими изменениями уровня и попусками воды из водохранилищ в пойменные ландшафты, соответственно меняющими состояния ПАЛ. </a:t>
          </a:r>
          <a:endParaRPr lang="ru-RU" sz="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13276" y="378006"/>
        <a:ext cx="3833773" cy="850103"/>
      </dsp:txXfrm>
    </dsp:sp>
    <dsp:sp modelId="{E4431009-D732-4F4C-8263-299EBF703DB5}">
      <dsp:nvSpPr>
        <dsp:cNvPr id="0" name=""/>
        <dsp:cNvSpPr/>
      </dsp:nvSpPr>
      <dsp:spPr>
        <a:xfrm>
          <a:off x="4940149" y="1708031"/>
          <a:ext cx="3925751" cy="106345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just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Динамика флуктуации </a:t>
          </a:r>
          <a:r>
            <a:rPr lang="ru-RU" sz="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– это динамика кратковременных непериодических, случайных, обратимых изменений в ландшафтах в пределах структурно-функционального их инварианта. Она связана со случайными функциональными нарушениями и адаптациями к непериодическим внешним воздействиям. Например, резкие изменения технологии и сроков обработки земель и уборки урожая из-за поломки традиционной техники или нехватки горючего либо дополнительные поливы при длительных засухах. </a:t>
          </a:r>
          <a:endParaRPr lang="ru-RU" sz="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92063" y="1759945"/>
        <a:ext cx="3821923" cy="959627"/>
      </dsp:txXfrm>
    </dsp:sp>
    <dsp:sp modelId="{F9D92874-916D-4EAF-9D06-D463703CB7DB}">
      <dsp:nvSpPr>
        <dsp:cNvPr id="0" name=""/>
        <dsp:cNvSpPr/>
      </dsp:nvSpPr>
      <dsp:spPr>
        <a:xfrm>
          <a:off x="4856884" y="4387310"/>
          <a:ext cx="3925751" cy="165230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just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Сукцессии </a:t>
          </a:r>
          <a:r>
            <a:rPr lang="ru-RU" sz="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– направленные постепенные, последовательные и обратимые изменения ландшафтов с периодом, значительно меньшим характерного времени жизни и развития ландшафта. Обычно анализируют сукцессии, ориентированные на восстановление в нарушенных ландшафтах растительного покрова, близкого к естественному (восстановительные), реже – сукцессии </a:t>
          </a:r>
          <a:r>
            <a:rPr lang="ru-RU" sz="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дигрессионных</a:t>
          </a:r>
          <a:r>
            <a:rPr lang="ru-RU" sz="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рядов и стадий повреждаемой разными воздействиями растительности. Сукцессии могут быть связаны как с технологиями производств (</a:t>
          </a:r>
          <a:r>
            <a:rPr lang="ru-RU" sz="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подсечно</a:t>
          </a:r>
          <a:r>
            <a:rPr lang="ru-RU" sz="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-огневая, переложная или травопольная системы земледелия, лесозаготовки с длительно-производным циклом естественного </a:t>
          </a:r>
          <a:r>
            <a:rPr lang="ru-RU" sz="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лесовозобновления</a:t>
          </a:r>
          <a:r>
            <a:rPr lang="ru-RU" sz="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), так и со случайными и побочными воздействиями (пожары, аварийные выбросы опасных загрязнителей, хроническое загрязнение ландшафтов), переводящими и поддерживающими ландшафты и их растительный покров на определенных стадиях сукцессии.</a:t>
          </a:r>
          <a:endParaRPr lang="ru-RU" sz="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37543" y="4467969"/>
        <a:ext cx="3764433" cy="1490988"/>
      </dsp:txXfrm>
    </dsp:sp>
    <dsp:sp modelId="{C3CFEFC6-1832-478E-8EC9-045BA3E6AC81}">
      <dsp:nvSpPr>
        <dsp:cNvPr id="0" name=""/>
        <dsp:cNvSpPr/>
      </dsp:nvSpPr>
      <dsp:spPr>
        <a:xfrm>
          <a:off x="4929746" y="3319274"/>
          <a:ext cx="3925751" cy="88276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just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i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Демутация </a:t>
          </a:r>
          <a:r>
            <a:rPr lang="ru-RU" sz="8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– это восстановительная сукцессия. Она обычно ориентирована на восстановление коренной растительности и соответствует нормальной сукцессии развития. </a:t>
          </a:r>
          <a:endParaRPr lang="ru-RU" sz="8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72839" y="3362367"/>
        <a:ext cx="3839565" cy="796581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6B7926-0021-40AC-9769-040E79EA53AD}">
      <dsp:nvSpPr>
        <dsp:cNvPr id="0" name=""/>
        <dsp:cNvSpPr/>
      </dsp:nvSpPr>
      <dsp:spPr>
        <a:xfrm>
          <a:off x="542916" y="0"/>
          <a:ext cx="9429766" cy="5634522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FE452F-5F77-4C78-9296-6865C3D8BE91}">
      <dsp:nvSpPr>
        <dsp:cNvPr id="0" name=""/>
        <dsp:cNvSpPr/>
      </dsp:nvSpPr>
      <dsp:spPr>
        <a:xfrm>
          <a:off x="1790693" y="535279"/>
          <a:ext cx="3443755" cy="21974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just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Динамика развития </a:t>
          </a:r>
          <a:r>
            <a:rPr lang="ru-RU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– это направленное относительно необратимое усложнение структуры и функционирования ландшафта, обусловленное его генетическим инвариантом (природным и хозяйственным), в пределах которого возможна трансформация некоторых ландшафтных элементов и компонентов. Например, ПАЛ, как и естественные ландшафты, имеют свою молодость, зрелость и, видимо, старость. Так, в ПАЛ водохранилищ четко выражена молодость с активными переработками берегов, срезанием мысов, выравниванием профиля дна, заболачиванием низких побережий, цветением воды, зарастанием и частой сменой гидрофильных группировок растений, формированием отмелей и пляжей, а также устойчивого </a:t>
          </a:r>
          <a:r>
            <a:rPr lang="ru-RU" sz="1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гидробиоценоза</a:t>
          </a:r>
          <a:r>
            <a:rPr lang="ru-RU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ru-RU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97964" y="642550"/>
        <a:ext cx="3229213" cy="1982921"/>
      </dsp:txXfrm>
    </dsp:sp>
    <dsp:sp modelId="{950751F1-B9FE-43DE-A248-580C3D5B3614}">
      <dsp:nvSpPr>
        <dsp:cNvPr id="0" name=""/>
        <dsp:cNvSpPr/>
      </dsp:nvSpPr>
      <dsp:spPr>
        <a:xfrm>
          <a:off x="5242992" y="525764"/>
          <a:ext cx="3500955" cy="21974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just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i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Эволюция </a:t>
          </a:r>
          <a:r>
            <a:rPr lang="ru-RU" sz="10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– постепенные, необратимые изменения, приводящие к формированию качественно новых геосистем. </a:t>
          </a:r>
          <a:endParaRPr lang="ru-RU" sz="10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50263" y="633035"/>
        <a:ext cx="3286413" cy="1982921"/>
      </dsp:txXfrm>
    </dsp:sp>
    <dsp:sp modelId="{E5901CCE-298A-451E-B578-BEDED527C716}">
      <dsp:nvSpPr>
        <dsp:cNvPr id="0" name=""/>
        <dsp:cNvSpPr/>
      </dsp:nvSpPr>
      <dsp:spPr>
        <a:xfrm>
          <a:off x="1757039" y="2892263"/>
          <a:ext cx="3472959" cy="21974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just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Кризисная динамика </a:t>
          </a:r>
          <a:r>
            <a:rPr lang="ru-RU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– это переходное, неустойчивое состояние (вернее, серия состояний) </a:t>
          </a:r>
          <a:r>
            <a:rPr lang="ru-RU" sz="1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геоэкосистем</a:t>
          </a:r>
          <a:r>
            <a:rPr lang="ru-RU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характеризующееся относительно быстрой, по сравнению с «нормой», структурно-функциональной изменчивостью, значительными флуктуациями, трудной управляемостью и прогнозируемостью развития. Такие ситуации обычно возникают при диспропорциях в саморазвитии ТПХС, резких изменениях или появлении новых лимитирующих факторов в ОС, приближении ПАЛ к критическим зонам или параметрам своего возможного существования в ОС. </a:t>
          </a:r>
          <a:endParaRPr lang="ru-RU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64310" y="2999534"/>
        <a:ext cx="3258417" cy="1982921"/>
      </dsp:txXfrm>
    </dsp:sp>
    <dsp:sp modelId="{591854BD-5A4B-4A20-971F-7F0939317AB8}">
      <dsp:nvSpPr>
        <dsp:cNvPr id="0" name=""/>
        <dsp:cNvSpPr/>
      </dsp:nvSpPr>
      <dsp:spPr>
        <a:xfrm>
          <a:off x="5322870" y="2939882"/>
          <a:ext cx="3588941" cy="21974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just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i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Динамика революционных бифуркаций и катастроф </a:t>
          </a:r>
          <a:r>
            <a:rPr lang="ru-RU" sz="10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– скачкообразные изменения в ПАЛ, ведущие к их серьезным или коренным перестройкам. Она может быть связана с внешними воздействиями, сочетаниями внутренних изменений и внешних воздействий, а также с внутренними экстремальными воздействиями природных и хозяйственных подсистем ПАЛ друг на друга. </a:t>
          </a:r>
          <a:endParaRPr lang="ru-RU" sz="10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30141" y="3047153"/>
        <a:ext cx="3374399" cy="19829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F6D7A2-E44F-4F81-9701-5D2CEE06CB33}">
      <dsp:nvSpPr>
        <dsp:cNvPr id="0" name=""/>
        <dsp:cNvSpPr/>
      </dsp:nvSpPr>
      <dsp:spPr>
        <a:xfrm>
          <a:off x="0" y="0"/>
          <a:ext cx="10515600" cy="1661485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900" kern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Можно выделить </a:t>
          </a:r>
          <a:r>
            <a:rPr lang="ru-RU" sz="4900" i="1" kern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два типа и три вида </a:t>
          </a:r>
          <a:r>
            <a:rPr lang="ru-RU" sz="4900" kern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лесохозяйственных ПАЛ. </a:t>
          </a:r>
          <a:endParaRPr lang="ru-RU" sz="49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10515600" cy="1661485"/>
      </dsp:txXfrm>
    </dsp:sp>
    <dsp:sp modelId="{8849A558-072F-49F3-B5A2-ABDE1A4CF58E}">
      <dsp:nvSpPr>
        <dsp:cNvPr id="0" name=""/>
        <dsp:cNvSpPr/>
      </dsp:nvSpPr>
      <dsp:spPr>
        <a:xfrm>
          <a:off x="0" y="1661485"/>
          <a:ext cx="5257799" cy="34891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lang="ru-RU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Лесопользовательские</a:t>
          </a: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ландшафты присваивающего класса, используемые как естественные угодья для выпаса скота, ограниченной заготовки строительной древесины и дров для местных нужд при малой плотности населения, для сбора ягод, грибов и рекреации. Относится к ПАЛ присваивающего класса. Он формируется в районах, где товарная древесина на вывоз заготавливается по экстенсивному лесохозяйственному циклу.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 таких районах формируются ландшафты с преобладанием вторичных мелколиственных лесов (в таежной и подтаежной зонах), чередующихся с большими, на разных стадиях зарастания вырубками, а также временными поселениями и неустойчивой сетью грунтовых дорог. </a:t>
          </a:r>
          <a:endParaRPr lang="ru-RU" sz="16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661485"/>
        <a:ext cx="5257799" cy="3489118"/>
      </dsp:txXfrm>
    </dsp:sp>
    <dsp:sp modelId="{70C5666C-F660-4E40-B06A-723F432D0919}">
      <dsp:nvSpPr>
        <dsp:cNvPr id="0" name=""/>
        <dsp:cNvSpPr/>
      </dsp:nvSpPr>
      <dsp:spPr>
        <a:xfrm>
          <a:off x="5257800" y="1661485"/>
          <a:ext cx="5257799" cy="34891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2. Лесохозяйственные ландшафты товарной ориентации могут быть: присваивающего класса и производящего класса. Второй подтип лесохозяйственных ландшафтов производящего класса характеризуется чередованием вырубок и плантаций разновозрастных посадок заготавливаемых пород деревьев с ценной древесиной (хвойных и др.), могут включать в себя питомники древесных пород, деревоперерабатывающие комплексы и др. Такие лесохозяйственные комплексы относятся к культурным ландшафтам.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Геоэкологически</a:t>
          </a: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обоснованный оптимум лесистости для освоенных ландшафтов лесной зоны оценивается в 40-60%, в </a:t>
          </a:r>
          <a:r>
            <a:rPr lang="ru-RU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лесо</a:t>
          </a: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-степной – 20-30%, в степной – 10-15% в зависимости от местных ландшафтных особенностей. </a:t>
          </a:r>
          <a:endParaRPr lang="ru-RU" sz="16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57800" y="1661485"/>
        <a:ext cx="5257799" cy="3489118"/>
      </dsp:txXfrm>
    </dsp:sp>
    <dsp:sp modelId="{B4711328-1049-4988-98C6-32BEAFA98F60}">
      <dsp:nvSpPr>
        <dsp:cNvPr id="0" name=""/>
        <dsp:cNvSpPr/>
      </dsp:nvSpPr>
      <dsp:spPr>
        <a:xfrm>
          <a:off x="0" y="5150604"/>
          <a:ext cx="10515600" cy="387679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CFB672-0116-4EFF-AC2B-1A63B9776C93}">
      <dsp:nvSpPr>
        <dsp:cNvPr id="0" name=""/>
        <dsp:cNvSpPr/>
      </dsp:nvSpPr>
      <dsp:spPr>
        <a:xfrm>
          <a:off x="2611939" y="1728"/>
          <a:ext cx="5338897" cy="359504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just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Кроме почвенно-растительного покрова в земледельческих ПАЛ могут несколько изменяться и литологический состав поверхностных отложений, и гидрологический режим территории (особенно при орошаемом земледелии). 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23792" y="630861"/>
        <a:ext cx="3915191" cy="1617771"/>
      </dsp:txXfrm>
    </dsp:sp>
    <dsp:sp modelId="{5855742D-2783-4DE3-823A-D2C3C72D11C9}">
      <dsp:nvSpPr>
        <dsp:cNvPr id="0" name=""/>
        <dsp:cNvSpPr/>
      </dsp:nvSpPr>
      <dsp:spPr>
        <a:xfrm>
          <a:off x="4474922" y="1894287"/>
          <a:ext cx="6398430" cy="428317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just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 настоящему моменту технологические методы увеличения урожайности в культурных ЗАЛ с интенсивным земледелием практически себя исчерпали. При этом резко обострилась общая экологическая проблема различных ЗАЛ – загрязнение самих угодий, прилегающих территорий и водоемов из-за избыточного или неправильного использования удобрений и ядохимикатов для борьбы с вредителями культур и сорняками. Соответственно темпы прироста урожайности и самого продовольствия начинают сокращаться. Поэтому ученые и специалисты для решения продовольственных и </a:t>
          </a:r>
          <a:r>
            <a:rPr lang="ru-RU" sz="1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геоэкологических</a:t>
          </a: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проблем все больше внимания уделяют генной инженерии культурных растений, адаптивному ландшафтно-экологическому планированию угодий и ландшафтно-контурным технологиям производств. 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431776" y="3000774"/>
        <a:ext cx="3839058" cy="2355746"/>
      </dsp:txXfrm>
    </dsp:sp>
    <dsp:sp modelId="{51BE0F2E-3F65-490F-83E6-C806E97B7245}">
      <dsp:nvSpPr>
        <dsp:cNvPr id="0" name=""/>
        <dsp:cNvSpPr/>
      </dsp:nvSpPr>
      <dsp:spPr>
        <a:xfrm>
          <a:off x="314476" y="2226703"/>
          <a:ext cx="5777277" cy="359504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just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При обосновании современного ландшафтно-экологического планирования территории земледельческих агроландшафтов значительная роль отводится анализу ландшафтно-геохимических факторов, определяющих их плодородие, устойчивость и саму возможность земледелия. Учитывается экологическая безопасность, функционирование ЗАЛ, а также технология агропроизводства и ее специализация.</a:t>
          </a:r>
          <a:endParaRPr lang="ru-RU" sz="1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58503" y="3155424"/>
        <a:ext cx="3466366" cy="197727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903CD6-E309-4863-BEC3-8B9D889177CA}">
      <dsp:nvSpPr>
        <dsp:cNvPr id="0" name=""/>
        <dsp:cNvSpPr/>
      </dsp:nvSpPr>
      <dsp:spPr>
        <a:xfrm rot="5400000">
          <a:off x="1714393" y="1505141"/>
          <a:ext cx="1628031" cy="844025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BD390E-FE3E-4D43-AF76-77D5A55AD0B3}">
      <dsp:nvSpPr>
        <dsp:cNvPr id="0" name=""/>
        <dsp:cNvSpPr/>
      </dsp:nvSpPr>
      <dsp:spPr>
        <a:xfrm>
          <a:off x="36862" y="0"/>
          <a:ext cx="5157196" cy="1478899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культурных пастбищ вокруг ферм, с сеянными, часто орошаемыми, удобряемыми огороженными лугами, на которых в определенной последовательности выпасается скот, заготавливается сено и «зеленая масса»</a:t>
          </a:r>
          <a:endParaRPr lang="ru-RU" sz="1400" b="1" kern="1200" dirty="0">
            <a:solidFill>
              <a:schemeClr val="bg1"/>
            </a:solidFill>
            <a:effectLst/>
            <a:latin typeface="Times New Roman" panose="0202060305040502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109069" y="72207"/>
        <a:ext cx="5012782" cy="1334485"/>
      </dsp:txXfrm>
    </dsp:sp>
    <dsp:sp modelId="{D081DA04-D1A5-48D1-ACB0-F466E40C3B85}">
      <dsp:nvSpPr>
        <dsp:cNvPr id="0" name=""/>
        <dsp:cNvSpPr/>
      </dsp:nvSpPr>
      <dsp:spPr>
        <a:xfrm>
          <a:off x="3166432" y="839758"/>
          <a:ext cx="850504" cy="6615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DC3FAD-794A-4D41-9C04-357C437E9438}">
      <dsp:nvSpPr>
        <dsp:cNvPr id="0" name=""/>
        <dsp:cNvSpPr/>
      </dsp:nvSpPr>
      <dsp:spPr>
        <a:xfrm rot="5400000">
          <a:off x="3253701" y="2870327"/>
          <a:ext cx="1013253" cy="79084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485F2F-8DEE-4189-967B-990339EF751F}">
      <dsp:nvSpPr>
        <dsp:cNvPr id="0" name=""/>
        <dsp:cNvSpPr/>
      </dsp:nvSpPr>
      <dsp:spPr>
        <a:xfrm>
          <a:off x="2630343" y="1938747"/>
          <a:ext cx="5587193" cy="1096045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преимущественно диких пастбищ (лугов и лесолугов), иногда чередующихся с сеянными лугами и сенокосами, где в теплый сезон выпасается скот и заготавливается на зиму сено</a:t>
          </a:r>
        </a:p>
      </dsp:txBody>
      <dsp:txXfrm>
        <a:off x="2683857" y="1992261"/>
        <a:ext cx="5480165" cy="989017"/>
      </dsp:txXfrm>
    </dsp:sp>
    <dsp:sp modelId="{179495B9-9D34-4785-91B1-0B7218596E26}">
      <dsp:nvSpPr>
        <dsp:cNvPr id="0" name=""/>
        <dsp:cNvSpPr/>
      </dsp:nvSpPr>
      <dsp:spPr>
        <a:xfrm>
          <a:off x="5856884" y="2364687"/>
          <a:ext cx="850504" cy="6615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C9C9F8-59D8-4480-B44A-850860F9317A}">
      <dsp:nvSpPr>
        <dsp:cNvPr id="0" name=""/>
        <dsp:cNvSpPr/>
      </dsp:nvSpPr>
      <dsp:spPr>
        <a:xfrm>
          <a:off x="4232706" y="3201568"/>
          <a:ext cx="5227184" cy="1112178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отгонно-пастбищных ландшафтов кочевого животноводства, развитого в аридных, северных (тундрах и лесотундрах) и горных районах с экстремальными гидротермическими условиями, низкой и резко меняющейся по сезонам </a:t>
          </a:r>
          <a:r>
            <a:rPr lang="ru-RU" sz="1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биопродуктивностью</a:t>
          </a:r>
          <a:endParaRPr lang="LID4096" sz="12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87008" y="3255870"/>
        <a:ext cx="5118580" cy="100357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187109-F7BA-437B-B6DB-D2E68BEE07F3}">
      <dsp:nvSpPr>
        <dsp:cNvPr id="0" name=""/>
        <dsp:cNvSpPr/>
      </dsp:nvSpPr>
      <dsp:spPr>
        <a:xfrm>
          <a:off x="788669" y="0"/>
          <a:ext cx="8938260" cy="574301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11024B-7D4A-4739-904E-9229EC23AD05}">
      <dsp:nvSpPr>
        <dsp:cNvPr id="0" name=""/>
        <dsp:cNvSpPr/>
      </dsp:nvSpPr>
      <dsp:spPr>
        <a:xfrm>
          <a:off x="364682" y="1722903"/>
          <a:ext cx="4764881" cy="22972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Экологические проблемы пастбищных ландшафтов и их структура тесно связаны с интенсивностью пастбищных нагрузок, их типами, а также природными особенностями территории. </a:t>
          </a:r>
          <a:endParaRPr lang="ru-RU" sz="1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6822" y="1835043"/>
        <a:ext cx="4540601" cy="2072924"/>
      </dsp:txXfrm>
    </dsp:sp>
    <dsp:sp modelId="{35C1BEA2-1A3E-4E02-965E-3DAA0A1B3D36}">
      <dsp:nvSpPr>
        <dsp:cNvPr id="0" name=""/>
        <dsp:cNvSpPr/>
      </dsp:nvSpPr>
      <dsp:spPr>
        <a:xfrm>
          <a:off x="5386035" y="1722903"/>
          <a:ext cx="4764881" cy="22972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just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Еще один подтип животноводческих ландшафтов характеризуется преимущественно стойловым содержанием скота на фермах. Их характерные особенности – это наличие крупных ферм с вспомогательными комплексами по кормоподготовке и водоснабжению, а также крупных навозохранилищ, окруженных полями с кормовыми культурами и сенокосами. Важными экологическими проблемами животноводческих ландшафтов данного типа и первых двух пастбищных являются удаление, хранение и переработка навоза, а также геоэкологически оптимальное размещение ферм в ландшафте (ландшафтное планирование), предотвращающее загрязнение почв и вод токсикантами и патогенными организмами. </a:t>
          </a:r>
          <a:endParaRPr lang="ru-RU" sz="1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98175" y="1835043"/>
        <a:ext cx="4540601" cy="207292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A4D520-E4F6-47E6-BA35-D462836ADC9A}">
      <dsp:nvSpPr>
        <dsp:cNvPr id="0" name=""/>
        <dsp:cNvSpPr/>
      </dsp:nvSpPr>
      <dsp:spPr>
        <a:xfrm>
          <a:off x="788669" y="0"/>
          <a:ext cx="8938260" cy="5908674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509603-F6C5-45B5-968C-19F5F24004D2}">
      <dsp:nvSpPr>
        <dsp:cNvPr id="0" name=""/>
        <dsp:cNvSpPr/>
      </dsp:nvSpPr>
      <dsp:spPr>
        <a:xfrm>
          <a:off x="1380172" y="1772602"/>
          <a:ext cx="7755255" cy="23634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Важными элементами оптимизации и экологической безопасности пастбищно-животноводческих КЛ с животноводческими комплексами могут быть: организация и поддержание относительно замкнутого круговорота навоза и содержащихся в нем элементов питания растений в природно-хозяйственной геоэкосистеме пастбище, сенокос и поля с кормовыми культурами – животноводческий комплекс – сенокос, пастбище, поле; ландшафтное планирование, в частности размещение животноводческих ферм с навозохранилищами и летних стойбищ скота на экологически безопасном расстоянии от рек, ручьев и других водоемов, организация искусственных водопоев на водоразделах. </a:t>
          </a:r>
          <a:endParaRPr lang="ru-RU" sz="1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95547" y="1887977"/>
        <a:ext cx="7524505" cy="213271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A1F633-C964-4F70-9348-6D33A97B1213}">
      <dsp:nvSpPr>
        <dsp:cNvPr id="0" name=""/>
        <dsp:cNvSpPr/>
      </dsp:nvSpPr>
      <dsp:spPr>
        <a:xfrm rot="5400000">
          <a:off x="-138852" y="139773"/>
          <a:ext cx="925683" cy="64797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1</a:t>
          </a:r>
          <a:endParaRPr lang="LID4096" sz="1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1" y="324909"/>
        <a:ext cx="647978" cy="277705"/>
      </dsp:txXfrm>
    </dsp:sp>
    <dsp:sp modelId="{D42E7944-B16D-4BAF-BFB0-483F7760D94E}">
      <dsp:nvSpPr>
        <dsp:cNvPr id="0" name=""/>
        <dsp:cNvSpPr/>
      </dsp:nvSpPr>
      <dsp:spPr>
        <a:xfrm rot="5400000">
          <a:off x="1750808" y="-1101908"/>
          <a:ext cx="601694" cy="280735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ПАЛ присваивающего типа</a:t>
          </a:r>
          <a:endParaRPr lang="LID4096" sz="1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647979" y="30293"/>
        <a:ext cx="2777981" cy="542950"/>
      </dsp:txXfrm>
    </dsp:sp>
    <dsp:sp modelId="{4E240BC6-347B-480D-8C3E-4092D9D02C33}">
      <dsp:nvSpPr>
        <dsp:cNvPr id="0" name=""/>
        <dsp:cNvSpPr/>
      </dsp:nvSpPr>
      <dsp:spPr>
        <a:xfrm rot="5400000">
          <a:off x="-138852" y="741119"/>
          <a:ext cx="925683" cy="64797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ru-RU" sz="1400" kern="1200" dirty="0"/>
            <a:t> </a:t>
          </a:r>
          <a:endParaRPr lang="LID4096" sz="1400" kern="1200" dirty="0"/>
        </a:p>
      </dsp:txBody>
      <dsp:txXfrm rot="-5400000">
        <a:off x="1" y="926255"/>
        <a:ext cx="647978" cy="277705"/>
      </dsp:txXfrm>
    </dsp:sp>
    <dsp:sp modelId="{FE93731C-EFFD-420E-BEC3-FCF96E8FF955}">
      <dsp:nvSpPr>
        <dsp:cNvPr id="0" name=""/>
        <dsp:cNvSpPr/>
      </dsp:nvSpPr>
      <dsp:spPr>
        <a:xfrm rot="5400000">
          <a:off x="1750808" y="-500562"/>
          <a:ext cx="601694" cy="280735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ПАЛ производящего типа</a:t>
          </a:r>
          <a:endParaRPr lang="LID4096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647979" y="631639"/>
        <a:ext cx="2777981" cy="54295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3A588C-2B6E-482D-9A48-FE9534C8BCCC}">
      <dsp:nvSpPr>
        <dsp:cNvPr id="0" name=""/>
        <dsp:cNvSpPr/>
      </dsp:nvSpPr>
      <dsp:spPr>
        <a:xfrm rot="5400000">
          <a:off x="2703114" y="1457625"/>
          <a:ext cx="1071632" cy="122001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AE7633-C5FA-43D1-AB53-1E099FAF0BAD}">
      <dsp:nvSpPr>
        <dsp:cNvPr id="0" name=""/>
        <dsp:cNvSpPr/>
      </dsp:nvSpPr>
      <dsp:spPr>
        <a:xfrm>
          <a:off x="256706" y="11379"/>
          <a:ext cx="6128978" cy="1779378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ПАЛ присваивающего типа. Наиболее масштабно изменения в морфологическом облике территорий проявляются в промышленных ТПХС присваивающего типа, например с </a:t>
          </a:r>
          <a:r>
            <a:rPr lang="ru-RU" sz="13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карьерно</a:t>
          </a:r>
          <a:r>
            <a:rPr lang="ru-RU" sz="13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-отвальными </a:t>
          </a:r>
          <a:r>
            <a:rPr lang="ru-RU" sz="13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геокомплексами</a:t>
          </a:r>
          <a:r>
            <a:rPr lang="ru-RU" sz="13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горнодобывающих производств. Яркими примерами их могут быть ПАЛ горнодобывающих </a:t>
          </a:r>
          <a:r>
            <a:rPr lang="ru-RU" sz="13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железнорудных</a:t>
          </a:r>
          <a:r>
            <a:rPr lang="ru-RU" sz="13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комплексов Соколов-</a:t>
          </a:r>
          <a:r>
            <a:rPr lang="ru-RU" sz="13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Сарыбай</a:t>
          </a:r>
          <a:r>
            <a:rPr lang="ru-RU" sz="13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, угольных – Экибастузского ТЭК и других, с огромными карьерами и разнообразными, часто пылящими и дымящими отвалами вскрышных пород.</a:t>
          </a:r>
        </a:p>
        <a:p>
          <a:pPr lvl="0" algn="just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b="1" kern="1200" dirty="0">
            <a:solidFill>
              <a:schemeClr val="bg1"/>
            </a:solidFill>
            <a:latin typeface="Times New Roman" panose="0202060305040502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343584" y="98257"/>
        <a:ext cx="5955222" cy="1605622"/>
      </dsp:txXfrm>
    </dsp:sp>
    <dsp:sp modelId="{D20E665D-0D86-4B62-B66D-98F9F19AB719}">
      <dsp:nvSpPr>
        <dsp:cNvPr id="0" name=""/>
        <dsp:cNvSpPr/>
      </dsp:nvSpPr>
      <dsp:spPr>
        <a:xfrm>
          <a:off x="4223195" y="390129"/>
          <a:ext cx="1312057" cy="1020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817C59-11DF-4595-9DCB-776C5C9EAA62}">
      <dsp:nvSpPr>
        <dsp:cNvPr id="0" name=""/>
        <dsp:cNvSpPr/>
      </dsp:nvSpPr>
      <dsp:spPr>
        <a:xfrm>
          <a:off x="3198616" y="1688173"/>
          <a:ext cx="6782495" cy="1262740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just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ТПХС производящего типа. Промышленные ландшафты, или ТПХС производящего типа, формируются вокруг перерабатывающих производств. </a:t>
          </a:r>
          <a:endParaRPr lang="ru-RU" sz="13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3260269" y="1749826"/>
        <a:ext cx="6659189" cy="113943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5D95E7-B3FA-4879-A280-91CDA0EF22DF}">
      <dsp:nvSpPr>
        <dsp:cNvPr id="0" name=""/>
        <dsp:cNvSpPr/>
      </dsp:nvSpPr>
      <dsp:spPr>
        <a:xfrm>
          <a:off x="4518" y="0"/>
          <a:ext cx="5175646" cy="56810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just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Все эти техногенные новообразования отвалов вскрышных и отработанных пород со шлейфами рассеивания мелкозема, живых и заброшенных карьеров с ветвящейся </a:t>
          </a:r>
          <a:r>
            <a:rPr lang="ru-RU" sz="1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дендритовидной</a:t>
          </a: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или веерной структурой шлейфов эрозионного расчленения прилегающих территорий, занимая огромные площади, представляют собой маргинальные ПАЛ очень </a:t>
          </a:r>
          <a:r>
            <a:rPr lang="ru-RU" sz="1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землеемких</a:t>
          </a: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промышленных ТПХС присваивающего типа. Оставаясь длительное время без растительного покрова, </a:t>
          </a:r>
          <a:r>
            <a:rPr lang="ru-RU" sz="1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карьерно</a:t>
          </a: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-отвальные комплексы таких ТПХС присваивающего типа кроме неблагоприятного внешнего облика имеют множество экологических проблем. Прежде всего, это значительно пересеченный рельеф с активными эрозионными и другими неблагоприятными и опасными геоморфологическими процессами, затрудняющими практическое использование самих </a:t>
          </a:r>
          <a:r>
            <a:rPr lang="ru-RU" sz="1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карьерно</a:t>
          </a: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-отвальных комплексов и прилегающих территорий. </a:t>
          </a:r>
          <a:r>
            <a:rPr lang="ru-RU" sz="1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Карьерно</a:t>
          </a: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-отвальные комплексы, шахты и технология их разработки существенно влияют на гидрологический режим территории и эколого-гигиеническое состояние водоемов. 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18" y="2272406"/>
        <a:ext cx="5175646" cy="2272406"/>
      </dsp:txXfrm>
    </dsp:sp>
    <dsp:sp modelId="{408CF46E-03B4-4D8D-8216-42AB903E5512}">
      <dsp:nvSpPr>
        <dsp:cNvPr id="0" name=""/>
        <dsp:cNvSpPr/>
      </dsp:nvSpPr>
      <dsp:spPr>
        <a:xfrm>
          <a:off x="1646452" y="340861"/>
          <a:ext cx="1891778" cy="1891778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0CB8F6-BD85-42E4-907A-33A4A32FA953}">
      <dsp:nvSpPr>
        <dsp:cNvPr id="0" name=""/>
        <dsp:cNvSpPr/>
      </dsp:nvSpPr>
      <dsp:spPr>
        <a:xfrm>
          <a:off x="5335434" y="0"/>
          <a:ext cx="5175646" cy="56810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just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Практика показывает, что отработанные и заброшенные </a:t>
          </a:r>
          <a:r>
            <a:rPr lang="ru-RU" sz="1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карьерно</a:t>
          </a: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-отвальные комплексы и прилегающие к ним сильно трансформированные территории способны к </a:t>
          </a:r>
          <a:r>
            <a:rPr lang="ru-RU" sz="1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самозарастанию</a:t>
          </a: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растительностью. Однако </a:t>
          </a:r>
          <a:r>
            <a:rPr lang="ru-RU" sz="1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самозарастания</a:t>
          </a: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и стабилизация </a:t>
          </a:r>
          <a:r>
            <a:rPr lang="ru-RU" sz="1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карьерно</a:t>
          </a: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-отвальных комплексов, т.е. их первичные восстановительные сукцессии, идут очень медленно, особенно в районах с резко выраженными лимитирующими гидротермическими факторами или если на поверхность при разработке месторождения выходят токсичные грунты. Поэтому такие ландшафты часто </a:t>
          </a:r>
          <a:r>
            <a:rPr lang="ru-RU" sz="1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рекультивируют</a:t>
          </a: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(восстанавливают) в целях их дальнейшего хозяйственного использования. 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35434" y="2272406"/>
        <a:ext cx="5175646" cy="2272406"/>
      </dsp:txXfrm>
    </dsp:sp>
    <dsp:sp modelId="{9AC253FA-4CF1-41BE-B8E9-1754E9ACFE4E}">
      <dsp:nvSpPr>
        <dsp:cNvPr id="0" name=""/>
        <dsp:cNvSpPr/>
      </dsp:nvSpPr>
      <dsp:spPr>
        <a:xfrm>
          <a:off x="6977368" y="340861"/>
          <a:ext cx="1891778" cy="1891778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B15C9D-4350-43CF-BB84-2EA2B26C8CD8}">
      <dsp:nvSpPr>
        <dsp:cNvPr id="0" name=""/>
        <dsp:cNvSpPr/>
      </dsp:nvSpPr>
      <dsp:spPr>
        <a:xfrm>
          <a:off x="420623" y="4544813"/>
          <a:ext cx="9674352" cy="852152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338969-2F95-47B5-BD13-71FD47B0819A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59AE55-C1E7-406D-829F-9A8AA54A2B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023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9AE55-C1E7-406D-829F-9A8AA54A2B28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493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04D851-590C-4BB2-BD00-FA3EB48976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0E8F854-DDE0-4BD7-BC5D-5328FA2AB4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214458-5E41-482F-997D-0475BEDFD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186C5-BDB3-48F5-B9A3-62DBCCAB8277}" type="datetime1">
              <a:rPr lang="ru-RU" smtClean="0"/>
              <a:t>05.11.2023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FE572D-0060-47D1-AAE8-83CC0580D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6D2C9C-E398-4DF0-A1BD-615FE15D6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7E825-1EE1-4838-B75E-5EAF7A081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1263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9A21DE-2A19-4CEB-8456-9F2D3AE9A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5DDB79B-18B9-4847-AD46-8D5F9106BF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13B994-6752-4380-8B8B-A62F5AAE2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BAC98-F683-4F33-AAA7-C660D1063D0E}" type="datetime1">
              <a:rPr lang="ru-RU" smtClean="0"/>
              <a:t>05.11.2023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B4E197-A0BE-47AF-A15C-134D581E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FC9820-2CD8-431B-AFA6-D1069F1D4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7E825-1EE1-4838-B75E-5EAF7A081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8712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390B8BE-A8E1-4E79-9D4F-453BB9181A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9A0C363-5361-4F22-8BB9-3B81EB6294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B75A87-15B4-4FFE-9AC2-93EC45F8E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5AF4F-39DF-41FA-B0B3-77983797FCFB}" type="datetime1">
              <a:rPr lang="ru-RU" smtClean="0"/>
              <a:t>05.11.2023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16054F-9106-4924-82E8-1450F7992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F7352E-DF36-4E55-A9B8-F0EF391C7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7E825-1EE1-4838-B75E-5EAF7A081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893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8FB4C-1CCD-48F2-9A72-11E9636F0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D448F8-4AFC-4C52-9EAE-327C6F82CF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A5D8D6-2121-49AA-929E-9DFB6DE05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ACF94-A9DC-4A33-BAAA-68B9CBBFFCB7}" type="datetime1">
              <a:rPr lang="ru-RU" smtClean="0"/>
              <a:t>05.11.2023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D7E765-D4CC-46D4-B3FA-57960F9EC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AB4253-4EE4-473C-A940-8EFFE626C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7E825-1EE1-4838-B75E-5EAF7A081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806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F3B11-3943-43E2-B336-D7871C9A2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602908-15D2-455A-9CD1-26C7307E3A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9D69D0-E8C6-4788-8DAF-5C8C7DB12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4ED33-E86C-47BA-804D-379D23724C4C}" type="datetime1">
              <a:rPr lang="ru-RU" smtClean="0"/>
              <a:t>05.11.2023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408BE3-70CA-49CA-81AE-F216390FB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C1C431-1F42-4ECA-8443-B997DB288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7E825-1EE1-4838-B75E-5EAF7A081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205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D208A-A84E-4839-834F-4D71351F1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F28FBF-95B1-42C7-A707-F06D08F0D4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DF7F000-DD93-43D4-BA2A-EA65A3D927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3ABA5FC-953E-4A28-8A5A-2ACC9289C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C38F1-9CE7-4678-AF23-41B84C95A4D4}" type="datetime1">
              <a:rPr lang="ru-RU" smtClean="0"/>
              <a:t>05.11.2023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5A8A4C-4BAA-4CE6-9FF5-72A4C77A6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D28C54A-D5EF-4137-97D3-9260F73F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7E825-1EE1-4838-B75E-5EAF7A081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4251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12B6A8-EF2E-41D6-9A5B-24E2F0230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86CE926-D0C6-4D93-94C5-EADFD0221F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E60BE6-C397-481B-88BA-4F1805152B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A81CDD5-8360-4ECF-8065-FF4C4C3D75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A92D018-14A0-429B-B637-B48B2723EA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1BF73C8-590F-46D0-AAFC-C43B5E0C3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8FA11-BB69-4D08-B47D-A2B7DB68D244}" type="datetime1">
              <a:rPr lang="ru-RU" smtClean="0"/>
              <a:t>05.11.2023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4D8E968-AA2C-418B-B38B-C5BFDA526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C533B56-93ED-47D0-9737-CA38BEB71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7E825-1EE1-4838-B75E-5EAF7A081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870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98C198-388A-4965-ACAC-B26D890BA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20F33F9-FCF2-41B7-AB20-AF85A777F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96127-F093-4730-B399-EDF21B2D48BD}" type="datetime1">
              <a:rPr lang="ru-RU" smtClean="0"/>
              <a:t>05.11.2023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BF8E567-96A9-4166-BED2-0ADB0C3C1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BE7CBA4-FB5E-45A4-BF22-B5350A78B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7E825-1EE1-4838-B75E-5EAF7A081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736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643C07-5635-46D0-A345-E0BF55C33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A0A88-7D44-4A33-B3BE-32317F28B321}" type="datetime1">
              <a:rPr lang="ru-RU" smtClean="0"/>
              <a:t>05.11.2023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0B390F4-B3AF-43D6-95A3-CCE1F6191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E8AD44C-E320-4D18-B665-E34332CBF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7E825-1EE1-4838-B75E-5EAF7A081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57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843D55-F420-47F3-AC2A-C711974C8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DD3792-764C-4928-85DB-7456EAECE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B2BF33A-46DF-4B96-8112-F34D2AEDAF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854F939-E308-47C0-9A47-F9F9677F6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9DE7-580A-4FCD-A260-076696DF4232}" type="datetime1">
              <a:rPr lang="ru-RU" smtClean="0"/>
              <a:t>05.11.2023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41AF1B-71F7-4960-B0F2-B7359ECF1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C3221E-B437-402F-A74A-7FD1A9E6C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7E825-1EE1-4838-B75E-5EAF7A081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57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1D4270-31E6-4B6D-8C85-F11EF4273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587B729-62D4-48D4-B6E6-F42117D75E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CC1A58A-5E0E-433C-A6F4-90CA5DD836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B377EF4-DA24-4E98-8DEF-410A5781C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9547D-18EF-493E-91B8-A966505973AD}" type="datetime1">
              <a:rPr lang="ru-RU" smtClean="0"/>
              <a:t>05.11.2023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413895-7291-42A3-BC22-82496E7DD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AF20F84-AD49-4779-8F16-5C7A4C55A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7E825-1EE1-4838-B75E-5EAF7A081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637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6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1DD4F2-3184-4F0B-A08F-936ED59FD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172661A-0039-4DC1-AB89-25B10B2F1C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505A5D-EE1B-4120-854B-289AE35979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7BB1B6-0F6C-4A9B-9819-7C20D7DDC36F}" type="datetime1">
              <a:rPr lang="ru-RU" smtClean="0"/>
              <a:t>05.11.2023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CC9EE5-94D7-4746-B623-AAE03689DC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34817C-6846-4E0A-BC7B-7D40B4E10E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7E825-1EE1-4838-B75E-5EAF7A081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6212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9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7">
            <a:extLst>
              <a:ext uri="{FF2B5EF4-FFF2-40B4-BE49-F238E27FC236}">
                <a16:creationId xmlns:a16="http://schemas.microsoft.com/office/drawing/2014/main" id="{3F7F520D-813F-4AB8-A88C-70F2B34D54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9">
            <a:extLst>
              <a:ext uri="{FF2B5EF4-FFF2-40B4-BE49-F238E27FC236}">
                <a16:creationId xmlns:a16="http://schemas.microsoft.com/office/drawing/2014/main" id="{675251FC-BDEA-4BBB-A75B-0696FB8848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3125" y="0"/>
            <a:ext cx="11166368" cy="6857998"/>
          </a:xfrm>
          <a:prstGeom prst="rect">
            <a:avLst/>
          </a:prstGeom>
          <a:solidFill>
            <a:schemeClr val="bg1">
              <a:lumMod val="8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5" name="Group 11">
            <a:extLst>
              <a:ext uri="{FF2B5EF4-FFF2-40B4-BE49-F238E27FC236}">
                <a16:creationId xmlns:a16="http://schemas.microsoft.com/office/drawing/2014/main" id="{352F6AC8-DE93-42EE-BBAE-B6324FFAC36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73418" y="44817"/>
            <a:ext cx="233303" cy="772404"/>
            <a:chOff x="11869875" y="44817"/>
            <a:chExt cx="233303" cy="772404"/>
          </a:xfrm>
        </p:grpSpPr>
        <p:sp>
          <p:nvSpPr>
            <p:cNvPr id="13" name="Rectangle 64">
              <a:extLst>
                <a:ext uri="{FF2B5EF4-FFF2-40B4-BE49-F238E27FC236}">
                  <a16:creationId xmlns:a16="http://schemas.microsoft.com/office/drawing/2014/main" id="{6441AB31-5A6F-486C-8AE8-6E04398B397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0062" y="461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66">
              <a:extLst>
                <a:ext uri="{FF2B5EF4-FFF2-40B4-BE49-F238E27FC236}">
                  <a16:creationId xmlns:a16="http://schemas.microsoft.com/office/drawing/2014/main" id="{29669355-73FD-40E2-9E44-DC03FBA9CA4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68572" y="46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64">
              <a:extLst>
                <a:ext uri="{FF2B5EF4-FFF2-40B4-BE49-F238E27FC236}">
                  <a16:creationId xmlns:a16="http://schemas.microsoft.com/office/drawing/2014/main" id="{9ECB0561-E50E-4875-8B82-44051607742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2648" y="75669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66">
              <a:extLst>
                <a:ext uri="{FF2B5EF4-FFF2-40B4-BE49-F238E27FC236}">
                  <a16:creationId xmlns:a16="http://schemas.microsoft.com/office/drawing/2014/main" id="{C32EDEC5-1B46-4575-8975-3286C474370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68912" y="75669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64">
              <a:extLst>
                <a:ext uri="{FF2B5EF4-FFF2-40B4-BE49-F238E27FC236}">
                  <a16:creationId xmlns:a16="http://schemas.microsoft.com/office/drawing/2014/main" id="{BDFBD4DE-5B85-4C02-876E-4364399C824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2648" y="61457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6">
              <a:extLst>
                <a:ext uri="{FF2B5EF4-FFF2-40B4-BE49-F238E27FC236}">
                  <a16:creationId xmlns:a16="http://schemas.microsoft.com/office/drawing/2014/main" id="{F964221E-D757-45C1-B24B-967DE631920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68912" y="61457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4">
              <a:extLst>
                <a:ext uri="{FF2B5EF4-FFF2-40B4-BE49-F238E27FC236}">
                  <a16:creationId xmlns:a16="http://schemas.microsoft.com/office/drawing/2014/main" id="{62854498-7E09-404F-8D8B-4022EB1C9BC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2648" y="472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6">
              <a:extLst>
                <a:ext uri="{FF2B5EF4-FFF2-40B4-BE49-F238E27FC236}">
                  <a16:creationId xmlns:a16="http://schemas.microsoft.com/office/drawing/2014/main" id="{AD82220A-E645-4062-A26A-DF19F2E11A1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68912" y="472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366B8029-4DAB-439E-B861-E11E5AA3A66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2648" y="330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869215D8-066B-481E-A2FB-9D6DB4EB6C6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68912" y="330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B07A2094-FE71-4F84-8589-31B213FEC8F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2648" y="188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52C000FC-4146-4B1A-8CFF-26FFF1C7E6C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68912" y="188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09096C9F-D4A4-4FDA-B7E7-8D83301948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3939" y="1294357"/>
            <a:ext cx="10011089" cy="42998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B1172D0-DAE3-4130-9009-0B02351A54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87925" y="3505936"/>
            <a:ext cx="2177162" cy="2367104"/>
            <a:chOff x="687925" y="3505936"/>
            <a:chExt cx="2177162" cy="2367104"/>
          </a:xfrm>
        </p:grpSpPr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E6EE5CBA-2D94-4CCF-BE0B-DC97A6B49FC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4352155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5347D002-C822-4662-BECD-704DDCA78EC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4210041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2AFA2F2E-EFC8-4E70-87F4-4269B96E7BD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4067927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BBB7EABB-8135-4B8E-BF0C-A7C891E3A71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392581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36B100CF-968D-4856-95C0-C72FD2DC5D7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4778497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F75765D6-C293-4ACF-BD5E-BB66EF75705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463638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4CFF6D54-51B6-4120-A74E-41A729458CD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449426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62EE344F-8E78-473F-8CD3-E6D1B66AAEE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4352154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6">
              <a:extLst>
                <a:ext uri="{FF2B5EF4-FFF2-40B4-BE49-F238E27FC236}">
                  <a16:creationId xmlns:a16="http://schemas.microsoft.com/office/drawing/2014/main" id="{72E173FC-1DF7-4951-906C-1390F27C2A4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4210040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C709EA9D-08FD-4F76-A336-772250C78EC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406792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6">
              <a:extLst>
                <a:ext uri="{FF2B5EF4-FFF2-40B4-BE49-F238E27FC236}">
                  <a16:creationId xmlns:a16="http://schemas.microsoft.com/office/drawing/2014/main" id="{8C5FFEDC-1BC0-4CB0-9FD4-EDE7AF4C35F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463638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D6A72BC6-FA35-4F45-A7BA-0BEB7B205F2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4494268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6">
              <a:extLst>
                <a:ext uri="{FF2B5EF4-FFF2-40B4-BE49-F238E27FC236}">
                  <a16:creationId xmlns:a16="http://schemas.microsoft.com/office/drawing/2014/main" id="{919B69A1-EBB1-45F8-8791-016BCF7BDD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391809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6">
              <a:extLst>
                <a:ext uri="{FF2B5EF4-FFF2-40B4-BE49-F238E27FC236}">
                  <a16:creationId xmlns:a16="http://schemas.microsoft.com/office/drawing/2014/main" id="{0B530BD1-86A8-414D-A004-D9954B038C8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3783698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59">
              <a:extLst>
                <a:ext uri="{FF2B5EF4-FFF2-40B4-BE49-F238E27FC236}">
                  <a16:creationId xmlns:a16="http://schemas.microsoft.com/office/drawing/2014/main" id="{FAE5BC0C-0D05-49E2-9DB9-54049A23ECB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492193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62">
              <a:extLst>
                <a:ext uri="{FF2B5EF4-FFF2-40B4-BE49-F238E27FC236}">
                  <a16:creationId xmlns:a16="http://schemas.microsoft.com/office/drawing/2014/main" id="{5CE98A12-A684-4846-B6C3-F2A43AC2AD1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492193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59">
              <a:extLst>
                <a:ext uri="{FF2B5EF4-FFF2-40B4-BE49-F238E27FC236}">
                  <a16:creationId xmlns:a16="http://schemas.microsoft.com/office/drawing/2014/main" id="{28A5BB04-DD41-49FE-8387-318BCC75BAB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477539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62">
              <a:extLst>
                <a:ext uri="{FF2B5EF4-FFF2-40B4-BE49-F238E27FC236}">
                  <a16:creationId xmlns:a16="http://schemas.microsoft.com/office/drawing/2014/main" id="{3EE3B3CB-71BA-44FD-B0E4-D9A61B5738E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3506465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64">
              <a:extLst>
                <a:ext uri="{FF2B5EF4-FFF2-40B4-BE49-F238E27FC236}">
                  <a16:creationId xmlns:a16="http://schemas.microsoft.com/office/drawing/2014/main" id="{B1C7399A-7B9C-42BB-A79E-51653F21C17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3506465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59">
              <a:extLst>
                <a:ext uri="{FF2B5EF4-FFF2-40B4-BE49-F238E27FC236}">
                  <a16:creationId xmlns:a16="http://schemas.microsoft.com/office/drawing/2014/main" id="{413FA7F4-41B4-4942-83F6-8B7A99306AC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364324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62">
              <a:extLst>
                <a:ext uri="{FF2B5EF4-FFF2-40B4-BE49-F238E27FC236}">
                  <a16:creationId xmlns:a16="http://schemas.microsoft.com/office/drawing/2014/main" id="{A781A10B-D948-4231-B95B-3717ABD5DBF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364324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59">
              <a:extLst>
                <a:ext uri="{FF2B5EF4-FFF2-40B4-BE49-F238E27FC236}">
                  <a16:creationId xmlns:a16="http://schemas.microsoft.com/office/drawing/2014/main" id="{ED823F90-3595-4102-9F05-3F640079C4D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3790310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9">
              <a:extLst>
                <a:ext uri="{FF2B5EF4-FFF2-40B4-BE49-F238E27FC236}">
                  <a16:creationId xmlns:a16="http://schemas.microsoft.com/office/drawing/2014/main" id="{072EE8BA-C999-40B7-8E23-682F60AE2B5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507389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62">
              <a:extLst>
                <a:ext uri="{FF2B5EF4-FFF2-40B4-BE49-F238E27FC236}">
                  <a16:creationId xmlns:a16="http://schemas.microsoft.com/office/drawing/2014/main" id="{09B345B3-4E84-41B3-B95F-6C9DA808472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507389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9">
              <a:extLst>
                <a:ext uri="{FF2B5EF4-FFF2-40B4-BE49-F238E27FC236}">
                  <a16:creationId xmlns:a16="http://schemas.microsoft.com/office/drawing/2014/main" id="{8C487E2F-6F42-4A25-966B-9B02CF4C0F2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522129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62">
              <a:extLst>
                <a:ext uri="{FF2B5EF4-FFF2-40B4-BE49-F238E27FC236}">
                  <a16:creationId xmlns:a16="http://schemas.microsoft.com/office/drawing/2014/main" id="{6D86BDF0-16A6-4CE2-98EB-8C2C5D3824C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522129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66">
              <a:extLst>
                <a:ext uri="{FF2B5EF4-FFF2-40B4-BE49-F238E27FC236}">
                  <a16:creationId xmlns:a16="http://schemas.microsoft.com/office/drawing/2014/main" id="{27929C7D-FFA5-4CF1-BF99-B4694DFC045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536893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9">
              <a:extLst>
                <a:ext uri="{FF2B5EF4-FFF2-40B4-BE49-F238E27FC236}">
                  <a16:creationId xmlns:a16="http://schemas.microsoft.com/office/drawing/2014/main" id="{2622FE45-29EC-40C6-8756-57127608B7B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551236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62">
              <a:extLst>
                <a:ext uri="{FF2B5EF4-FFF2-40B4-BE49-F238E27FC236}">
                  <a16:creationId xmlns:a16="http://schemas.microsoft.com/office/drawing/2014/main" id="{3DBACFBF-2B6F-42DE-A4C1-24F9CB77B95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551236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9">
              <a:extLst>
                <a:ext uri="{FF2B5EF4-FFF2-40B4-BE49-F238E27FC236}">
                  <a16:creationId xmlns:a16="http://schemas.microsoft.com/office/drawing/2014/main" id="{7E00D7AA-B9A3-43BE-A9C7-2DEF2F8F891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536582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2">
              <a:extLst>
                <a:ext uri="{FF2B5EF4-FFF2-40B4-BE49-F238E27FC236}">
                  <a16:creationId xmlns:a16="http://schemas.microsoft.com/office/drawing/2014/main" id="{AD9C42ED-BB25-42B5-A22D-938ED171975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766051" y="566300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F56D4244-BB50-4726-8F99-AF9734E0441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584933" y="566300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2">
              <a:extLst>
                <a:ext uri="{FF2B5EF4-FFF2-40B4-BE49-F238E27FC236}">
                  <a16:creationId xmlns:a16="http://schemas.microsoft.com/office/drawing/2014/main" id="{56A6F39E-0EBB-4392-90BB-2590C81F47A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403813" y="566300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4">
              <a:extLst>
                <a:ext uri="{FF2B5EF4-FFF2-40B4-BE49-F238E27FC236}">
                  <a16:creationId xmlns:a16="http://schemas.microsoft.com/office/drawing/2014/main" id="{45B09FF7-8FBE-4F42-8275-8E56C32C2D4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22694" y="566300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6">
              <a:extLst>
                <a:ext uri="{FF2B5EF4-FFF2-40B4-BE49-F238E27FC236}">
                  <a16:creationId xmlns:a16="http://schemas.microsoft.com/office/drawing/2014/main" id="{FC78768D-9FA0-45A3-9686-473894D876D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041575" y="566300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4">
              <a:extLst>
                <a:ext uri="{FF2B5EF4-FFF2-40B4-BE49-F238E27FC236}">
                  <a16:creationId xmlns:a16="http://schemas.microsoft.com/office/drawing/2014/main" id="{03C6263C-2F04-4160-BAB3-93F166039B4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113298" y="5663007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6">
              <a:extLst>
                <a:ext uri="{FF2B5EF4-FFF2-40B4-BE49-F238E27FC236}">
                  <a16:creationId xmlns:a16="http://schemas.microsoft.com/office/drawing/2014/main" id="{7D54F6C2-0EC0-4D1C-A121-563C1B3ED7E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932179" y="5663007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59">
              <a:extLst>
                <a:ext uri="{FF2B5EF4-FFF2-40B4-BE49-F238E27FC236}">
                  <a16:creationId xmlns:a16="http://schemas.microsoft.com/office/drawing/2014/main" id="{E35A171E-850C-4714-A0A4-6CD18305965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566432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2">
              <a:extLst>
                <a:ext uri="{FF2B5EF4-FFF2-40B4-BE49-F238E27FC236}">
                  <a16:creationId xmlns:a16="http://schemas.microsoft.com/office/drawing/2014/main" id="{745EB765-69E1-4FB7-BEA0-AF2F04919BA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566432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2">
              <a:extLst>
                <a:ext uri="{FF2B5EF4-FFF2-40B4-BE49-F238E27FC236}">
                  <a16:creationId xmlns:a16="http://schemas.microsoft.com/office/drawing/2014/main" id="{83F43793-41FE-49A7-9F05-3D49899A459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456536" y="566300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59">
              <a:extLst>
                <a:ext uri="{FF2B5EF4-FFF2-40B4-BE49-F238E27FC236}">
                  <a16:creationId xmlns:a16="http://schemas.microsoft.com/office/drawing/2014/main" id="{B0A53DAF-BC4D-4849-800D-538D2220747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75417" y="566300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4">
              <a:extLst>
                <a:ext uri="{FF2B5EF4-FFF2-40B4-BE49-F238E27FC236}">
                  <a16:creationId xmlns:a16="http://schemas.microsoft.com/office/drawing/2014/main" id="{D1A1C417-39D0-4ED4-B74E-9F19F25DE33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803783" y="5663007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66">
              <a:extLst>
                <a:ext uri="{FF2B5EF4-FFF2-40B4-BE49-F238E27FC236}">
                  <a16:creationId xmlns:a16="http://schemas.microsoft.com/office/drawing/2014/main" id="{8826C125-5D9A-4D06-A2C9-389A7370051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622663" y="5663007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2">
              <a:extLst>
                <a:ext uri="{FF2B5EF4-FFF2-40B4-BE49-F238E27FC236}">
                  <a16:creationId xmlns:a16="http://schemas.microsoft.com/office/drawing/2014/main" id="{F5596270-3998-4D23-86B6-85A6B62BF50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762372" y="581041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59">
              <a:extLst>
                <a:ext uri="{FF2B5EF4-FFF2-40B4-BE49-F238E27FC236}">
                  <a16:creationId xmlns:a16="http://schemas.microsoft.com/office/drawing/2014/main" id="{021CC68A-939D-4235-B3EA-88498DC233A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581254" y="581041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62">
              <a:extLst>
                <a:ext uri="{FF2B5EF4-FFF2-40B4-BE49-F238E27FC236}">
                  <a16:creationId xmlns:a16="http://schemas.microsoft.com/office/drawing/2014/main" id="{394C50BF-C63F-475F-9198-B637A832909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400134" y="581041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64">
              <a:extLst>
                <a:ext uri="{FF2B5EF4-FFF2-40B4-BE49-F238E27FC236}">
                  <a16:creationId xmlns:a16="http://schemas.microsoft.com/office/drawing/2014/main" id="{F74B5CFE-DE1E-470F-82D6-6BCDE5C4DAF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19016" y="581041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66">
              <a:extLst>
                <a:ext uri="{FF2B5EF4-FFF2-40B4-BE49-F238E27FC236}">
                  <a16:creationId xmlns:a16="http://schemas.microsoft.com/office/drawing/2014/main" id="{5DDA4EA2-B7AB-46E9-9246-FC23E722B14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037896" y="581041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Rectangle 64">
              <a:extLst>
                <a:ext uri="{FF2B5EF4-FFF2-40B4-BE49-F238E27FC236}">
                  <a16:creationId xmlns:a16="http://schemas.microsoft.com/office/drawing/2014/main" id="{A2DE2AF5-13E8-4174-9EC4-724DEB88DC5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109620" y="581041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66">
              <a:extLst>
                <a:ext uri="{FF2B5EF4-FFF2-40B4-BE49-F238E27FC236}">
                  <a16:creationId xmlns:a16="http://schemas.microsoft.com/office/drawing/2014/main" id="{360555BC-5949-427F-B107-D944CA221B4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928500" y="581041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59">
              <a:extLst>
                <a:ext uri="{FF2B5EF4-FFF2-40B4-BE49-F238E27FC236}">
                  <a16:creationId xmlns:a16="http://schemas.microsoft.com/office/drawing/2014/main" id="{F6C67CEF-7906-4D52-B541-B06109BE870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5811735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62">
              <a:extLst>
                <a:ext uri="{FF2B5EF4-FFF2-40B4-BE49-F238E27FC236}">
                  <a16:creationId xmlns:a16="http://schemas.microsoft.com/office/drawing/2014/main" id="{13551754-DE8E-4F60-B17A-3592B8E797F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5811735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2">
              <a:extLst>
                <a:ext uri="{FF2B5EF4-FFF2-40B4-BE49-F238E27FC236}">
                  <a16:creationId xmlns:a16="http://schemas.microsoft.com/office/drawing/2014/main" id="{D7B0D877-545F-4CA5-BB7B-A21E413CD50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452857" y="581041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59">
              <a:extLst>
                <a:ext uri="{FF2B5EF4-FFF2-40B4-BE49-F238E27FC236}">
                  <a16:creationId xmlns:a16="http://schemas.microsoft.com/office/drawing/2014/main" id="{D25743C3-6C94-4F58-83A5-5F610DA5D39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71738" y="581041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64">
              <a:extLst>
                <a:ext uri="{FF2B5EF4-FFF2-40B4-BE49-F238E27FC236}">
                  <a16:creationId xmlns:a16="http://schemas.microsoft.com/office/drawing/2014/main" id="{3CD412E9-0E9C-460C-9FC6-C765F5BCC34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800104" y="581041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66">
              <a:extLst>
                <a:ext uri="{FF2B5EF4-FFF2-40B4-BE49-F238E27FC236}">
                  <a16:creationId xmlns:a16="http://schemas.microsoft.com/office/drawing/2014/main" id="{B26AB043-5417-4498-90CE-3A7C36B09EE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618985" y="581041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8" name="Title 1">
            <a:extLst>
              <a:ext uri="{FF2B5EF4-FFF2-40B4-BE49-F238E27FC236}">
                <a16:creationId xmlns:a16="http://schemas.microsoft.com/office/drawing/2014/main" id="{C50D168F-BA59-4A8F-A3F1-2AB5040FB3FE}"/>
              </a:ext>
            </a:extLst>
          </p:cNvPr>
          <p:cNvSpPr txBox="1">
            <a:spLocks/>
          </p:cNvSpPr>
          <p:nvPr/>
        </p:nvSpPr>
        <p:spPr>
          <a:xfrm>
            <a:off x="1461439" y="2564720"/>
            <a:ext cx="9123263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Лекция 3</a:t>
            </a:r>
            <a:r>
              <a:rPr lang="ru-RU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 наиболее типичных природно-антропогенных ландшафтов</a:t>
            </a:r>
          </a:p>
        </p:txBody>
      </p:sp>
      <p:sp>
        <p:nvSpPr>
          <p:cNvPr id="89" name="Заголовок 1">
            <a:extLst>
              <a:ext uri="{FF2B5EF4-FFF2-40B4-BE49-F238E27FC236}">
                <a16:creationId xmlns:a16="http://schemas.microsoft.com/office/drawing/2014/main" id="{D4FCA33A-9AB4-4BAA-800D-BE7BCBF45CA7}"/>
              </a:ext>
            </a:extLst>
          </p:cNvPr>
          <p:cNvSpPr txBox="1">
            <a:spLocks/>
          </p:cNvSpPr>
          <p:nvPr/>
        </p:nvSpPr>
        <p:spPr>
          <a:xfrm>
            <a:off x="1360740" y="239990"/>
            <a:ext cx="9719853" cy="5883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Евразийский национальный университет имени Л.Н. Гумилева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2838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91200" y="0"/>
            <a:ext cx="6000750" cy="6742114"/>
          </a:xfrm>
        </p:spPr>
        <p:txBody>
          <a:bodyPr/>
          <a:lstStyle/>
          <a:p>
            <a:pPr algn="just"/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Животноводческие (скотоводческие) </a:t>
            </a:r>
            <a:r>
              <a:rPr lang="ru-RU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агроландшафты</a:t>
            </a:r>
            <a:endParaRPr lang="ru-RU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типы и подтипы </a:t>
            </a:r>
            <a:r>
              <a:rPr lang="ru-RU" sz="2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агроландшафтов</a:t>
            </a:r>
            <a:r>
              <a:rPr lang="ru-RU" sz="2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так же как и земледельческие, являются первыми ландшафтами производящего класса. В качестве их основных структурных элементов можно выделить пастбищные, сенокосные и фермерские ПАЛ. Наиболее значительное место среди них принадлежит пастбищным ПАЛ. Они характеризуются частичной заменой в ландшафтах естественных животных - фитофагов на одомашненных, в основном травоядных. При выпасе больших стад нарушается не только растительный покров, но часто и почвы.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E3480-4265-44BB-8EB7-95E66D9C9381}" type="slidenum">
              <a:rPr lang="ru-RU" altLang="ru-RU" smtClean="0">
                <a:solidFill>
                  <a:srgbClr val="000066"/>
                </a:solidFill>
              </a:rPr>
              <a:pPr/>
              <a:t>10</a:t>
            </a:fld>
            <a:endParaRPr lang="ru-RU" altLang="ru-RU">
              <a:solidFill>
                <a:srgbClr val="000066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64"/>
            <a:ext cx="5581650" cy="672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428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9700" y="431803"/>
            <a:ext cx="10388600" cy="977898"/>
          </a:xfrm>
        </p:spPr>
        <p:txBody>
          <a:bodyPr/>
          <a:lstStyle/>
          <a:p>
            <a:pPr algn="ctr"/>
            <a:r>
              <a:rPr lang="ru-RU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</a:t>
            </a:r>
            <a:r>
              <a:rPr lang="ru-RU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агроландшафта</a:t>
            </a:r>
            <a:endParaRPr lang="ru-RU" sz="24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E3480-4265-44BB-8EB7-95E66D9C9381}" type="slidenum">
              <a:rPr lang="ru-RU" altLang="ru-RU" smtClean="0">
                <a:solidFill>
                  <a:srgbClr val="000066"/>
                </a:solidFill>
              </a:rPr>
              <a:pPr/>
              <a:t>11</a:t>
            </a:fld>
            <a:endParaRPr lang="ru-RU" altLang="ru-RU">
              <a:solidFill>
                <a:srgbClr val="000066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631950" y="1209041"/>
          <a:ext cx="9588500" cy="5258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94250">
                  <a:extLst>
                    <a:ext uri="{9D8B030D-6E8A-4147-A177-3AD203B41FA5}">
                      <a16:colId xmlns:a16="http://schemas.microsoft.com/office/drawing/2014/main" val="3142624200"/>
                    </a:ext>
                  </a:extLst>
                </a:gridCol>
                <a:gridCol w="4794250">
                  <a:extLst>
                    <a:ext uri="{9D8B030D-6E8A-4147-A177-3AD203B41FA5}">
                      <a16:colId xmlns:a16="http://schemas.microsoft.com/office/drawing/2014/main" val="2043019911"/>
                    </a:ext>
                  </a:extLst>
                </a:gridCol>
              </a:tblGrid>
              <a:tr h="546039"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0" i="0" u="none" strike="noStrike" kern="1200" baseline="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АГРОЛАНДШАФТ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8972307"/>
                  </a:ext>
                </a:extLst>
              </a:tr>
              <a:tr h="1346399">
                <a:tc>
                  <a:txBody>
                    <a:bodyPr/>
                    <a:lstStyle/>
                    <a:p>
                      <a:r>
                        <a:rPr lang="ru-RU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ПРИРОДНЫЕ КОМПОНЕНТЫ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ЭЛЕМЕНТЫ СИСТЕМЫ ЗЕМЛЕДЕЛИЯ И</a:t>
                      </a:r>
                    </a:p>
                    <a:p>
                      <a:r>
                        <a:rPr lang="ru-RU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ОРГАНИЗАЦИИ ТЕРРИТОРИИ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637423"/>
                  </a:ext>
                </a:extLst>
              </a:tr>
              <a:tr h="3365996">
                <a:tc>
                  <a:txBody>
                    <a:bodyPr/>
                    <a:lstStyle/>
                    <a:p>
                      <a:r>
                        <a:rPr lang="ru-RU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Почвы</a:t>
                      </a:r>
                    </a:p>
                    <a:p>
                      <a:r>
                        <a:rPr lang="ru-RU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Рельеф </a:t>
                      </a:r>
                    </a:p>
                    <a:p>
                      <a:r>
                        <a:rPr lang="ru-RU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Гидрографическая сеть</a:t>
                      </a:r>
                    </a:p>
                    <a:p>
                      <a:r>
                        <a:rPr lang="ru-RU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Вода</a:t>
                      </a:r>
                    </a:p>
                    <a:p>
                      <a:r>
                        <a:rPr lang="ru-RU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Воздух</a:t>
                      </a:r>
                    </a:p>
                    <a:p>
                      <a:r>
                        <a:rPr lang="ru-RU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Микроклимат</a:t>
                      </a:r>
                    </a:p>
                    <a:p>
                      <a:r>
                        <a:rPr lang="ru-RU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Естественная растительность</a:t>
                      </a:r>
                    </a:p>
                    <a:p>
                      <a:r>
                        <a:rPr lang="ru-RU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Животный мир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Земельные угодья</a:t>
                      </a:r>
                    </a:p>
                    <a:p>
                      <a:r>
                        <a:rPr lang="ru-RU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Севообороты</a:t>
                      </a:r>
                    </a:p>
                    <a:p>
                      <a:r>
                        <a:rPr lang="ru-RU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Поля и рабочие участки</a:t>
                      </a:r>
                    </a:p>
                    <a:p>
                      <a:r>
                        <a:rPr lang="ru-RU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Лесные насаждения</a:t>
                      </a:r>
                    </a:p>
                    <a:p>
                      <a:r>
                        <a:rPr lang="ru-RU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Почвозащитные и гидротехнические сооружения</a:t>
                      </a:r>
                    </a:p>
                    <a:p>
                      <a:r>
                        <a:rPr lang="ru-RU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Средостабилизирующие</a:t>
                      </a:r>
                      <a:r>
                        <a:rPr lang="ru-RU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агротехнологии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3649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2278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786EB66-C867-4091-BE41-0977C31623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AC298A-B9B9-4BAB-BCF5-45A44E5BA7D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4526280"/>
            <a:ext cx="9975273" cy="2331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BF8F48-5FE7-4A46-8BEB-AF2AE44CD2E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2051" y="524740"/>
            <a:ext cx="11247895" cy="57651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17AB195-E690-4959-B435-3BC469C2CA4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73418" y="44817"/>
            <a:ext cx="233303" cy="772404"/>
            <a:chOff x="11873418" y="44817"/>
            <a:chExt cx="233303" cy="772404"/>
          </a:xfrm>
        </p:grpSpPr>
        <p:sp>
          <p:nvSpPr>
            <p:cNvPr id="15" name="Rectangle 64">
              <a:extLst>
                <a:ext uri="{FF2B5EF4-FFF2-40B4-BE49-F238E27FC236}">
                  <a16:creationId xmlns:a16="http://schemas.microsoft.com/office/drawing/2014/main" id="{BBBA5550-3A7F-41FE-AEC2-85F9CA801E3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3605" y="461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66">
              <a:extLst>
                <a:ext uri="{FF2B5EF4-FFF2-40B4-BE49-F238E27FC236}">
                  <a16:creationId xmlns:a16="http://schemas.microsoft.com/office/drawing/2014/main" id="{20C75782-E825-4F5C-B9E2-269CD9E69B9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115" y="46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64">
              <a:extLst>
                <a:ext uri="{FF2B5EF4-FFF2-40B4-BE49-F238E27FC236}">
                  <a16:creationId xmlns:a16="http://schemas.microsoft.com/office/drawing/2014/main" id="{3F6D5B3A-F638-4015-BF3D-202A166FD4E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75669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6">
              <a:extLst>
                <a:ext uri="{FF2B5EF4-FFF2-40B4-BE49-F238E27FC236}">
                  <a16:creationId xmlns:a16="http://schemas.microsoft.com/office/drawing/2014/main" id="{C8B81319-436D-4F21-ABCC-A5838F98926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75669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4">
              <a:extLst>
                <a:ext uri="{FF2B5EF4-FFF2-40B4-BE49-F238E27FC236}">
                  <a16:creationId xmlns:a16="http://schemas.microsoft.com/office/drawing/2014/main" id="{6C0516BC-CF7B-4D50-8C67-0665D3FD9A4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61457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6">
              <a:extLst>
                <a:ext uri="{FF2B5EF4-FFF2-40B4-BE49-F238E27FC236}">
                  <a16:creationId xmlns:a16="http://schemas.microsoft.com/office/drawing/2014/main" id="{C232F28B-582E-441D-A117-D9A1A40EBCC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61457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5E43823E-66CA-4740-95AE-DB53C2751B6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472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06C1A5BC-53FF-465A-8394-81554FCDA01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472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86AAA0B5-FFC7-499B-9C1B-8DFFB4F2910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330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A1B55CB2-2108-462D-B109-4D76D34A824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330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9E620EE3-25FA-4C0B-9F5D-470FF51B9B1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188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52A5BDF8-AD17-44D3-B1C9-E165158D919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188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D9672DB-F953-4898-9C52-03A164FADED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864" y="3048506"/>
            <a:ext cx="630289" cy="765242"/>
            <a:chOff x="45711" y="3048506"/>
            <a:chExt cx="630289" cy="765242"/>
          </a:xfrm>
        </p:grpSpPr>
        <p:sp>
          <p:nvSpPr>
            <p:cNvPr id="29" name="Rectangle 2">
              <a:extLst>
                <a:ext uri="{FF2B5EF4-FFF2-40B4-BE49-F238E27FC236}">
                  <a16:creationId xmlns:a16="http://schemas.microsoft.com/office/drawing/2014/main" id="{BF03BEBE-5AB3-4234-9975-887E86FEDE1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59">
              <a:extLst>
                <a:ext uri="{FF2B5EF4-FFF2-40B4-BE49-F238E27FC236}">
                  <a16:creationId xmlns:a16="http://schemas.microsoft.com/office/drawing/2014/main" id="{77545F09-233F-4039-B88E-8B7EE733B6C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2">
              <a:extLst>
                <a:ext uri="{FF2B5EF4-FFF2-40B4-BE49-F238E27FC236}">
                  <a16:creationId xmlns:a16="http://schemas.microsoft.com/office/drawing/2014/main" id="{B89D6423-0884-41BE-BAB8-0F8A9851D54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2316554F-5550-4E94-BF70-9B1092E2A85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B3B986A6-E7CE-46D5-B7C2-E469056C52C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2">
              <a:extLst>
                <a:ext uri="{FF2B5EF4-FFF2-40B4-BE49-F238E27FC236}">
                  <a16:creationId xmlns:a16="http://schemas.microsoft.com/office/drawing/2014/main" id="{513E22E1-E1BD-471B-9959-02D382CDB4A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59">
              <a:extLst>
                <a:ext uri="{FF2B5EF4-FFF2-40B4-BE49-F238E27FC236}">
                  <a16:creationId xmlns:a16="http://schemas.microsoft.com/office/drawing/2014/main" id="{81396781-D57E-417F-9D99-C69663C283F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2">
              <a:extLst>
                <a:ext uri="{FF2B5EF4-FFF2-40B4-BE49-F238E27FC236}">
                  <a16:creationId xmlns:a16="http://schemas.microsoft.com/office/drawing/2014/main" id="{B3DCA897-9502-460C-B0A6-67548D09B71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009AF730-DCD4-4428-A9E9-D26FAD14202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72AF0F75-11D1-432A-969B-1F454307F52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2">
              <a:extLst>
                <a:ext uri="{FF2B5EF4-FFF2-40B4-BE49-F238E27FC236}">
                  <a16:creationId xmlns:a16="http://schemas.microsoft.com/office/drawing/2014/main" id="{23397648-9CC0-48EE-86FE-B819830EA2C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59">
              <a:extLst>
                <a:ext uri="{FF2B5EF4-FFF2-40B4-BE49-F238E27FC236}">
                  <a16:creationId xmlns:a16="http://schemas.microsoft.com/office/drawing/2014/main" id="{5C7C485C-93D0-46DC-AD54-B0AFDAEA7A1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2">
              <a:extLst>
                <a:ext uri="{FF2B5EF4-FFF2-40B4-BE49-F238E27FC236}">
                  <a16:creationId xmlns:a16="http://schemas.microsoft.com/office/drawing/2014/main" id="{BB2C71AA-96A2-4945-BE1C-17FEF965F79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4">
              <a:extLst>
                <a:ext uri="{FF2B5EF4-FFF2-40B4-BE49-F238E27FC236}">
                  <a16:creationId xmlns:a16="http://schemas.microsoft.com/office/drawing/2014/main" id="{1914A3E6-8F60-4CB5-8142-47B57D38C60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66">
              <a:extLst>
                <a:ext uri="{FF2B5EF4-FFF2-40B4-BE49-F238E27FC236}">
                  <a16:creationId xmlns:a16="http://schemas.microsoft.com/office/drawing/2014/main" id="{8E36D6EE-E260-44F2-8D0C-B86573A6803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2">
              <a:extLst>
                <a:ext uri="{FF2B5EF4-FFF2-40B4-BE49-F238E27FC236}">
                  <a16:creationId xmlns:a16="http://schemas.microsoft.com/office/drawing/2014/main" id="{A1EDD0E7-0ACC-4782-BB65-179218A5360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59">
              <a:extLst>
                <a:ext uri="{FF2B5EF4-FFF2-40B4-BE49-F238E27FC236}">
                  <a16:creationId xmlns:a16="http://schemas.microsoft.com/office/drawing/2014/main" id="{61301D83-35ED-45D9-808A-4BDADF2B221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62">
              <a:extLst>
                <a:ext uri="{FF2B5EF4-FFF2-40B4-BE49-F238E27FC236}">
                  <a16:creationId xmlns:a16="http://schemas.microsoft.com/office/drawing/2014/main" id="{8ED1BB52-7859-46C1-997C-F679C92369F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64">
              <a:extLst>
                <a:ext uri="{FF2B5EF4-FFF2-40B4-BE49-F238E27FC236}">
                  <a16:creationId xmlns:a16="http://schemas.microsoft.com/office/drawing/2014/main" id="{7A5D5BB8-21AD-44D8-8793-CB4924B9380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66">
              <a:extLst>
                <a:ext uri="{FF2B5EF4-FFF2-40B4-BE49-F238E27FC236}">
                  <a16:creationId xmlns:a16="http://schemas.microsoft.com/office/drawing/2014/main" id="{6B17B7F3-3D9C-4459-AF7F-6BCF1366474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2">
              <a:extLst>
                <a:ext uri="{FF2B5EF4-FFF2-40B4-BE49-F238E27FC236}">
                  <a16:creationId xmlns:a16="http://schemas.microsoft.com/office/drawing/2014/main" id="{03AF9AAC-5EF8-43F6-A71F-CAACB54FF67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59">
              <a:extLst>
                <a:ext uri="{FF2B5EF4-FFF2-40B4-BE49-F238E27FC236}">
                  <a16:creationId xmlns:a16="http://schemas.microsoft.com/office/drawing/2014/main" id="{F0D2C464-1C0A-4D91-9AAA-C053C895FDF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62">
              <a:extLst>
                <a:ext uri="{FF2B5EF4-FFF2-40B4-BE49-F238E27FC236}">
                  <a16:creationId xmlns:a16="http://schemas.microsoft.com/office/drawing/2014/main" id="{4BEDADBB-1E6E-48F0-BBF3-EB9B978FB25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64">
              <a:extLst>
                <a:ext uri="{FF2B5EF4-FFF2-40B4-BE49-F238E27FC236}">
                  <a16:creationId xmlns:a16="http://schemas.microsoft.com/office/drawing/2014/main" id="{A768E058-61D9-41D6-AC45-94D984A89B4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66">
              <a:extLst>
                <a:ext uri="{FF2B5EF4-FFF2-40B4-BE49-F238E27FC236}">
                  <a16:creationId xmlns:a16="http://schemas.microsoft.com/office/drawing/2014/main" id="{99718B8A-0078-45EC-9F2C-1B6E96E1B7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Скругленный прямоугольник 4">
            <a:extLst>
              <a:ext uri="{FF2B5EF4-FFF2-40B4-BE49-F238E27FC236}">
                <a16:creationId xmlns:a16="http://schemas.microsoft.com/office/drawing/2014/main" id="{21725A81-D213-41DB-A6BF-0FD0AD762FB3}"/>
              </a:ext>
            </a:extLst>
          </p:cNvPr>
          <p:cNvSpPr/>
          <p:nvPr/>
        </p:nvSpPr>
        <p:spPr>
          <a:xfrm>
            <a:off x="1030358" y="366533"/>
            <a:ext cx="10131285" cy="581025"/>
          </a:xfrm>
          <a:prstGeom prst="round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Заголовок 1">
            <a:extLst>
              <a:ext uri="{FF2B5EF4-FFF2-40B4-BE49-F238E27FC236}">
                <a16:creationId xmlns:a16="http://schemas.microsoft.com/office/drawing/2014/main" id="{3D25483C-01FE-4429-9D18-4F5861804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179" y="937993"/>
            <a:ext cx="10185463" cy="132514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86FD8CB-A056-4F37-87BC-B0540621E312}"/>
              </a:ext>
            </a:extLst>
          </p:cNvPr>
          <p:cNvSpPr/>
          <p:nvPr/>
        </p:nvSpPr>
        <p:spPr>
          <a:xfrm>
            <a:off x="603706" y="335489"/>
            <a:ext cx="109815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выделяются три подтипа пастбищных ландшафтов:</a:t>
            </a:r>
          </a:p>
        </p:txBody>
      </p:sp>
      <p:graphicFrame>
        <p:nvGraphicFramePr>
          <p:cNvPr id="57" name="Схема 56">
            <a:extLst>
              <a:ext uri="{FF2B5EF4-FFF2-40B4-BE49-F238E27FC236}">
                <a16:creationId xmlns:a16="http://schemas.microsoft.com/office/drawing/2014/main" id="{CA282BEB-A0A7-4F28-B203-C40EECEFD5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1002190"/>
              </p:ext>
            </p:extLst>
          </p:nvPr>
        </p:nvGraphicFramePr>
        <p:xfrm>
          <a:off x="2168358" y="1904086"/>
          <a:ext cx="10184368" cy="49090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E54BE2A-4709-FC23-82B8-56ED67994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7E825-1EE1-4838-B75E-5EAF7A08159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580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7839752"/>
              </p:ext>
            </p:extLst>
          </p:nvPr>
        </p:nvGraphicFramePr>
        <p:xfrm>
          <a:off x="838200" y="433953"/>
          <a:ext cx="10515600" cy="57430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D1FA87D-F8F2-103C-91C4-7644E5246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7E825-1EE1-4838-B75E-5EAF7A08159C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714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5637906"/>
              </p:ext>
            </p:extLst>
          </p:nvPr>
        </p:nvGraphicFramePr>
        <p:xfrm>
          <a:off x="838200" y="447675"/>
          <a:ext cx="10515600" cy="5908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DFD3E38-85D6-3173-A14E-CE4D8FAD8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7E825-1EE1-4838-B75E-5EAF7A08159C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0232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E3480-4265-44BB-8EB7-95E66D9C9381}" type="slidenum">
              <a:rPr lang="ru-RU" altLang="ru-RU" smtClean="0">
                <a:solidFill>
                  <a:srgbClr val="000066"/>
                </a:solidFill>
              </a:rPr>
              <a:pPr/>
              <a:t>15</a:t>
            </a:fld>
            <a:endParaRPr lang="ru-RU" altLang="ru-RU">
              <a:solidFill>
                <a:srgbClr val="000066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00600" y="89893"/>
            <a:ext cx="7172325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Городские и другие селитебные ландшафты</a:t>
            </a:r>
          </a:p>
          <a:p>
            <a:pPr algn="just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ландшафт – это ландшафт городской среды, который состоит из природных и антропогенных компонентов, взаимодействующих друг с другом.</a:t>
            </a:r>
          </a:p>
          <a:p>
            <a:pPr algn="just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Планирование рельефа под застройку, строительство подземных сооружений значительно трансформирует геологическое строение и рельеф, активизирует опасные инженерно-геологические процессы. Нагрузки на земную поверхность зданий и откачки подземных вод часто ведут к локальным подтоплениям городских территорий,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прогибаниям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просадкам земной поверхности, а также формированию депрессионных воронок подземных вод. Резко снижаются площади с растительным покровом, меняется сток поверхностных и подземных вод, процессы почвообразования и даже местный климат. Расширенная неконтролируемая и непланируемая урбанизация ведет к существенному разрушению природной среды, разрывам биогеохимических круговоротов, снижению защитных свойств ландшафтов и ухудшению условий жизнедеятельности людей.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9893"/>
            <a:ext cx="4800600" cy="653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4440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Скругленный прямоугольник 4">
            <a:extLst>
              <a:ext uri="{FF2B5EF4-FFF2-40B4-BE49-F238E27FC236}">
                <a16:creationId xmlns:a16="http://schemas.microsoft.com/office/drawing/2014/main" id="{0A4BBE80-208C-4177-ACF4-5238F76F7F19}"/>
              </a:ext>
            </a:extLst>
          </p:cNvPr>
          <p:cNvSpPr/>
          <p:nvPr/>
        </p:nvSpPr>
        <p:spPr>
          <a:xfrm>
            <a:off x="2109741" y="568072"/>
            <a:ext cx="8181975" cy="816713"/>
          </a:xfrm>
          <a:prstGeom prst="round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Скругленный прямоугольник 4">
            <a:extLst>
              <a:ext uri="{FF2B5EF4-FFF2-40B4-BE49-F238E27FC236}">
                <a16:creationId xmlns:a16="http://schemas.microsoft.com/office/drawing/2014/main" id="{06CB4EFE-D685-4A6E-9495-18DF9A180BDC}"/>
              </a:ext>
            </a:extLst>
          </p:cNvPr>
          <p:cNvSpPr/>
          <p:nvPr/>
        </p:nvSpPr>
        <p:spPr>
          <a:xfrm>
            <a:off x="481207" y="477581"/>
            <a:ext cx="11247894" cy="816713"/>
          </a:xfrm>
          <a:prstGeom prst="round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786EB66-C867-4091-BE41-0977C31623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AC298A-B9B9-4BAB-BCF5-45A44E5BA7D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4526280"/>
            <a:ext cx="9975273" cy="2331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BF8F48-5FE7-4A46-8BEB-AF2AE44CD2E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2051" y="524740"/>
            <a:ext cx="11247895" cy="57651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17AB195-E690-4959-B435-3BC469C2CA4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73418" y="44817"/>
            <a:ext cx="233303" cy="772404"/>
            <a:chOff x="11873418" y="44817"/>
            <a:chExt cx="233303" cy="772404"/>
          </a:xfrm>
        </p:grpSpPr>
        <p:sp>
          <p:nvSpPr>
            <p:cNvPr id="15" name="Rectangle 64">
              <a:extLst>
                <a:ext uri="{FF2B5EF4-FFF2-40B4-BE49-F238E27FC236}">
                  <a16:creationId xmlns:a16="http://schemas.microsoft.com/office/drawing/2014/main" id="{BBBA5550-3A7F-41FE-AEC2-85F9CA801E3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3605" y="461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66">
              <a:extLst>
                <a:ext uri="{FF2B5EF4-FFF2-40B4-BE49-F238E27FC236}">
                  <a16:creationId xmlns:a16="http://schemas.microsoft.com/office/drawing/2014/main" id="{20C75782-E825-4F5C-B9E2-269CD9E69B9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115" y="46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64">
              <a:extLst>
                <a:ext uri="{FF2B5EF4-FFF2-40B4-BE49-F238E27FC236}">
                  <a16:creationId xmlns:a16="http://schemas.microsoft.com/office/drawing/2014/main" id="{3F6D5B3A-F638-4015-BF3D-202A166FD4E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75669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6">
              <a:extLst>
                <a:ext uri="{FF2B5EF4-FFF2-40B4-BE49-F238E27FC236}">
                  <a16:creationId xmlns:a16="http://schemas.microsoft.com/office/drawing/2014/main" id="{C8B81319-436D-4F21-ABCC-A5838F98926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75669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4">
              <a:extLst>
                <a:ext uri="{FF2B5EF4-FFF2-40B4-BE49-F238E27FC236}">
                  <a16:creationId xmlns:a16="http://schemas.microsoft.com/office/drawing/2014/main" id="{6C0516BC-CF7B-4D50-8C67-0665D3FD9A4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61457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6">
              <a:extLst>
                <a:ext uri="{FF2B5EF4-FFF2-40B4-BE49-F238E27FC236}">
                  <a16:creationId xmlns:a16="http://schemas.microsoft.com/office/drawing/2014/main" id="{C232F28B-582E-441D-A117-D9A1A40EBCC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61457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5E43823E-66CA-4740-95AE-DB53C2751B6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472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06C1A5BC-53FF-465A-8394-81554FCDA01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472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86AAA0B5-FFC7-499B-9C1B-8DFFB4F2910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330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A1B55CB2-2108-462D-B109-4D76D34A824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330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9E620EE3-25FA-4C0B-9F5D-470FF51B9B1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188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52A5BDF8-AD17-44D3-B1C9-E165158D919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188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D9672DB-F953-4898-9C52-03A164FADED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864" y="3048506"/>
            <a:ext cx="630289" cy="765242"/>
            <a:chOff x="45711" y="3048506"/>
            <a:chExt cx="630289" cy="765242"/>
          </a:xfrm>
        </p:grpSpPr>
        <p:sp>
          <p:nvSpPr>
            <p:cNvPr id="29" name="Rectangle 2">
              <a:extLst>
                <a:ext uri="{FF2B5EF4-FFF2-40B4-BE49-F238E27FC236}">
                  <a16:creationId xmlns:a16="http://schemas.microsoft.com/office/drawing/2014/main" id="{BF03BEBE-5AB3-4234-9975-887E86FEDE1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59">
              <a:extLst>
                <a:ext uri="{FF2B5EF4-FFF2-40B4-BE49-F238E27FC236}">
                  <a16:creationId xmlns:a16="http://schemas.microsoft.com/office/drawing/2014/main" id="{77545F09-233F-4039-B88E-8B7EE733B6C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2">
              <a:extLst>
                <a:ext uri="{FF2B5EF4-FFF2-40B4-BE49-F238E27FC236}">
                  <a16:creationId xmlns:a16="http://schemas.microsoft.com/office/drawing/2014/main" id="{B89D6423-0884-41BE-BAB8-0F8A9851D54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2316554F-5550-4E94-BF70-9B1092E2A85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B3B986A6-E7CE-46D5-B7C2-E469056C52C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2">
              <a:extLst>
                <a:ext uri="{FF2B5EF4-FFF2-40B4-BE49-F238E27FC236}">
                  <a16:creationId xmlns:a16="http://schemas.microsoft.com/office/drawing/2014/main" id="{513E22E1-E1BD-471B-9959-02D382CDB4A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59">
              <a:extLst>
                <a:ext uri="{FF2B5EF4-FFF2-40B4-BE49-F238E27FC236}">
                  <a16:creationId xmlns:a16="http://schemas.microsoft.com/office/drawing/2014/main" id="{81396781-D57E-417F-9D99-C69663C283F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2">
              <a:extLst>
                <a:ext uri="{FF2B5EF4-FFF2-40B4-BE49-F238E27FC236}">
                  <a16:creationId xmlns:a16="http://schemas.microsoft.com/office/drawing/2014/main" id="{B3DCA897-9502-460C-B0A6-67548D09B71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009AF730-DCD4-4428-A9E9-D26FAD14202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72AF0F75-11D1-432A-969B-1F454307F52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2">
              <a:extLst>
                <a:ext uri="{FF2B5EF4-FFF2-40B4-BE49-F238E27FC236}">
                  <a16:creationId xmlns:a16="http://schemas.microsoft.com/office/drawing/2014/main" id="{23397648-9CC0-48EE-86FE-B819830EA2C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59">
              <a:extLst>
                <a:ext uri="{FF2B5EF4-FFF2-40B4-BE49-F238E27FC236}">
                  <a16:creationId xmlns:a16="http://schemas.microsoft.com/office/drawing/2014/main" id="{5C7C485C-93D0-46DC-AD54-B0AFDAEA7A1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2">
              <a:extLst>
                <a:ext uri="{FF2B5EF4-FFF2-40B4-BE49-F238E27FC236}">
                  <a16:creationId xmlns:a16="http://schemas.microsoft.com/office/drawing/2014/main" id="{BB2C71AA-96A2-4945-BE1C-17FEF965F79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4">
              <a:extLst>
                <a:ext uri="{FF2B5EF4-FFF2-40B4-BE49-F238E27FC236}">
                  <a16:creationId xmlns:a16="http://schemas.microsoft.com/office/drawing/2014/main" id="{1914A3E6-8F60-4CB5-8142-47B57D38C60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66">
              <a:extLst>
                <a:ext uri="{FF2B5EF4-FFF2-40B4-BE49-F238E27FC236}">
                  <a16:creationId xmlns:a16="http://schemas.microsoft.com/office/drawing/2014/main" id="{8E36D6EE-E260-44F2-8D0C-B86573A6803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2">
              <a:extLst>
                <a:ext uri="{FF2B5EF4-FFF2-40B4-BE49-F238E27FC236}">
                  <a16:creationId xmlns:a16="http://schemas.microsoft.com/office/drawing/2014/main" id="{A1EDD0E7-0ACC-4782-BB65-179218A5360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59">
              <a:extLst>
                <a:ext uri="{FF2B5EF4-FFF2-40B4-BE49-F238E27FC236}">
                  <a16:creationId xmlns:a16="http://schemas.microsoft.com/office/drawing/2014/main" id="{61301D83-35ED-45D9-808A-4BDADF2B221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62">
              <a:extLst>
                <a:ext uri="{FF2B5EF4-FFF2-40B4-BE49-F238E27FC236}">
                  <a16:creationId xmlns:a16="http://schemas.microsoft.com/office/drawing/2014/main" id="{8ED1BB52-7859-46C1-997C-F679C92369F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64">
              <a:extLst>
                <a:ext uri="{FF2B5EF4-FFF2-40B4-BE49-F238E27FC236}">
                  <a16:creationId xmlns:a16="http://schemas.microsoft.com/office/drawing/2014/main" id="{7A5D5BB8-21AD-44D8-8793-CB4924B9380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66">
              <a:extLst>
                <a:ext uri="{FF2B5EF4-FFF2-40B4-BE49-F238E27FC236}">
                  <a16:creationId xmlns:a16="http://schemas.microsoft.com/office/drawing/2014/main" id="{6B17B7F3-3D9C-4459-AF7F-6BCF1366474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2">
              <a:extLst>
                <a:ext uri="{FF2B5EF4-FFF2-40B4-BE49-F238E27FC236}">
                  <a16:creationId xmlns:a16="http://schemas.microsoft.com/office/drawing/2014/main" id="{03AF9AAC-5EF8-43F6-A71F-CAACB54FF67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59">
              <a:extLst>
                <a:ext uri="{FF2B5EF4-FFF2-40B4-BE49-F238E27FC236}">
                  <a16:creationId xmlns:a16="http://schemas.microsoft.com/office/drawing/2014/main" id="{F0D2C464-1C0A-4D91-9AAA-C053C895FDF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62">
              <a:extLst>
                <a:ext uri="{FF2B5EF4-FFF2-40B4-BE49-F238E27FC236}">
                  <a16:creationId xmlns:a16="http://schemas.microsoft.com/office/drawing/2014/main" id="{4BEDADBB-1E6E-48F0-BBF3-EB9B978FB25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64">
              <a:extLst>
                <a:ext uri="{FF2B5EF4-FFF2-40B4-BE49-F238E27FC236}">
                  <a16:creationId xmlns:a16="http://schemas.microsoft.com/office/drawing/2014/main" id="{A768E058-61D9-41D6-AC45-94D984A89B4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66">
              <a:extLst>
                <a:ext uri="{FF2B5EF4-FFF2-40B4-BE49-F238E27FC236}">
                  <a16:creationId xmlns:a16="http://schemas.microsoft.com/office/drawing/2014/main" id="{99718B8A-0078-45EC-9F2C-1B6E96E1B7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Заголовок 1">
            <a:extLst>
              <a:ext uri="{FF2B5EF4-FFF2-40B4-BE49-F238E27FC236}">
                <a16:creationId xmlns:a16="http://schemas.microsoft.com/office/drawing/2014/main" id="{08853F0A-75A1-44C9-ADAC-C76E3433E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0708" y="348037"/>
            <a:ext cx="8241008" cy="132514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Прямоугольник: скругленные углы 53">
            <a:extLst>
              <a:ext uri="{FF2B5EF4-FFF2-40B4-BE49-F238E27FC236}">
                <a16:creationId xmlns:a16="http://schemas.microsoft.com/office/drawing/2014/main" id="{347F4287-85F7-436F-8635-FAAD001A3112}"/>
              </a:ext>
            </a:extLst>
          </p:cNvPr>
          <p:cNvSpPr/>
          <p:nvPr/>
        </p:nvSpPr>
        <p:spPr>
          <a:xfrm>
            <a:off x="533885" y="794627"/>
            <a:ext cx="11110719" cy="9128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AC688F2-3E59-4946-9689-9190BFF9A199}"/>
              </a:ext>
            </a:extLst>
          </p:cNvPr>
          <p:cNvSpPr/>
          <p:nvPr/>
        </p:nvSpPr>
        <p:spPr>
          <a:xfrm>
            <a:off x="481208" y="779259"/>
            <a:ext cx="1125704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Промышленные ландшафты (ПЛ) – это ТПХС, включающие в себя тесно взаимосвязанные промышленные подсистемы и модифицированные в соответствии с определенной технологией ландшафтные комплексы, представленные в виде природно-хозяйственных единств определенной территории. Промышленные ландшафты характеризуются существенными и разнообразными изменениями практически во всех природных компонентах 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геоэкосистем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(лито-, 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педо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-, гидро-, фито- и 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зоокомпонентов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Существенные изменения наблюдаются и в приземной атмосфере. 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Существенные изменения наблюдаются и в приземной атмосфере.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Выделяются два типа промышленных ПАЛ:</a:t>
            </a:r>
          </a:p>
          <a:p>
            <a:pPr algn="just">
              <a:spcAft>
                <a:spcPts val="0"/>
              </a:spcAft>
            </a:pPr>
            <a:endParaRPr lang="ru-RU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AB6DF25E-79B9-4390-8DC7-80DA6C8AB9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0070316"/>
              </p:ext>
            </p:extLst>
          </p:nvPr>
        </p:nvGraphicFramePr>
        <p:xfrm>
          <a:off x="1380139" y="1819034"/>
          <a:ext cx="3455332" cy="1528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48EC593-4082-42F3-ABFC-EF9CFE6CDDC3}"/>
              </a:ext>
            </a:extLst>
          </p:cNvPr>
          <p:cNvSpPr/>
          <p:nvPr/>
        </p:nvSpPr>
        <p:spPr>
          <a:xfrm rot="16200000">
            <a:off x="-318076" y="3167307"/>
            <a:ext cx="2781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Выделяются два типа промышленных ПАЛ:</a:t>
            </a:r>
            <a:endParaRPr lang="LID4096" sz="1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7" name="Схема 56">
            <a:extLst>
              <a:ext uri="{FF2B5EF4-FFF2-40B4-BE49-F238E27FC236}">
                <a16:creationId xmlns:a16="http://schemas.microsoft.com/office/drawing/2014/main" id="{90288610-89C0-462B-A563-C813B91EE1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2755446"/>
              </p:ext>
            </p:extLst>
          </p:nvPr>
        </p:nvGraphicFramePr>
        <p:xfrm>
          <a:off x="1248866" y="3271465"/>
          <a:ext cx="10237819" cy="29622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55EE363-CBD2-038A-26D5-BB4EABA8F81D}"/>
              </a:ext>
            </a:extLst>
          </p:cNvPr>
          <p:cNvSpPr txBox="1"/>
          <p:nvPr/>
        </p:nvSpPr>
        <p:spPr>
          <a:xfrm>
            <a:off x="7777213" y="1771379"/>
            <a:ext cx="3791468" cy="31085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49580" algn="just"/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процессе их строительства и функционирования значительно меняется морфология или пространственно-объемная организация (естественная архитектура) природных ландшафтов. Как правило, это связано с вырубками лесов, преобразованием мезорельефа и геологического строения геосистем на уровне местности и урочищ, созданием или уничтожением водных объектов, планированием, застройкой, изъятием из ландшафта того или иного ресурса, а также загрязнением территории. В результате изменяется облик (морфология) и гидрологический режим ландшафта. 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220D7AC-3021-BA38-3E07-C4334A08B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7E825-1EE1-4838-B75E-5EAF7A08159C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45150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9351971"/>
              </p:ext>
            </p:extLst>
          </p:nvPr>
        </p:nvGraphicFramePr>
        <p:xfrm>
          <a:off x="838200" y="495946"/>
          <a:ext cx="10515600" cy="56810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BFBF121-ACF1-ACFF-FABB-3CCE463D4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7E825-1EE1-4838-B75E-5EAF7A08159C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9441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18EDC7-A597-B6D7-3260-E581A9198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8760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Различают 2 направления или этапов рекультивации: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72854E50-DD23-016D-E94E-A1B992B35E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276649"/>
              </p:ext>
            </p:extLst>
          </p:nvPr>
        </p:nvGraphicFramePr>
        <p:xfrm>
          <a:off x="838200" y="1053886"/>
          <a:ext cx="10515600" cy="51230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27BB691-93A9-7AA7-2584-4087DBA62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7E825-1EE1-4838-B75E-5EAF7A08159C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5286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6762C02-38E7-3B78-F7A3-A90B944474B5}"/>
              </a:ext>
            </a:extLst>
          </p:cNvPr>
          <p:cNvSpPr txBox="1"/>
          <p:nvPr/>
        </p:nvSpPr>
        <p:spPr>
          <a:xfrm>
            <a:off x="3328262" y="232900"/>
            <a:ext cx="60985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ТПХС производящего типа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EA9B259A-7E0A-6D9A-18EB-21BD75C45D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3456639"/>
              </p:ext>
            </p:extLst>
          </p:nvPr>
        </p:nvGraphicFramePr>
        <p:xfrm>
          <a:off x="838200" y="1055914"/>
          <a:ext cx="10515600" cy="51210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6D072823-FA0A-F489-7045-938FC384C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7E825-1EE1-4838-B75E-5EAF7A08159C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744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21584" y="1352302"/>
            <a:ext cx="5948831" cy="4334629"/>
          </a:xfrm>
        </p:spPr>
        <p:txBody>
          <a:bodyPr anchor="t">
            <a:normAutofit fontScale="47500" lnSpcReduction="20000"/>
          </a:bodyPr>
          <a:lstStyle/>
          <a:p>
            <a:pPr marL="0" indent="0">
              <a:buNone/>
            </a:pPr>
            <a:endParaRPr lang="ru-RU" sz="3200" dirty="0">
              <a:solidFill>
                <a:srgbClr val="FE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3200" dirty="0">
              <a:solidFill>
                <a:srgbClr val="FE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ru-RU" sz="4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Примитивные природно-антропогенные ландшафты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4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Лесохозяйственные или </a:t>
            </a:r>
            <a:r>
              <a:rPr lang="ru-RU" sz="43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лесопользовательские</a:t>
            </a:r>
            <a:r>
              <a:rPr lang="ru-RU" sz="4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ландшафты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4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Земледельческие </a:t>
            </a:r>
            <a:r>
              <a:rPr lang="ru-RU" sz="43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агроландшафты</a:t>
            </a:r>
            <a:endParaRPr lang="ru-RU" sz="43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ru-RU" sz="4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Животноводческие (скотоводческие) </a:t>
            </a:r>
            <a:r>
              <a:rPr lang="ru-RU" sz="43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агроландшафты</a:t>
            </a:r>
            <a:endParaRPr lang="ru-RU" sz="43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ru-RU" sz="4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Городские и другие селитебные ландшафты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4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Промышленные (техногенные) ландшафты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4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Рекреационные и пирогенные ландшафты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4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Динамика природно-антропогенных ландшафтов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7134B2-3F4C-4032-91C7-EE8B2626C099}"/>
              </a:ext>
            </a:extLst>
          </p:cNvPr>
          <p:cNvSpPr txBox="1"/>
          <p:nvPr/>
        </p:nvSpPr>
        <p:spPr>
          <a:xfrm>
            <a:off x="847946" y="1798306"/>
            <a:ext cx="39199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4000" b="1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 лекции: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E560EB4-47BF-4799-0CD7-3B064B0BF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7E825-1EE1-4838-B75E-5EAF7A08159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65487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36758" y="236855"/>
            <a:ext cx="5886450" cy="6793865"/>
          </a:xfrm>
        </p:spPr>
        <p:txBody>
          <a:bodyPr/>
          <a:lstStyle/>
          <a:p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Рекреационные и пирогенные ландшафты</a:t>
            </a:r>
          </a:p>
          <a:p>
            <a:pPr algn="just"/>
            <a:r>
              <a:rPr lang="ru-RU" sz="20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Рекреационные ландшафты (РЛ) формируются преимущественно в густонаселенных районах и районах с особо благоприятными для отдыха и жизнедеятельности климатическими и другими ландшафтными условиями. Их трансформация часто бывает связана с существенным изменением коренной растительности в результате ландшафтного планирования, озеленения территории и садово-паркового строительства. Для нерегулируемых, плохо организованных РЛ типичны сильная </a:t>
            </a:r>
            <a:r>
              <a:rPr lang="ru-RU" sz="20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замусоренность</a:t>
            </a:r>
            <a:r>
              <a:rPr lang="ru-RU" sz="20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дигрессия растительного покрова, сильное повреждение почвенного покрова, </a:t>
            </a:r>
            <a:r>
              <a:rPr lang="ru-RU" sz="20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эродированность</a:t>
            </a:r>
            <a:r>
              <a:rPr lang="ru-RU" sz="20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склонов, загрязнение водоемов. Хорошо организованные РЛ – это поистине культурные ландшафты. В них природный ландшафт хорошо сочетается с инженерными сооружениями рекреационного назначения, хорошо спланирована дорожно-</a:t>
            </a:r>
            <a:r>
              <a:rPr lang="ru-RU" sz="20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тропиночная</a:t>
            </a:r>
            <a:r>
              <a:rPr lang="ru-RU" sz="20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сеть, пляжи и другие рекреационные объекты.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E3480-4265-44BB-8EB7-95E66D9C9381}" type="slidenum">
              <a:rPr lang="ru-RU" altLang="ru-RU" smtClean="0">
                <a:solidFill>
                  <a:srgbClr val="000066"/>
                </a:solidFill>
              </a:rPr>
              <a:pPr/>
              <a:t>20</a:t>
            </a:fld>
            <a:endParaRPr lang="ru-RU" altLang="ru-RU">
              <a:solidFill>
                <a:srgbClr val="000066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24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366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4258153"/>
              </p:ext>
            </p:extLst>
          </p:nvPr>
        </p:nvGraphicFramePr>
        <p:xfrm>
          <a:off x="-1" y="278969"/>
          <a:ext cx="7019925" cy="64425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750A81A-EC14-4C60-F577-B1563A6D1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7E825-1EE1-4838-B75E-5EAF7A08159C}" type="slidenum">
              <a:rPr lang="ru-RU" smtClean="0"/>
              <a:t>21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7974" y="723899"/>
            <a:ext cx="4268561" cy="490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8690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Скругленный прямоугольник 4">
            <a:extLst>
              <a:ext uri="{FF2B5EF4-FFF2-40B4-BE49-F238E27FC236}">
                <a16:creationId xmlns:a16="http://schemas.microsoft.com/office/drawing/2014/main" id="{0A4BBE80-208C-4177-ACF4-5238F76F7F19}"/>
              </a:ext>
            </a:extLst>
          </p:cNvPr>
          <p:cNvSpPr/>
          <p:nvPr/>
        </p:nvSpPr>
        <p:spPr>
          <a:xfrm>
            <a:off x="2109741" y="568072"/>
            <a:ext cx="8181975" cy="816713"/>
          </a:xfrm>
          <a:prstGeom prst="round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Скругленный прямоугольник 4">
            <a:extLst>
              <a:ext uri="{FF2B5EF4-FFF2-40B4-BE49-F238E27FC236}">
                <a16:creationId xmlns:a16="http://schemas.microsoft.com/office/drawing/2014/main" id="{06CB4EFE-D685-4A6E-9495-18DF9A180BDC}"/>
              </a:ext>
            </a:extLst>
          </p:cNvPr>
          <p:cNvSpPr/>
          <p:nvPr/>
        </p:nvSpPr>
        <p:spPr>
          <a:xfrm>
            <a:off x="856242" y="359961"/>
            <a:ext cx="11247894" cy="816713"/>
          </a:xfrm>
          <a:prstGeom prst="round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786EB66-C867-4091-BE41-0977C31623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AC298A-B9B9-4BAB-BCF5-45A44E5BA7D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4526280"/>
            <a:ext cx="9975273" cy="2331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BF8F48-5FE7-4A46-8BEB-AF2AE44CD2E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2051" y="524740"/>
            <a:ext cx="11247895" cy="57651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17AB195-E690-4959-B435-3BC469C2CA4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73418" y="44817"/>
            <a:ext cx="233303" cy="772404"/>
            <a:chOff x="11873418" y="44817"/>
            <a:chExt cx="233303" cy="772404"/>
          </a:xfrm>
        </p:grpSpPr>
        <p:sp>
          <p:nvSpPr>
            <p:cNvPr id="15" name="Rectangle 64">
              <a:extLst>
                <a:ext uri="{FF2B5EF4-FFF2-40B4-BE49-F238E27FC236}">
                  <a16:creationId xmlns:a16="http://schemas.microsoft.com/office/drawing/2014/main" id="{BBBA5550-3A7F-41FE-AEC2-85F9CA801E3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3605" y="461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66">
              <a:extLst>
                <a:ext uri="{FF2B5EF4-FFF2-40B4-BE49-F238E27FC236}">
                  <a16:creationId xmlns:a16="http://schemas.microsoft.com/office/drawing/2014/main" id="{20C75782-E825-4F5C-B9E2-269CD9E69B9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115" y="46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64">
              <a:extLst>
                <a:ext uri="{FF2B5EF4-FFF2-40B4-BE49-F238E27FC236}">
                  <a16:creationId xmlns:a16="http://schemas.microsoft.com/office/drawing/2014/main" id="{3F6D5B3A-F638-4015-BF3D-202A166FD4E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75669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6">
              <a:extLst>
                <a:ext uri="{FF2B5EF4-FFF2-40B4-BE49-F238E27FC236}">
                  <a16:creationId xmlns:a16="http://schemas.microsoft.com/office/drawing/2014/main" id="{C8B81319-436D-4F21-ABCC-A5838F98926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75669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4">
              <a:extLst>
                <a:ext uri="{FF2B5EF4-FFF2-40B4-BE49-F238E27FC236}">
                  <a16:creationId xmlns:a16="http://schemas.microsoft.com/office/drawing/2014/main" id="{6C0516BC-CF7B-4D50-8C67-0665D3FD9A4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61457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6">
              <a:extLst>
                <a:ext uri="{FF2B5EF4-FFF2-40B4-BE49-F238E27FC236}">
                  <a16:creationId xmlns:a16="http://schemas.microsoft.com/office/drawing/2014/main" id="{C232F28B-582E-441D-A117-D9A1A40EBCC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61457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5E43823E-66CA-4740-95AE-DB53C2751B6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472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06C1A5BC-53FF-465A-8394-81554FCDA01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472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86AAA0B5-FFC7-499B-9C1B-8DFFB4F2910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330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A1B55CB2-2108-462D-B109-4D76D34A824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330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9E620EE3-25FA-4C0B-9F5D-470FF51B9B1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188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52A5BDF8-AD17-44D3-B1C9-E165158D919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188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D9672DB-F953-4898-9C52-03A164FADED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864" y="3048506"/>
            <a:ext cx="630289" cy="765242"/>
            <a:chOff x="45711" y="3048506"/>
            <a:chExt cx="630289" cy="765242"/>
          </a:xfrm>
        </p:grpSpPr>
        <p:sp>
          <p:nvSpPr>
            <p:cNvPr id="29" name="Rectangle 2">
              <a:extLst>
                <a:ext uri="{FF2B5EF4-FFF2-40B4-BE49-F238E27FC236}">
                  <a16:creationId xmlns:a16="http://schemas.microsoft.com/office/drawing/2014/main" id="{BF03BEBE-5AB3-4234-9975-887E86FEDE1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59">
              <a:extLst>
                <a:ext uri="{FF2B5EF4-FFF2-40B4-BE49-F238E27FC236}">
                  <a16:creationId xmlns:a16="http://schemas.microsoft.com/office/drawing/2014/main" id="{77545F09-233F-4039-B88E-8B7EE733B6C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2">
              <a:extLst>
                <a:ext uri="{FF2B5EF4-FFF2-40B4-BE49-F238E27FC236}">
                  <a16:creationId xmlns:a16="http://schemas.microsoft.com/office/drawing/2014/main" id="{B89D6423-0884-41BE-BAB8-0F8A9851D54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2316554F-5550-4E94-BF70-9B1092E2A85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B3B986A6-E7CE-46D5-B7C2-E469056C52C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2">
              <a:extLst>
                <a:ext uri="{FF2B5EF4-FFF2-40B4-BE49-F238E27FC236}">
                  <a16:creationId xmlns:a16="http://schemas.microsoft.com/office/drawing/2014/main" id="{513E22E1-E1BD-471B-9959-02D382CDB4A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59">
              <a:extLst>
                <a:ext uri="{FF2B5EF4-FFF2-40B4-BE49-F238E27FC236}">
                  <a16:creationId xmlns:a16="http://schemas.microsoft.com/office/drawing/2014/main" id="{81396781-D57E-417F-9D99-C69663C283F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2">
              <a:extLst>
                <a:ext uri="{FF2B5EF4-FFF2-40B4-BE49-F238E27FC236}">
                  <a16:creationId xmlns:a16="http://schemas.microsoft.com/office/drawing/2014/main" id="{B3DCA897-9502-460C-B0A6-67548D09B71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009AF730-DCD4-4428-A9E9-D26FAD14202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72AF0F75-11D1-432A-969B-1F454307F52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2">
              <a:extLst>
                <a:ext uri="{FF2B5EF4-FFF2-40B4-BE49-F238E27FC236}">
                  <a16:creationId xmlns:a16="http://schemas.microsoft.com/office/drawing/2014/main" id="{23397648-9CC0-48EE-86FE-B819830EA2C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59">
              <a:extLst>
                <a:ext uri="{FF2B5EF4-FFF2-40B4-BE49-F238E27FC236}">
                  <a16:creationId xmlns:a16="http://schemas.microsoft.com/office/drawing/2014/main" id="{5C7C485C-93D0-46DC-AD54-B0AFDAEA7A1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2">
              <a:extLst>
                <a:ext uri="{FF2B5EF4-FFF2-40B4-BE49-F238E27FC236}">
                  <a16:creationId xmlns:a16="http://schemas.microsoft.com/office/drawing/2014/main" id="{BB2C71AA-96A2-4945-BE1C-17FEF965F79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4">
              <a:extLst>
                <a:ext uri="{FF2B5EF4-FFF2-40B4-BE49-F238E27FC236}">
                  <a16:creationId xmlns:a16="http://schemas.microsoft.com/office/drawing/2014/main" id="{1914A3E6-8F60-4CB5-8142-47B57D38C60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66">
              <a:extLst>
                <a:ext uri="{FF2B5EF4-FFF2-40B4-BE49-F238E27FC236}">
                  <a16:creationId xmlns:a16="http://schemas.microsoft.com/office/drawing/2014/main" id="{8E36D6EE-E260-44F2-8D0C-B86573A6803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2">
              <a:extLst>
                <a:ext uri="{FF2B5EF4-FFF2-40B4-BE49-F238E27FC236}">
                  <a16:creationId xmlns:a16="http://schemas.microsoft.com/office/drawing/2014/main" id="{A1EDD0E7-0ACC-4782-BB65-179218A5360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59">
              <a:extLst>
                <a:ext uri="{FF2B5EF4-FFF2-40B4-BE49-F238E27FC236}">
                  <a16:creationId xmlns:a16="http://schemas.microsoft.com/office/drawing/2014/main" id="{61301D83-35ED-45D9-808A-4BDADF2B221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62">
              <a:extLst>
                <a:ext uri="{FF2B5EF4-FFF2-40B4-BE49-F238E27FC236}">
                  <a16:creationId xmlns:a16="http://schemas.microsoft.com/office/drawing/2014/main" id="{8ED1BB52-7859-46C1-997C-F679C92369F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64">
              <a:extLst>
                <a:ext uri="{FF2B5EF4-FFF2-40B4-BE49-F238E27FC236}">
                  <a16:creationId xmlns:a16="http://schemas.microsoft.com/office/drawing/2014/main" id="{7A5D5BB8-21AD-44D8-8793-CB4924B9380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66">
              <a:extLst>
                <a:ext uri="{FF2B5EF4-FFF2-40B4-BE49-F238E27FC236}">
                  <a16:creationId xmlns:a16="http://schemas.microsoft.com/office/drawing/2014/main" id="{6B17B7F3-3D9C-4459-AF7F-6BCF1366474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2">
              <a:extLst>
                <a:ext uri="{FF2B5EF4-FFF2-40B4-BE49-F238E27FC236}">
                  <a16:creationId xmlns:a16="http://schemas.microsoft.com/office/drawing/2014/main" id="{03AF9AAC-5EF8-43F6-A71F-CAACB54FF67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59">
              <a:extLst>
                <a:ext uri="{FF2B5EF4-FFF2-40B4-BE49-F238E27FC236}">
                  <a16:creationId xmlns:a16="http://schemas.microsoft.com/office/drawing/2014/main" id="{F0D2C464-1C0A-4D91-9AAA-C053C895FDF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62">
              <a:extLst>
                <a:ext uri="{FF2B5EF4-FFF2-40B4-BE49-F238E27FC236}">
                  <a16:creationId xmlns:a16="http://schemas.microsoft.com/office/drawing/2014/main" id="{4BEDADBB-1E6E-48F0-BBF3-EB9B978FB25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64">
              <a:extLst>
                <a:ext uri="{FF2B5EF4-FFF2-40B4-BE49-F238E27FC236}">
                  <a16:creationId xmlns:a16="http://schemas.microsoft.com/office/drawing/2014/main" id="{A768E058-61D9-41D6-AC45-94D984A89B4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66">
              <a:extLst>
                <a:ext uri="{FF2B5EF4-FFF2-40B4-BE49-F238E27FC236}">
                  <a16:creationId xmlns:a16="http://schemas.microsoft.com/office/drawing/2014/main" id="{99718B8A-0078-45EC-9F2C-1B6E96E1B7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5E611CD1-9F56-4CFB-820B-11B2102D07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5139898"/>
              </p:ext>
            </p:extLst>
          </p:nvPr>
        </p:nvGraphicFramePr>
        <p:xfrm>
          <a:off x="310251" y="964397"/>
          <a:ext cx="6968858" cy="51635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789C843-0389-45BF-9A1A-0210B1438CD8}"/>
              </a:ext>
            </a:extLst>
          </p:cNvPr>
          <p:cNvSpPr/>
          <p:nvPr/>
        </p:nvSpPr>
        <p:spPr>
          <a:xfrm>
            <a:off x="7385728" y="1054769"/>
            <a:ext cx="3859194" cy="4737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Динамика ПАЛ (традиционно) – это любые структурно-функциональные изменения их состояний. Также как и в естественных ландшафтах, в ПАЛ можно выделить следующие виды их динамики</a:t>
            </a:r>
            <a:endParaRPr lang="ru-RU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F68FDF3-BECF-8D9E-2C05-82111841E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7E825-1EE1-4838-B75E-5EAF7A08159C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8112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2132935"/>
              </p:ext>
            </p:extLst>
          </p:nvPr>
        </p:nvGraphicFramePr>
        <p:xfrm>
          <a:off x="838200" y="152400"/>
          <a:ext cx="10515600" cy="60396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5149FE0-0725-E471-D52E-67B6DC914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7E825-1EE1-4838-B75E-5EAF7A08159C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35735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1445718"/>
              </p:ext>
            </p:extLst>
          </p:nvPr>
        </p:nvGraphicFramePr>
        <p:xfrm>
          <a:off x="695325" y="466241"/>
          <a:ext cx="10515600" cy="56345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3A8B397-FF91-5CB6-EF1F-311BEBC8E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7E825-1EE1-4838-B75E-5EAF7A08159C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12877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7">
            <a:extLst>
              <a:ext uri="{FF2B5EF4-FFF2-40B4-BE49-F238E27FC236}">
                <a16:creationId xmlns:a16="http://schemas.microsoft.com/office/drawing/2014/main" id="{7608836D-C7CD-485D-A3EE-F45976D923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E5829972-04AB-4FA5-807B-D16B84C8FE9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4526280"/>
            <a:ext cx="9975273" cy="2331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08825D8A-33EB-4232-B2F4-F9F0A23B8E6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2051" y="524740"/>
            <a:ext cx="11247895" cy="57651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13">
            <a:extLst>
              <a:ext uri="{FF2B5EF4-FFF2-40B4-BE49-F238E27FC236}">
                <a16:creationId xmlns:a16="http://schemas.microsoft.com/office/drawing/2014/main" id="{37ECC478-556B-4732-A558-70E89B6614E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73418" y="44817"/>
            <a:ext cx="233303" cy="772404"/>
            <a:chOff x="11873418" y="44817"/>
            <a:chExt cx="233303" cy="772404"/>
          </a:xfrm>
        </p:grpSpPr>
        <p:sp>
          <p:nvSpPr>
            <p:cNvPr id="8" name="Rectangle 64">
              <a:extLst>
                <a:ext uri="{FF2B5EF4-FFF2-40B4-BE49-F238E27FC236}">
                  <a16:creationId xmlns:a16="http://schemas.microsoft.com/office/drawing/2014/main" id="{2569EEB1-2A6F-46C7-AAEA-CD1B676E487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3605" y="461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66">
              <a:extLst>
                <a:ext uri="{FF2B5EF4-FFF2-40B4-BE49-F238E27FC236}">
                  <a16:creationId xmlns:a16="http://schemas.microsoft.com/office/drawing/2014/main" id="{3439FD61-F1F1-466A-9CE6-06072254904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115" y="46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64">
              <a:extLst>
                <a:ext uri="{FF2B5EF4-FFF2-40B4-BE49-F238E27FC236}">
                  <a16:creationId xmlns:a16="http://schemas.microsoft.com/office/drawing/2014/main" id="{BB5C3D91-969C-49DE-81A1-EED0E9FAD73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75669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66">
              <a:extLst>
                <a:ext uri="{FF2B5EF4-FFF2-40B4-BE49-F238E27FC236}">
                  <a16:creationId xmlns:a16="http://schemas.microsoft.com/office/drawing/2014/main" id="{14FDF799-8DBD-465A-BFCD-B8D2F864435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75669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64">
              <a:extLst>
                <a:ext uri="{FF2B5EF4-FFF2-40B4-BE49-F238E27FC236}">
                  <a16:creationId xmlns:a16="http://schemas.microsoft.com/office/drawing/2014/main" id="{4ED0DC5F-645A-4A94-A3C6-9ABA8BEA81B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61457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66">
              <a:extLst>
                <a:ext uri="{FF2B5EF4-FFF2-40B4-BE49-F238E27FC236}">
                  <a16:creationId xmlns:a16="http://schemas.microsoft.com/office/drawing/2014/main" id="{987528AE-1A5D-4EAD-9B8F-F27DC6D71BE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61457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64">
              <a:extLst>
                <a:ext uri="{FF2B5EF4-FFF2-40B4-BE49-F238E27FC236}">
                  <a16:creationId xmlns:a16="http://schemas.microsoft.com/office/drawing/2014/main" id="{3EC03E9D-7957-42F3-B30E-B17E1BD9C2E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472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66">
              <a:extLst>
                <a:ext uri="{FF2B5EF4-FFF2-40B4-BE49-F238E27FC236}">
                  <a16:creationId xmlns:a16="http://schemas.microsoft.com/office/drawing/2014/main" id="{8500EA75-AD80-4038-B7BA-18101069CA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472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64">
              <a:extLst>
                <a:ext uri="{FF2B5EF4-FFF2-40B4-BE49-F238E27FC236}">
                  <a16:creationId xmlns:a16="http://schemas.microsoft.com/office/drawing/2014/main" id="{A8518B9B-2CF4-499C-8869-53DAF713C7B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330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66">
              <a:extLst>
                <a:ext uri="{FF2B5EF4-FFF2-40B4-BE49-F238E27FC236}">
                  <a16:creationId xmlns:a16="http://schemas.microsoft.com/office/drawing/2014/main" id="{8A0105D1-8B0F-48FB-99CE-F317FC01C62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330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id="{CE0072A9-6AA2-4FFD-B286-2F7C4D0B868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188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id="{41208B1A-BDF4-454C-8F35-5FCB2A8152E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188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27">
            <a:extLst>
              <a:ext uri="{FF2B5EF4-FFF2-40B4-BE49-F238E27FC236}">
                <a16:creationId xmlns:a16="http://schemas.microsoft.com/office/drawing/2014/main" id="{DD732156-DC6C-48BB-B708-B6FF339209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864" y="3048506"/>
            <a:ext cx="630289" cy="765242"/>
            <a:chOff x="45711" y="3048506"/>
            <a:chExt cx="630289" cy="765242"/>
          </a:xfrm>
        </p:grpSpPr>
        <p:sp>
          <p:nvSpPr>
            <p:cNvPr id="21" name="Rectangle 2">
              <a:extLst>
                <a:ext uri="{FF2B5EF4-FFF2-40B4-BE49-F238E27FC236}">
                  <a16:creationId xmlns:a16="http://schemas.microsoft.com/office/drawing/2014/main" id="{D12F30BB-247F-4C07-8FD1-B4A17BED78D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59">
              <a:extLst>
                <a:ext uri="{FF2B5EF4-FFF2-40B4-BE49-F238E27FC236}">
                  <a16:creationId xmlns:a16="http://schemas.microsoft.com/office/drawing/2014/main" id="{D9B72407-7C8E-411C-A298-DAA3D3AEB37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2">
              <a:extLst>
                <a:ext uri="{FF2B5EF4-FFF2-40B4-BE49-F238E27FC236}">
                  <a16:creationId xmlns:a16="http://schemas.microsoft.com/office/drawing/2014/main" id="{A8908A40-3CE7-49FC-930D-8343D2C68BE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A163286E-D081-420D-9CFB-F64ABF859A0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DE8A6DD8-B1A0-4844-9E93-5B435CE9FB5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">
              <a:extLst>
                <a:ext uri="{FF2B5EF4-FFF2-40B4-BE49-F238E27FC236}">
                  <a16:creationId xmlns:a16="http://schemas.microsoft.com/office/drawing/2014/main" id="{7E544615-AC20-41F2-9486-24FFC303D9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59">
              <a:extLst>
                <a:ext uri="{FF2B5EF4-FFF2-40B4-BE49-F238E27FC236}">
                  <a16:creationId xmlns:a16="http://schemas.microsoft.com/office/drawing/2014/main" id="{E57712DD-706E-4BA7-996F-289DBF017D3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2">
              <a:extLst>
                <a:ext uri="{FF2B5EF4-FFF2-40B4-BE49-F238E27FC236}">
                  <a16:creationId xmlns:a16="http://schemas.microsoft.com/office/drawing/2014/main" id="{21F827BF-3A54-4951-B69B-2B7644AECDA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9AA089BA-3050-459A-9FE4-6BAA2CBECF2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186178A2-1581-4172-819F-C39E773D6A7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2">
              <a:extLst>
                <a:ext uri="{FF2B5EF4-FFF2-40B4-BE49-F238E27FC236}">
                  <a16:creationId xmlns:a16="http://schemas.microsoft.com/office/drawing/2014/main" id="{1487A9E8-2A20-4ED4-A785-7E71AE0B912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59">
              <a:extLst>
                <a:ext uri="{FF2B5EF4-FFF2-40B4-BE49-F238E27FC236}">
                  <a16:creationId xmlns:a16="http://schemas.microsoft.com/office/drawing/2014/main" id="{041FDCC3-881A-4FD0-8124-0B552A4CF9D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2">
              <a:extLst>
                <a:ext uri="{FF2B5EF4-FFF2-40B4-BE49-F238E27FC236}">
                  <a16:creationId xmlns:a16="http://schemas.microsoft.com/office/drawing/2014/main" id="{0E834240-9B67-4663-9EBD-47272D03A93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id="{0F9458DA-D11F-4E18-9157-33692F37319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491081F6-440A-4AA3-9B72-3F5D9CC2B4A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2">
              <a:extLst>
                <a:ext uri="{FF2B5EF4-FFF2-40B4-BE49-F238E27FC236}">
                  <a16:creationId xmlns:a16="http://schemas.microsoft.com/office/drawing/2014/main" id="{9EBE463D-7A93-417C-9D3C-97B0A4623D4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59">
              <a:extLst>
                <a:ext uri="{FF2B5EF4-FFF2-40B4-BE49-F238E27FC236}">
                  <a16:creationId xmlns:a16="http://schemas.microsoft.com/office/drawing/2014/main" id="{212DD3DC-0710-4F07-A622-FC8E0555A4B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2">
              <a:extLst>
                <a:ext uri="{FF2B5EF4-FFF2-40B4-BE49-F238E27FC236}">
                  <a16:creationId xmlns:a16="http://schemas.microsoft.com/office/drawing/2014/main" id="{8784D3F6-706C-4925-A0C5-923284A9126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4FDA8F6E-612C-41A5-98E3-7605FA7E74B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3D541228-2F26-430A-8962-E1148FB4A33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2">
              <a:extLst>
                <a:ext uri="{FF2B5EF4-FFF2-40B4-BE49-F238E27FC236}">
                  <a16:creationId xmlns:a16="http://schemas.microsoft.com/office/drawing/2014/main" id="{6112C289-AABF-405B-8B79-BDE5E511D78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59">
              <a:extLst>
                <a:ext uri="{FF2B5EF4-FFF2-40B4-BE49-F238E27FC236}">
                  <a16:creationId xmlns:a16="http://schemas.microsoft.com/office/drawing/2014/main" id="{D7447B8D-AE88-4614-93EA-CFF096AA393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62">
              <a:extLst>
                <a:ext uri="{FF2B5EF4-FFF2-40B4-BE49-F238E27FC236}">
                  <a16:creationId xmlns:a16="http://schemas.microsoft.com/office/drawing/2014/main" id="{B7F02231-97A6-46A8-B388-35730D70ECF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64">
              <a:extLst>
                <a:ext uri="{FF2B5EF4-FFF2-40B4-BE49-F238E27FC236}">
                  <a16:creationId xmlns:a16="http://schemas.microsoft.com/office/drawing/2014/main" id="{4F231344-6DAB-48BD-9121-995A1C79A02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66">
              <a:extLst>
                <a:ext uri="{FF2B5EF4-FFF2-40B4-BE49-F238E27FC236}">
                  <a16:creationId xmlns:a16="http://schemas.microsoft.com/office/drawing/2014/main" id="{F7FA72A2-3D92-4B88-A004-95272D49BBC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Скругленный прямоугольник 4">
            <a:extLst>
              <a:ext uri="{FF2B5EF4-FFF2-40B4-BE49-F238E27FC236}">
                <a16:creationId xmlns:a16="http://schemas.microsoft.com/office/drawing/2014/main" id="{48BE2435-1AF6-498A-B630-39CE5DCECAFB}"/>
              </a:ext>
            </a:extLst>
          </p:cNvPr>
          <p:cNvSpPr/>
          <p:nvPr/>
        </p:nvSpPr>
        <p:spPr>
          <a:xfrm>
            <a:off x="2003488" y="366533"/>
            <a:ext cx="8181975" cy="581025"/>
          </a:xfrm>
          <a:prstGeom prst="round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FE353B45-DB49-4261-B4C6-7E9746590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736" y="1976610"/>
            <a:ext cx="3105150" cy="3881438"/>
          </a:xfrm>
          <a:prstGeom prst="rect">
            <a:avLst/>
          </a:prstGeom>
        </p:spPr>
      </p:pic>
      <p:sp>
        <p:nvSpPr>
          <p:cNvPr id="51" name="Заголовок 1">
            <a:extLst>
              <a:ext uri="{FF2B5EF4-FFF2-40B4-BE49-F238E27FC236}">
                <a16:creationId xmlns:a16="http://schemas.microsoft.com/office/drawing/2014/main" id="{26782FEF-BB68-46F0-BA44-140034972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13993"/>
            <a:ext cx="10972800" cy="3486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Обзорные вопросы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771EF76B-1D00-459D-879C-636C3876B6CE}"/>
              </a:ext>
            </a:extLst>
          </p:cNvPr>
          <p:cNvSpPr/>
          <p:nvPr/>
        </p:nvSpPr>
        <p:spPr>
          <a:xfrm>
            <a:off x="908540" y="1287013"/>
            <a:ext cx="7395634" cy="4481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примитивные природно-антропогенные ландшафты? 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Охарактеризуйте лесохозяйственные ландшафты. 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ландшафты называются земледельческими? 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Какие черты характерны для животноводческих (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скотоводческиих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агроландшафтов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Какие особенности имеют городские и другие селитебные ландшафты? 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Охарактеризуйте промышленные (техногенные) ландшафты 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характерно для рекреационных ландшафтов? 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Расскажите о динамике природно-антропогенных ландшафтов. 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В чем суть экологической классификации ПАЛ? 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endParaRPr lang="ru-RU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endParaRPr lang="ru-RU" dirty="0">
              <a:solidFill>
                <a:srgbClr val="000000"/>
              </a:solidFill>
              <a:highlight>
                <a:srgbClr val="FFFF0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3FEC8E5-272C-989B-52BA-32D8F2C08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7E825-1EE1-4838-B75E-5EAF7A08159C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48980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7">
            <a:extLst>
              <a:ext uri="{FF2B5EF4-FFF2-40B4-BE49-F238E27FC236}">
                <a16:creationId xmlns:a16="http://schemas.microsoft.com/office/drawing/2014/main" id="{0786EB66-C867-4091-BE41-0977C31623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9">
            <a:extLst>
              <a:ext uri="{FF2B5EF4-FFF2-40B4-BE49-F238E27FC236}">
                <a16:creationId xmlns:a16="http://schemas.microsoft.com/office/drawing/2014/main" id="{49AC298A-B9B9-4BAB-BCF5-45A44E5BA7D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4526280"/>
            <a:ext cx="9975273" cy="2331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11">
            <a:extLst>
              <a:ext uri="{FF2B5EF4-FFF2-40B4-BE49-F238E27FC236}">
                <a16:creationId xmlns:a16="http://schemas.microsoft.com/office/drawing/2014/main" id="{81BF8F48-5FE7-4A46-8BEB-AF2AE44CD2E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2051" y="524740"/>
            <a:ext cx="11247895" cy="57651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17AB195-E690-4959-B435-3BC469C2CA4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73418" y="44817"/>
            <a:ext cx="233303" cy="772404"/>
            <a:chOff x="11873418" y="44817"/>
            <a:chExt cx="233303" cy="772404"/>
          </a:xfrm>
        </p:grpSpPr>
        <p:sp>
          <p:nvSpPr>
            <p:cNvPr id="56" name="Rectangle 64">
              <a:extLst>
                <a:ext uri="{FF2B5EF4-FFF2-40B4-BE49-F238E27FC236}">
                  <a16:creationId xmlns:a16="http://schemas.microsoft.com/office/drawing/2014/main" id="{BBBA5550-3A7F-41FE-AEC2-85F9CA801E3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3605" y="461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66">
              <a:extLst>
                <a:ext uri="{FF2B5EF4-FFF2-40B4-BE49-F238E27FC236}">
                  <a16:creationId xmlns:a16="http://schemas.microsoft.com/office/drawing/2014/main" id="{20C75782-E825-4F5C-B9E2-269CD9E69B9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115" y="46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64">
              <a:extLst>
                <a:ext uri="{FF2B5EF4-FFF2-40B4-BE49-F238E27FC236}">
                  <a16:creationId xmlns:a16="http://schemas.microsoft.com/office/drawing/2014/main" id="{3F6D5B3A-F638-4015-BF3D-202A166FD4E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75669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6">
              <a:extLst>
                <a:ext uri="{FF2B5EF4-FFF2-40B4-BE49-F238E27FC236}">
                  <a16:creationId xmlns:a16="http://schemas.microsoft.com/office/drawing/2014/main" id="{C8B81319-436D-4F21-ABCC-A5838F98926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75669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4">
              <a:extLst>
                <a:ext uri="{FF2B5EF4-FFF2-40B4-BE49-F238E27FC236}">
                  <a16:creationId xmlns:a16="http://schemas.microsoft.com/office/drawing/2014/main" id="{6C0516BC-CF7B-4D50-8C67-0665D3FD9A4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61457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66">
              <a:extLst>
                <a:ext uri="{FF2B5EF4-FFF2-40B4-BE49-F238E27FC236}">
                  <a16:creationId xmlns:a16="http://schemas.microsoft.com/office/drawing/2014/main" id="{C232F28B-582E-441D-A117-D9A1A40EBCC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61457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64">
              <a:extLst>
                <a:ext uri="{FF2B5EF4-FFF2-40B4-BE49-F238E27FC236}">
                  <a16:creationId xmlns:a16="http://schemas.microsoft.com/office/drawing/2014/main" id="{5E43823E-66CA-4740-95AE-DB53C2751B6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472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06C1A5BC-53FF-465A-8394-81554FCDA01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472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86AAA0B5-FFC7-499B-9C1B-8DFFB4F2910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330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A1B55CB2-2108-462D-B109-4D76D34A824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330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9E620EE3-25FA-4C0B-9F5D-470FF51B9B1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188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52A5BDF8-AD17-44D3-B1C9-E165158D919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188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D9672DB-F953-4898-9C52-03A164FADED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864" y="3048506"/>
            <a:ext cx="630289" cy="765242"/>
            <a:chOff x="45711" y="3048506"/>
            <a:chExt cx="630289" cy="765242"/>
          </a:xfrm>
        </p:grpSpPr>
        <p:sp>
          <p:nvSpPr>
            <p:cNvPr id="29" name="Rectangle 2">
              <a:extLst>
                <a:ext uri="{FF2B5EF4-FFF2-40B4-BE49-F238E27FC236}">
                  <a16:creationId xmlns:a16="http://schemas.microsoft.com/office/drawing/2014/main" id="{BF03BEBE-5AB3-4234-9975-887E86FEDE1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59">
              <a:extLst>
                <a:ext uri="{FF2B5EF4-FFF2-40B4-BE49-F238E27FC236}">
                  <a16:creationId xmlns:a16="http://schemas.microsoft.com/office/drawing/2014/main" id="{77545F09-233F-4039-B88E-8B7EE733B6C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2">
              <a:extLst>
                <a:ext uri="{FF2B5EF4-FFF2-40B4-BE49-F238E27FC236}">
                  <a16:creationId xmlns:a16="http://schemas.microsoft.com/office/drawing/2014/main" id="{B89D6423-0884-41BE-BAB8-0F8A9851D54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2316554F-5550-4E94-BF70-9B1092E2A85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B3B986A6-E7CE-46D5-B7C2-E469056C52C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2">
              <a:extLst>
                <a:ext uri="{FF2B5EF4-FFF2-40B4-BE49-F238E27FC236}">
                  <a16:creationId xmlns:a16="http://schemas.microsoft.com/office/drawing/2014/main" id="{513E22E1-E1BD-471B-9959-02D382CDB4A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59">
              <a:extLst>
                <a:ext uri="{FF2B5EF4-FFF2-40B4-BE49-F238E27FC236}">
                  <a16:creationId xmlns:a16="http://schemas.microsoft.com/office/drawing/2014/main" id="{81396781-D57E-417F-9D99-C69663C283F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2">
              <a:extLst>
                <a:ext uri="{FF2B5EF4-FFF2-40B4-BE49-F238E27FC236}">
                  <a16:creationId xmlns:a16="http://schemas.microsoft.com/office/drawing/2014/main" id="{B3DCA897-9502-460C-B0A6-67548D09B71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009AF730-DCD4-4428-A9E9-D26FAD14202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72AF0F75-11D1-432A-969B-1F454307F52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2">
              <a:extLst>
                <a:ext uri="{FF2B5EF4-FFF2-40B4-BE49-F238E27FC236}">
                  <a16:creationId xmlns:a16="http://schemas.microsoft.com/office/drawing/2014/main" id="{23397648-9CC0-48EE-86FE-B819830EA2C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59">
              <a:extLst>
                <a:ext uri="{FF2B5EF4-FFF2-40B4-BE49-F238E27FC236}">
                  <a16:creationId xmlns:a16="http://schemas.microsoft.com/office/drawing/2014/main" id="{5C7C485C-93D0-46DC-AD54-B0AFDAEA7A1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2">
              <a:extLst>
                <a:ext uri="{FF2B5EF4-FFF2-40B4-BE49-F238E27FC236}">
                  <a16:creationId xmlns:a16="http://schemas.microsoft.com/office/drawing/2014/main" id="{BB2C71AA-96A2-4945-BE1C-17FEF965F79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4">
              <a:extLst>
                <a:ext uri="{FF2B5EF4-FFF2-40B4-BE49-F238E27FC236}">
                  <a16:creationId xmlns:a16="http://schemas.microsoft.com/office/drawing/2014/main" id="{1914A3E6-8F60-4CB5-8142-47B57D38C60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66">
              <a:extLst>
                <a:ext uri="{FF2B5EF4-FFF2-40B4-BE49-F238E27FC236}">
                  <a16:creationId xmlns:a16="http://schemas.microsoft.com/office/drawing/2014/main" id="{8E36D6EE-E260-44F2-8D0C-B86573A6803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2">
              <a:extLst>
                <a:ext uri="{FF2B5EF4-FFF2-40B4-BE49-F238E27FC236}">
                  <a16:creationId xmlns:a16="http://schemas.microsoft.com/office/drawing/2014/main" id="{A1EDD0E7-0ACC-4782-BB65-179218A5360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59">
              <a:extLst>
                <a:ext uri="{FF2B5EF4-FFF2-40B4-BE49-F238E27FC236}">
                  <a16:creationId xmlns:a16="http://schemas.microsoft.com/office/drawing/2014/main" id="{61301D83-35ED-45D9-808A-4BDADF2B221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62">
              <a:extLst>
                <a:ext uri="{FF2B5EF4-FFF2-40B4-BE49-F238E27FC236}">
                  <a16:creationId xmlns:a16="http://schemas.microsoft.com/office/drawing/2014/main" id="{8ED1BB52-7859-46C1-997C-F679C92369F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64">
              <a:extLst>
                <a:ext uri="{FF2B5EF4-FFF2-40B4-BE49-F238E27FC236}">
                  <a16:creationId xmlns:a16="http://schemas.microsoft.com/office/drawing/2014/main" id="{7A5D5BB8-21AD-44D8-8793-CB4924B9380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66">
              <a:extLst>
                <a:ext uri="{FF2B5EF4-FFF2-40B4-BE49-F238E27FC236}">
                  <a16:creationId xmlns:a16="http://schemas.microsoft.com/office/drawing/2014/main" id="{6B17B7F3-3D9C-4459-AF7F-6BCF1366474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2">
              <a:extLst>
                <a:ext uri="{FF2B5EF4-FFF2-40B4-BE49-F238E27FC236}">
                  <a16:creationId xmlns:a16="http://schemas.microsoft.com/office/drawing/2014/main" id="{03AF9AAC-5EF8-43F6-A71F-CAACB54FF67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59">
              <a:extLst>
                <a:ext uri="{FF2B5EF4-FFF2-40B4-BE49-F238E27FC236}">
                  <a16:creationId xmlns:a16="http://schemas.microsoft.com/office/drawing/2014/main" id="{F0D2C464-1C0A-4D91-9AAA-C053C895FDF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62">
              <a:extLst>
                <a:ext uri="{FF2B5EF4-FFF2-40B4-BE49-F238E27FC236}">
                  <a16:creationId xmlns:a16="http://schemas.microsoft.com/office/drawing/2014/main" id="{4BEDADBB-1E6E-48F0-BBF3-EB9B978FB25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64">
              <a:extLst>
                <a:ext uri="{FF2B5EF4-FFF2-40B4-BE49-F238E27FC236}">
                  <a16:creationId xmlns:a16="http://schemas.microsoft.com/office/drawing/2014/main" id="{A768E058-61D9-41D6-AC45-94D984A89B4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66">
              <a:extLst>
                <a:ext uri="{FF2B5EF4-FFF2-40B4-BE49-F238E27FC236}">
                  <a16:creationId xmlns:a16="http://schemas.microsoft.com/office/drawing/2014/main" id="{99718B8A-0078-45EC-9F2C-1B6E96E1B7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Объект 2">
            <a:extLst>
              <a:ext uri="{FF2B5EF4-FFF2-40B4-BE49-F238E27FC236}">
                <a16:creationId xmlns:a16="http://schemas.microsoft.com/office/drawing/2014/main" id="{E3583ABC-46FC-4852-83A9-ECDF4BEAA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5091" y="1225845"/>
            <a:ext cx="10258425" cy="4351338"/>
          </a:xfrm>
        </p:spPr>
        <p:txBody>
          <a:bodyPr>
            <a:normAutofit fontScale="47500" lnSpcReduction="20000"/>
          </a:bodyPr>
          <a:lstStyle/>
          <a:p>
            <a:pPr marL="514350" lvl="0" indent="-514350" algn="just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Голованов, А.И. Ландшафтоведение /А.И. Голованов, Е.С. Кожанов, Ю.И. Сухарев. – М.: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КолосС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2005. – 216 с. 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Иноземцев, А.А. Использование и охрана ландшафтов /А.А. Иноземцев, Ю.А. Щербаков. – М.: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Госагропромиздат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1988. – 159 с. 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Казаков Л.К. Ландшафтоведение с основами ландшафтного планирования /Л. К. Казаков. – Москва: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Academia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(Академия), 2007. – 335 с. 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Колбовский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Е.Ю. Ландшафтоведение /Е.Ю.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Колбовский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Москва.: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Academia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(Академия), 2009. – 479 с. 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Мильков, Ф.Н. Общее землеведение /Ф.Н. Мильков. – М.: Высшая школа, 1990. – 335 с. 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Авессаломова, И.А. Экологическая оценка ландшафтов /И.А. Авессаломова – М.: 1992. 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Дончева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А.В. Ландшафт в зоне воздействия промышленности /А.В.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Дончева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М.: Лесная промышленность, 1978. 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Куракова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Л.И. Современные ландшафты и хозяйственная деятельность /Л.И.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Куракова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М.: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Агропромиздат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1987. /М.И.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Лопырев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Воронеж: изд-во ВГУ, 1995. – 184 с. 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Лопырев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М.И.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Агроландшафты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земледелие /М.И.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Лопырев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С.А. Макаренко. – Воронеж, изд-во ВГУ, 2001. – 168 с. 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Орлов, Д.С. Экология и охрана биосферы при химическом загрязнении /Д.С. Орлов, Л.А.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Садовникова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И.Н.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Лозановская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М.: Высшая школа, 2002. – 334 с. 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Неустроева, М.В. Оценка экологического состояния природно-территориальных комплексов (ПТК): мониторинг, оценка качества компонентов окружающей среды. – Красноярск, 2006. – 371 с. 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Степановских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А.С. Охрана окружающей среды /А.С.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Степановских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М.: ЮНИТИ ДАНА, 2001. – 559 с. 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Хоружая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Т.А. Оценка экологической опасности /Т.А.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Хоружая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М.: 2002. – 206 с.</a:t>
            </a:r>
          </a:p>
          <a:p>
            <a:pPr marL="0" indent="0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Скругленный прямоугольник 4">
            <a:extLst>
              <a:ext uri="{FF2B5EF4-FFF2-40B4-BE49-F238E27FC236}">
                <a16:creationId xmlns:a16="http://schemas.microsoft.com/office/drawing/2014/main" id="{0D509619-83D1-4D50-8E2B-1F85468B7A12}"/>
              </a:ext>
            </a:extLst>
          </p:cNvPr>
          <p:cNvSpPr/>
          <p:nvPr/>
        </p:nvSpPr>
        <p:spPr>
          <a:xfrm>
            <a:off x="2003488" y="322759"/>
            <a:ext cx="8181975" cy="581025"/>
          </a:xfrm>
          <a:prstGeom prst="round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Заголовок 1">
            <a:extLst>
              <a:ext uri="{FF2B5EF4-FFF2-40B4-BE49-F238E27FC236}">
                <a16:creationId xmlns:a16="http://schemas.microsoft.com/office/drawing/2014/main" id="{028D9DAB-6A13-4E4A-B7F3-5A84D35BB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654" y="336282"/>
            <a:ext cx="10972800" cy="56467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Список использованных источников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7206A8B-F490-0B77-39EE-4EF8BB134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7E825-1EE1-4838-B75E-5EAF7A08159C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8724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" name="Rectangle 111">
            <a:extLst>
              <a:ext uri="{FF2B5EF4-FFF2-40B4-BE49-F238E27FC236}">
                <a16:creationId xmlns:a16="http://schemas.microsoft.com/office/drawing/2014/main" id="{0786EB66-C867-4091-BE41-0977C31623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49AC298A-B9B9-4BAB-BCF5-45A44E5BA7D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4526280"/>
            <a:ext cx="9975273" cy="2331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81BF8F48-5FE7-4A46-8BEB-AF2AE44CD2E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2051" y="524740"/>
            <a:ext cx="11247895" cy="57651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117AB195-E690-4959-B435-3BC469C2CA4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73418" y="44817"/>
            <a:ext cx="233303" cy="772404"/>
            <a:chOff x="11873418" y="44817"/>
            <a:chExt cx="233303" cy="772404"/>
          </a:xfrm>
        </p:grpSpPr>
        <p:sp>
          <p:nvSpPr>
            <p:cNvPr id="119" name="Rectangle 64">
              <a:extLst>
                <a:ext uri="{FF2B5EF4-FFF2-40B4-BE49-F238E27FC236}">
                  <a16:creationId xmlns:a16="http://schemas.microsoft.com/office/drawing/2014/main" id="{BBBA5550-3A7F-41FE-AEC2-85F9CA801E3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3605" y="461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66">
              <a:extLst>
                <a:ext uri="{FF2B5EF4-FFF2-40B4-BE49-F238E27FC236}">
                  <a16:creationId xmlns:a16="http://schemas.microsoft.com/office/drawing/2014/main" id="{20C75782-E825-4F5C-B9E2-269CD9E69B9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115" y="46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64">
              <a:extLst>
                <a:ext uri="{FF2B5EF4-FFF2-40B4-BE49-F238E27FC236}">
                  <a16:creationId xmlns:a16="http://schemas.microsoft.com/office/drawing/2014/main" id="{3F6D5B3A-F638-4015-BF3D-202A166FD4E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75669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66">
              <a:extLst>
                <a:ext uri="{FF2B5EF4-FFF2-40B4-BE49-F238E27FC236}">
                  <a16:creationId xmlns:a16="http://schemas.microsoft.com/office/drawing/2014/main" id="{C8B81319-436D-4F21-ABCC-A5838F98926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75669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64">
              <a:extLst>
                <a:ext uri="{FF2B5EF4-FFF2-40B4-BE49-F238E27FC236}">
                  <a16:creationId xmlns:a16="http://schemas.microsoft.com/office/drawing/2014/main" id="{6C0516BC-CF7B-4D50-8C67-0665D3FD9A4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61457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66">
              <a:extLst>
                <a:ext uri="{FF2B5EF4-FFF2-40B4-BE49-F238E27FC236}">
                  <a16:creationId xmlns:a16="http://schemas.microsoft.com/office/drawing/2014/main" id="{C232F28B-582E-441D-A117-D9A1A40EBCC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61457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64">
              <a:extLst>
                <a:ext uri="{FF2B5EF4-FFF2-40B4-BE49-F238E27FC236}">
                  <a16:creationId xmlns:a16="http://schemas.microsoft.com/office/drawing/2014/main" id="{5E43823E-66CA-4740-95AE-DB53C2751B6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472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66">
              <a:extLst>
                <a:ext uri="{FF2B5EF4-FFF2-40B4-BE49-F238E27FC236}">
                  <a16:creationId xmlns:a16="http://schemas.microsoft.com/office/drawing/2014/main" id="{06C1A5BC-53FF-465A-8394-81554FCDA01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472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64">
              <a:extLst>
                <a:ext uri="{FF2B5EF4-FFF2-40B4-BE49-F238E27FC236}">
                  <a16:creationId xmlns:a16="http://schemas.microsoft.com/office/drawing/2014/main" id="{86AAA0B5-FFC7-499B-9C1B-8DFFB4F2910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330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66">
              <a:extLst>
                <a:ext uri="{FF2B5EF4-FFF2-40B4-BE49-F238E27FC236}">
                  <a16:creationId xmlns:a16="http://schemas.microsoft.com/office/drawing/2014/main" id="{A1B55CB2-2108-462D-B109-4D76D34A824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330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64">
              <a:extLst>
                <a:ext uri="{FF2B5EF4-FFF2-40B4-BE49-F238E27FC236}">
                  <a16:creationId xmlns:a16="http://schemas.microsoft.com/office/drawing/2014/main" id="{9E620EE3-25FA-4C0B-9F5D-470FF51B9B1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188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66">
              <a:extLst>
                <a:ext uri="{FF2B5EF4-FFF2-40B4-BE49-F238E27FC236}">
                  <a16:creationId xmlns:a16="http://schemas.microsoft.com/office/drawing/2014/main" id="{52A5BDF8-AD17-44D3-B1C9-E165158D919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188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9D9672DB-F953-4898-9C52-03A164FADED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864" y="3048506"/>
            <a:ext cx="630289" cy="765242"/>
            <a:chOff x="45711" y="3048506"/>
            <a:chExt cx="630289" cy="765242"/>
          </a:xfrm>
        </p:grpSpPr>
        <p:sp>
          <p:nvSpPr>
            <p:cNvPr id="133" name="Rectangle 2">
              <a:extLst>
                <a:ext uri="{FF2B5EF4-FFF2-40B4-BE49-F238E27FC236}">
                  <a16:creationId xmlns:a16="http://schemas.microsoft.com/office/drawing/2014/main" id="{BF03BEBE-5AB3-4234-9975-887E86FEDE1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59">
              <a:extLst>
                <a:ext uri="{FF2B5EF4-FFF2-40B4-BE49-F238E27FC236}">
                  <a16:creationId xmlns:a16="http://schemas.microsoft.com/office/drawing/2014/main" id="{77545F09-233F-4039-B88E-8B7EE733B6C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62">
              <a:extLst>
                <a:ext uri="{FF2B5EF4-FFF2-40B4-BE49-F238E27FC236}">
                  <a16:creationId xmlns:a16="http://schemas.microsoft.com/office/drawing/2014/main" id="{B89D6423-0884-41BE-BAB8-0F8A9851D54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64">
              <a:extLst>
                <a:ext uri="{FF2B5EF4-FFF2-40B4-BE49-F238E27FC236}">
                  <a16:creationId xmlns:a16="http://schemas.microsoft.com/office/drawing/2014/main" id="{2316554F-5550-4E94-BF70-9B1092E2A85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 66">
              <a:extLst>
                <a:ext uri="{FF2B5EF4-FFF2-40B4-BE49-F238E27FC236}">
                  <a16:creationId xmlns:a16="http://schemas.microsoft.com/office/drawing/2014/main" id="{B3B986A6-E7CE-46D5-B7C2-E469056C52C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2">
              <a:extLst>
                <a:ext uri="{FF2B5EF4-FFF2-40B4-BE49-F238E27FC236}">
                  <a16:creationId xmlns:a16="http://schemas.microsoft.com/office/drawing/2014/main" id="{513E22E1-E1BD-471B-9959-02D382CDB4A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59">
              <a:extLst>
                <a:ext uri="{FF2B5EF4-FFF2-40B4-BE49-F238E27FC236}">
                  <a16:creationId xmlns:a16="http://schemas.microsoft.com/office/drawing/2014/main" id="{81396781-D57E-417F-9D99-C69663C283F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62">
              <a:extLst>
                <a:ext uri="{FF2B5EF4-FFF2-40B4-BE49-F238E27FC236}">
                  <a16:creationId xmlns:a16="http://schemas.microsoft.com/office/drawing/2014/main" id="{B3DCA897-9502-460C-B0A6-67548D09B71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 64">
              <a:extLst>
                <a:ext uri="{FF2B5EF4-FFF2-40B4-BE49-F238E27FC236}">
                  <a16:creationId xmlns:a16="http://schemas.microsoft.com/office/drawing/2014/main" id="{009AF730-DCD4-4428-A9E9-D26FAD14202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 66">
              <a:extLst>
                <a:ext uri="{FF2B5EF4-FFF2-40B4-BE49-F238E27FC236}">
                  <a16:creationId xmlns:a16="http://schemas.microsoft.com/office/drawing/2014/main" id="{72AF0F75-11D1-432A-969B-1F454307F52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 2">
              <a:extLst>
                <a:ext uri="{FF2B5EF4-FFF2-40B4-BE49-F238E27FC236}">
                  <a16:creationId xmlns:a16="http://schemas.microsoft.com/office/drawing/2014/main" id="{23397648-9CC0-48EE-86FE-B819830EA2C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 59">
              <a:extLst>
                <a:ext uri="{FF2B5EF4-FFF2-40B4-BE49-F238E27FC236}">
                  <a16:creationId xmlns:a16="http://schemas.microsoft.com/office/drawing/2014/main" id="{5C7C485C-93D0-46DC-AD54-B0AFDAEA7A1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 62">
              <a:extLst>
                <a:ext uri="{FF2B5EF4-FFF2-40B4-BE49-F238E27FC236}">
                  <a16:creationId xmlns:a16="http://schemas.microsoft.com/office/drawing/2014/main" id="{BB2C71AA-96A2-4945-BE1C-17FEF965F79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 64">
              <a:extLst>
                <a:ext uri="{FF2B5EF4-FFF2-40B4-BE49-F238E27FC236}">
                  <a16:creationId xmlns:a16="http://schemas.microsoft.com/office/drawing/2014/main" id="{1914A3E6-8F60-4CB5-8142-47B57D38C60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 66">
              <a:extLst>
                <a:ext uri="{FF2B5EF4-FFF2-40B4-BE49-F238E27FC236}">
                  <a16:creationId xmlns:a16="http://schemas.microsoft.com/office/drawing/2014/main" id="{8E36D6EE-E260-44F2-8D0C-B86573A6803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2">
              <a:extLst>
                <a:ext uri="{FF2B5EF4-FFF2-40B4-BE49-F238E27FC236}">
                  <a16:creationId xmlns:a16="http://schemas.microsoft.com/office/drawing/2014/main" id="{A1EDD0E7-0ACC-4782-BB65-179218A5360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59">
              <a:extLst>
                <a:ext uri="{FF2B5EF4-FFF2-40B4-BE49-F238E27FC236}">
                  <a16:creationId xmlns:a16="http://schemas.microsoft.com/office/drawing/2014/main" id="{61301D83-35ED-45D9-808A-4BDADF2B221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62">
              <a:extLst>
                <a:ext uri="{FF2B5EF4-FFF2-40B4-BE49-F238E27FC236}">
                  <a16:creationId xmlns:a16="http://schemas.microsoft.com/office/drawing/2014/main" id="{8ED1BB52-7859-46C1-997C-F679C92369F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64">
              <a:extLst>
                <a:ext uri="{FF2B5EF4-FFF2-40B4-BE49-F238E27FC236}">
                  <a16:creationId xmlns:a16="http://schemas.microsoft.com/office/drawing/2014/main" id="{7A5D5BB8-21AD-44D8-8793-CB4924B9380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 66">
              <a:extLst>
                <a:ext uri="{FF2B5EF4-FFF2-40B4-BE49-F238E27FC236}">
                  <a16:creationId xmlns:a16="http://schemas.microsoft.com/office/drawing/2014/main" id="{6B17B7F3-3D9C-4459-AF7F-6BCF1366474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2">
              <a:extLst>
                <a:ext uri="{FF2B5EF4-FFF2-40B4-BE49-F238E27FC236}">
                  <a16:creationId xmlns:a16="http://schemas.microsoft.com/office/drawing/2014/main" id="{03AF9AAC-5EF8-43F6-A71F-CAACB54FF67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59">
              <a:extLst>
                <a:ext uri="{FF2B5EF4-FFF2-40B4-BE49-F238E27FC236}">
                  <a16:creationId xmlns:a16="http://schemas.microsoft.com/office/drawing/2014/main" id="{F0D2C464-1C0A-4D91-9AAA-C053C895FDF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62">
              <a:extLst>
                <a:ext uri="{FF2B5EF4-FFF2-40B4-BE49-F238E27FC236}">
                  <a16:creationId xmlns:a16="http://schemas.microsoft.com/office/drawing/2014/main" id="{4BEDADBB-1E6E-48F0-BBF3-EB9B978FB25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64">
              <a:extLst>
                <a:ext uri="{FF2B5EF4-FFF2-40B4-BE49-F238E27FC236}">
                  <a16:creationId xmlns:a16="http://schemas.microsoft.com/office/drawing/2014/main" id="{A768E058-61D9-41D6-AC45-94D984A89B4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Rectangle 66">
              <a:extLst>
                <a:ext uri="{FF2B5EF4-FFF2-40B4-BE49-F238E27FC236}">
                  <a16:creationId xmlns:a16="http://schemas.microsoft.com/office/drawing/2014/main" id="{99718B8A-0078-45EC-9F2C-1B6E96E1B7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8" name="Заголовок 1">
            <a:extLst>
              <a:ext uri="{FF2B5EF4-FFF2-40B4-BE49-F238E27FC236}">
                <a16:creationId xmlns:a16="http://schemas.microsoft.com/office/drawing/2014/main" id="{274D7792-7E79-4D67-987E-3064A6930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95716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Благодарю за внимание!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36EFD42-25E9-1739-FCAF-2FC953CA7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7E825-1EE1-4838-B75E-5EAF7A08159C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103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56E50D3-58EB-C498-BA86-32439B280F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2633" y="3599479"/>
            <a:ext cx="3687305" cy="105537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присваивающей (собирательский)</a:t>
            </a:r>
            <a:endParaRPr lang="ru-RU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03FC38-BF0A-51FF-78F9-14670697CBDC}"/>
              </a:ext>
            </a:extLst>
          </p:cNvPr>
          <p:cNvSpPr txBox="1"/>
          <p:nvPr/>
        </p:nvSpPr>
        <p:spPr>
          <a:xfrm>
            <a:off x="1442633" y="1125927"/>
            <a:ext cx="9654153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организации хозяйственной деятельности в ландшафтах можно выделить два класса ПАЛ: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3B0DEF-40D6-EBF1-F789-3CE2422A621F}"/>
              </a:ext>
            </a:extLst>
          </p:cNvPr>
          <p:cNvSpPr txBox="1"/>
          <p:nvPr/>
        </p:nvSpPr>
        <p:spPr>
          <a:xfrm>
            <a:off x="7776275" y="3599480"/>
            <a:ext cx="3320511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производящей ориентации </a:t>
            </a:r>
            <a:endParaRPr lang="ru-RU" sz="3200" dirty="0"/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6046BABC-0761-43F0-6C79-908BC56A9A96}"/>
              </a:ext>
            </a:extLst>
          </p:cNvPr>
          <p:cNvCxnSpPr>
            <a:cxnSpLocks/>
            <a:stCxn id="5" idx="2"/>
            <a:endCxn id="7" idx="0"/>
          </p:cNvCxnSpPr>
          <p:nvPr/>
        </p:nvCxnSpPr>
        <p:spPr>
          <a:xfrm>
            <a:off x="6269710" y="2203145"/>
            <a:ext cx="3166821" cy="13963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3D5328AC-F0B3-C80F-0D09-927393C88A69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2867186" y="2203145"/>
            <a:ext cx="3402524" cy="13963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Номер слайда 17">
            <a:extLst>
              <a:ext uri="{FF2B5EF4-FFF2-40B4-BE49-F238E27FC236}">
                <a16:creationId xmlns:a16="http://schemas.microsoft.com/office/drawing/2014/main" id="{AE05749C-F950-B3D5-2E35-1307AC526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7E825-1EE1-4838-B75E-5EAF7A08159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783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786EB66-C867-4091-BE41-0977C31623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AC298A-B9B9-4BAB-BCF5-45A44E5BA7D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4526280"/>
            <a:ext cx="9975273" cy="2331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BF8F48-5FE7-4A46-8BEB-AF2AE44CD2E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2051" y="524740"/>
            <a:ext cx="11247895" cy="57651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17AB195-E690-4959-B435-3BC469C2CA4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73418" y="44817"/>
            <a:ext cx="233303" cy="772404"/>
            <a:chOff x="11873418" y="44817"/>
            <a:chExt cx="233303" cy="772404"/>
          </a:xfrm>
        </p:grpSpPr>
        <p:sp>
          <p:nvSpPr>
            <p:cNvPr id="15" name="Rectangle 64">
              <a:extLst>
                <a:ext uri="{FF2B5EF4-FFF2-40B4-BE49-F238E27FC236}">
                  <a16:creationId xmlns:a16="http://schemas.microsoft.com/office/drawing/2014/main" id="{BBBA5550-3A7F-41FE-AEC2-85F9CA801E3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3605" y="461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66">
              <a:extLst>
                <a:ext uri="{FF2B5EF4-FFF2-40B4-BE49-F238E27FC236}">
                  <a16:creationId xmlns:a16="http://schemas.microsoft.com/office/drawing/2014/main" id="{20C75782-E825-4F5C-B9E2-269CD9E69B9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115" y="46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64">
              <a:extLst>
                <a:ext uri="{FF2B5EF4-FFF2-40B4-BE49-F238E27FC236}">
                  <a16:creationId xmlns:a16="http://schemas.microsoft.com/office/drawing/2014/main" id="{3F6D5B3A-F638-4015-BF3D-202A166FD4E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75669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6">
              <a:extLst>
                <a:ext uri="{FF2B5EF4-FFF2-40B4-BE49-F238E27FC236}">
                  <a16:creationId xmlns:a16="http://schemas.microsoft.com/office/drawing/2014/main" id="{C8B81319-436D-4F21-ABCC-A5838F98926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75669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4">
              <a:extLst>
                <a:ext uri="{FF2B5EF4-FFF2-40B4-BE49-F238E27FC236}">
                  <a16:creationId xmlns:a16="http://schemas.microsoft.com/office/drawing/2014/main" id="{6C0516BC-CF7B-4D50-8C67-0665D3FD9A4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61457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6">
              <a:extLst>
                <a:ext uri="{FF2B5EF4-FFF2-40B4-BE49-F238E27FC236}">
                  <a16:creationId xmlns:a16="http://schemas.microsoft.com/office/drawing/2014/main" id="{C232F28B-582E-441D-A117-D9A1A40EBCC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61457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5E43823E-66CA-4740-95AE-DB53C2751B6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472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06C1A5BC-53FF-465A-8394-81554FCDA01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472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86AAA0B5-FFC7-499B-9C1B-8DFFB4F2910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330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A1B55CB2-2108-462D-B109-4D76D34A824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330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9E620EE3-25FA-4C0B-9F5D-470FF51B9B1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188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52A5BDF8-AD17-44D3-B1C9-E165158D919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188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D9672DB-F953-4898-9C52-03A164FADED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864" y="3048506"/>
            <a:ext cx="630289" cy="765242"/>
            <a:chOff x="45711" y="3048506"/>
            <a:chExt cx="630289" cy="765242"/>
          </a:xfrm>
        </p:grpSpPr>
        <p:sp>
          <p:nvSpPr>
            <p:cNvPr id="29" name="Rectangle 2">
              <a:extLst>
                <a:ext uri="{FF2B5EF4-FFF2-40B4-BE49-F238E27FC236}">
                  <a16:creationId xmlns:a16="http://schemas.microsoft.com/office/drawing/2014/main" id="{BF03BEBE-5AB3-4234-9975-887E86FEDE1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59">
              <a:extLst>
                <a:ext uri="{FF2B5EF4-FFF2-40B4-BE49-F238E27FC236}">
                  <a16:creationId xmlns:a16="http://schemas.microsoft.com/office/drawing/2014/main" id="{77545F09-233F-4039-B88E-8B7EE733B6C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2">
              <a:extLst>
                <a:ext uri="{FF2B5EF4-FFF2-40B4-BE49-F238E27FC236}">
                  <a16:creationId xmlns:a16="http://schemas.microsoft.com/office/drawing/2014/main" id="{B89D6423-0884-41BE-BAB8-0F8A9851D54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2316554F-5550-4E94-BF70-9B1092E2A85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B3B986A6-E7CE-46D5-B7C2-E469056C52C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2">
              <a:extLst>
                <a:ext uri="{FF2B5EF4-FFF2-40B4-BE49-F238E27FC236}">
                  <a16:creationId xmlns:a16="http://schemas.microsoft.com/office/drawing/2014/main" id="{513E22E1-E1BD-471B-9959-02D382CDB4A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59">
              <a:extLst>
                <a:ext uri="{FF2B5EF4-FFF2-40B4-BE49-F238E27FC236}">
                  <a16:creationId xmlns:a16="http://schemas.microsoft.com/office/drawing/2014/main" id="{81396781-D57E-417F-9D99-C69663C283F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2">
              <a:extLst>
                <a:ext uri="{FF2B5EF4-FFF2-40B4-BE49-F238E27FC236}">
                  <a16:creationId xmlns:a16="http://schemas.microsoft.com/office/drawing/2014/main" id="{B3DCA897-9502-460C-B0A6-67548D09B71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009AF730-DCD4-4428-A9E9-D26FAD14202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72AF0F75-11D1-432A-969B-1F454307F52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2">
              <a:extLst>
                <a:ext uri="{FF2B5EF4-FFF2-40B4-BE49-F238E27FC236}">
                  <a16:creationId xmlns:a16="http://schemas.microsoft.com/office/drawing/2014/main" id="{23397648-9CC0-48EE-86FE-B819830EA2C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59">
              <a:extLst>
                <a:ext uri="{FF2B5EF4-FFF2-40B4-BE49-F238E27FC236}">
                  <a16:creationId xmlns:a16="http://schemas.microsoft.com/office/drawing/2014/main" id="{5C7C485C-93D0-46DC-AD54-B0AFDAEA7A1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2">
              <a:extLst>
                <a:ext uri="{FF2B5EF4-FFF2-40B4-BE49-F238E27FC236}">
                  <a16:creationId xmlns:a16="http://schemas.microsoft.com/office/drawing/2014/main" id="{BB2C71AA-96A2-4945-BE1C-17FEF965F79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4">
              <a:extLst>
                <a:ext uri="{FF2B5EF4-FFF2-40B4-BE49-F238E27FC236}">
                  <a16:creationId xmlns:a16="http://schemas.microsoft.com/office/drawing/2014/main" id="{1914A3E6-8F60-4CB5-8142-47B57D38C60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66">
              <a:extLst>
                <a:ext uri="{FF2B5EF4-FFF2-40B4-BE49-F238E27FC236}">
                  <a16:creationId xmlns:a16="http://schemas.microsoft.com/office/drawing/2014/main" id="{8E36D6EE-E260-44F2-8D0C-B86573A6803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2">
              <a:extLst>
                <a:ext uri="{FF2B5EF4-FFF2-40B4-BE49-F238E27FC236}">
                  <a16:creationId xmlns:a16="http://schemas.microsoft.com/office/drawing/2014/main" id="{A1EDD0E7-0ACC-4782-BB65-179218A5360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59">
              <a:extLst>
                <a:ext uri="{FF2B5EF4-FFF2-40B4-BE49-F238E27FC236}">
                  <a16:creationId xmlns:a16="http://schemas.microsoft.com/office/drawing/2014/main" id="{61301D83-35ED-45D9-808A-4BDADF2B221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62">
              <a:extLst>
                <a:ext uri="{FF2B5EF4-FFF2-40B4-BE49-F238E27FC236}">
                  <a16:creationId xmlns:a16="http://schemas.microsoft.com/office/drawing/2014/main" id="{8ED1BB52-7859-46C1-997C-F679C92369F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64">
              <a:extLst>
                <a:ext uri="{FF2B5EF4-FFF2-40B4-BE49-F238E27FC236}">
                  <a16:creationId xmlns:a16="http://schemas.microsoft.com/office/drawing/2014/main" id="{7A5D5BB8-21AD-44D8-8793-CB4924B9380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66">
              <a:extLst>
                <a:ext uri="{FF2B5EF4-FFF2-40B4-BE49-F238E27FC236}">
                  <a16:creationId xmlns:a16="http://schemas.microsoft.com/office/drawing/2014/main" id="{6B17B7F3-3D9C-4459-AF7F-6BCF1366474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2">
              <a:extLst>
                <a:ext uri="{FF2B5EF4-FFF2-40B4-BE49-F238E27FC236}">
                  <a16:creationId xmlns:a16="http://schemas.microsoft.com/office/drawing/2014/main" id="{03AF9AAC-5EF8-43F6-A71F-CAACB54FF67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59">
              <a:extLst>
                <a:ext uri="{FF2B5EF4-FFF2-40B4-BE49-F238E27FC236}">
                  <a16:creationId xmlns:a16="http://schemas.microsoft.com/office/drawing/2014/main" id="{F0D2C464-1C0A-4D91-9AAA-C053C895FDF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62">
              <a:extLst>
                <a:ext uri="{FF2B5EF4-FFF2-40B4-BE49-F238E27FC236}">
                  <a16:creationId xmlns:a16="http://schemas.microsoft.com/office/drawing/2014/main" id="{4BEDADBB-1E6E-48F0-BBF3-EB9B978FB25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64">
              <a:extLst>
                <a:ext uri="{FF2B5EF4-FFF2-40B4-BE49-F238E27FC236}">
                  <a16:creationId xmlns:a16="http://schemas.microsoft.com/office/drawing/2014/main" id="{A768E058-61D9-41D6-AC45-94D984A89B4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66">
              <a:extLst>
                <a:ext uri="{FF2B5EF4-FFF2-40B4-BE49-F238E27FC236}">
                  <a16:creationId xmlns:a16="http://schemas.microsoft.com/office/drawing/2014/main" id="{99718B8A-0078-45EC-9F2C-1B6E96E1B7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55" name="Схема 54">
            <a:extLst>
              <a:ext uri="{FF2B5EF4-FFF2-40B4-BE49-F238E27FC236}">
                <a16:creationId xmlns:a16="http://schemas.microsoft.com/office/drawing/2014/main" id="{82549F80-DA53-4B1E-B729-EF1E46E74F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8294229"/>
              </p:ext>
            </p:extLst>
          </p:nvPr>
        </p:nvGraphicFramePr>
        <p:xfrm>
          <a:off x="577611" y="471158"/>
          <a:ext cx="10979933" cy="53953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88EC482-41F4-10A6-695E-DD98BAB16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7E825-1EE1-4838-B75E-5EAF7A08159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366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E3480-4265-44BB-8EB7-95E66D9C9381}" type="slidenum">
              <a:rPr lang="ru-RU" altLang="ru-RU" smtClean="0">
                <a:solidFill>
                  <a:srgbClr val="000066"/>
                </a:solidFill>
              </a:rPr>
              <a:pPr/>
              <a:t>5</a:t>
            </a:fld>
            <a:endParaRPr lang="ru-RU" altLang="ru-RU">
              <a:solidFill>
                <a:srgbClr val="000066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81550" y="0"/>
            <a:ext cx="650549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</a:t>
            </a:r>
          </a:p>
          <a:p>
            <a:pPr algn="just"/>
            <a:endParaRPr lang="ru-RU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Примитивные природно-антропогенные ландшафты</a:t>
            </a:r>
          </a:p>
          <a:p>
            <a:pPr algn="just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 присваивающего класса хозяйственной деятельности характеризуются незначительными изменениями в них фито- и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зоомассы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Населяющие их аборигены, используя ландшафты как естественные угодья, собирают различные биоресурсы: съедобные</a:t>
            </a:r>
          </a:p>
          <a:p>
            <a:pPr algn="just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растения, мед, охотятся и ловят рыбу, заготавливают древесину и др. Такие ландшафты соответствуют уровню развития и организации примитивного хозяйства присваивающего типа. Примерные оценки предельной плотности населения собирательских ландшафтов</a:t>
            </a:r>
          </a:p>
          <a:p>
            <a:pPr algn="just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составляют на 100 км2: в тундре – 1-2 человека, в тайге – 3-4, в лесостепи – 15-18 человек.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1" y="304800"/>
            <a:ext cx="4686300" cy="587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016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E3480-4265-44BB-8EB7-95E66D9C9381}" type="slidenum">
              <a:rPr lang="ru-RU" altLang="ru-RU" smtClean="0">
                <a:solidFill>
                  <a:srgbClr val="000066"/>
                </a:solidFill>
              </a:rPr>
              <a:pPr/>
              <a:t>6</a:t>
            </a:fld>
            <a:endParaRPr lang="ru-RU" altLang="ru-RU">
              <a:solidFill>
                <a:srgbClr val="000066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5314950" y="247650"/>
            <a:ext cx="6619874" cy="51355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Лесохозяйственные или </a:t>
            </a:r>
            <a:r>
              <a:rPr lang="ru-RU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лесопользовательские</a:t>
            </a:r>
            <a:r>
              <a:rPr lang="ru-RU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ландшафты</a:t>
            </a:r>
          </a:p>
          <a:p>
            <a:pPr marL="0" indent="0" algn="just">
              <a:buNone/>
            </a:pPr>
            <a:r>
              <a:rPr lang="ru-RU" sz="2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ландшафты характеризуются изъятием части наземной </a:t>
            </a:r>
            <a:r>
              <a:rPr lang="ru-RU" sz="2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фитомассы</a:t>
            </a:r>
            <a:r>
              <a:rPr lang="ru-RU" sz="2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запасенной в стволах, реже - в ветвях деревьев. В то же время при вырубке страдают и верхние слои почвы, подстилка, травянистый ярус и животный мир.</a:t>
            </a:r>
          </a:p>
          <a:p>
            <a:pPr marL="0" indent="0" algn="just">
              <a:buNone/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Появление прогалин, осветление и часто более сильные нарушения почв наблюдаются и после ветровалов. Однако они периодически зарастают, формируя устойчивую структуру лесного ландшафта с неровной, волнистой границей почвенных горизонтов. </a:t>
            </a:r>
            <a:r>
              <a:rPr lang="ru-RU" sz="2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0"/>
            <a:ext cx="52006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026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0B84F25A-9AB7-423B-46EE-F4A64A60F4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3037907"/>
              </p:ext>
            </p:extLst>
          </p:nvPr>
        </p:nvGraphicFramePr>
        <p:xfrm>
          <a:off x="1070675" y="601259"/>
          <a:ext cx="10515600" cy="55382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C4F650-A366-FCB0-1CCF-1CE3809BC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7E825-1EE1-4838-B75E-5EAF7A08159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37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55682" y="49924"/>
            <a:ext cx="6677025" cy="653573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Земледельческие агроландшафты</a:t>
            </a:r>
          </a:p>
          <a:p>
            <a:pPr marL="0" indent="0" algn="just">
              <a:buNone/>
            </a:pPr>
            <a:r>
              <a:rPr lang="ru-RU" sz="2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Земледельческие </a:t>
            </a:r>
            <a:r>
              <a:rPr lang="ru-RU" sz="2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агроландшафты</a:t>
            </a:r>
            <a:r>
              <a:rPr lang="ru-RU" sz="2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(ЗАЛ) - это наиболее древние культурные ландшафты, созданные производящей хозяйственной деятельностью. Земледельческие ландшафты являются одним из типов или подтипов </a:t>
            </a:r>
            <a:r>
              <a:rPr lang="ru-RU" sz="2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</a:t>
            </a:r>
            <a:r>
              <a:rPr lang="ru-RU" sz="2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или сельскохозяйственных ПАЛ. В настоящее время для агроландшафтов этого типа характерны чередования или различные сочетания пахотных угодий (сельскохозяйственных полей), разделенных травяными (иногда с кустарником) межами, огородов, садов, разных типов мелиоративных природно-хозяйственных систем, природных или близких к ним ландшафтных комплексов, а также инженерных вспомогательных сооружений, в том числе коммуникаций и селитебных комплексов. 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Наиболее существенные изменения в земледельческих КЛ происходят в почвенном и растительном покрове. </a:t>
            </a:r>
          </a:p>
          <a:p>
            <a:pPr marL="0" indent="0" algn="just">
              <a:buNone/>
            </a:pPr>
            <a:endParaRPr lang="ru-RU" sz="2400" b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E3480-4265-44BB-8EB7-95E66D9C9381}" type="slidenum">
              <a:rPr lang="ru-RU" altLang="ru-RU" smtClean="0">
                <a:solidFill>
                  <a:srgbClr val="000066"/>
                </a:solidFill>
              </a:rPr>
              <a:pPr/>
              <a:t>8</a:t>
            </a:fld>
            <a:endParaRPr lang="ru-RU" altLang="ru-RU">
              <a:solidFill>
                <a:srgbClr val="000066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129"/>
            <a:ext cx="5019675" cy="648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592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1902191"/>
              </p:ext>
            </p:extLst>
          </p:nvPr>
        </p:nvGraphicFramePr>
        <p:xfrm>
          <a:off x="480447" y="449451"/>
          <a:ext cx="10873353" cy="6189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F30D61-5EB5-56B2-9A9B-3AAED46F2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7E825-1EE1-4838-B75E-5EAF7A08159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68913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5785</TotalTime>
  <Words>3284</Words>
  <Application>Microsoft Office PowerPoint</Application>
  <PresentationFormat>Широкоэкранный</PresentationFormat>
  <Paragraphs>183</Paragraphs>
  <Slides>27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Структура агроландшафта</vt:lpstr>
      <vt:lpstr>     </vt:lpstr>
      <vt:lpstr>Презентация PowerPoint</vt:lpstr>
      <vt:lpstr>Презентация PowerPoint</vt:lpstr>
      <vt:lpstr>Презентация PowerPoint</vt:lpstr>
      <vt:lpstr>   </vt:lpstr>
      <vt:lpstr>Презентация PowerPoint</vt:lpstr>
      <vt:lpstr>Различают 2 направления или этапов рекультивации: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Обзорные вопросы</vt:lpstr>
      <vt:lpstr>Список использованных источников</vt:lpstr>
      <vt:lpstr>Благодарю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Аманжолова Айнур Кайралиевна</dc:creator>
  <cp:lastModifiedBy>Anuar</cp:lastModifiedBy>
  <cp:revision>194</cp:revision>
  <dcterms:created xsi:type="dcterms:W3CDTF">2021-11-16T03:16:23Z</dcterms:created>
  <dcterms:modified xsi:type="dcterms:W3CDTF">2023-11-05T16:33:11Z</dcterms:modified>
</cp:coreProperties>
</file>