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6078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400" b="1" cap="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Төлемдер ағыны,  рента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/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Төлемдер ағыны іс жүзінде өте жиі кездеседі. Шамамен 15 күн аралығында еңбекақы әдетте айына 2 рет төлемдер ағыны түрінде төленеді.  Пәтер ақы – әдеттегідей</a:t>
            </a:r>
            <a:r>
              <a:rPr lang="kk-KZ" sz="2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бойынша  айлық төлемдер ағыны. 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Көлік сатып алу үшін жанұя банк шотына ай сайын кейбір соманы салып отырады және т. б. Сондықтан төлемдер ағынын зерттеу өте маңызды.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5E955C85-CD1A-8B34-C221-BA0FD8FF7B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8824" y="755386"/>
            <a:ext cx="8018512" cy="527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21F18ADC-AAEA-55ED-C324-912EDF7F58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593" y="817220"/>
            <a:ext cx="8324924" cy="512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73A0AA7-88EB-1D33-EB52-AB9BB26D45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7242" y="1049340"/>
            <a:ext cx="7724971" cy="502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5F6AEFAA-C897-FE66-44BD-31DF1D4BB1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2950" y="858160"/>
            <a:ext cx="9883685" cy="492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AC489F27-0128-1D8B-BA8C-A820F44D20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786303"/>
            <a:ext cx="9173421" cy="5205910"/>
          </a:xfr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AB9105A-650A-4B82-B84E-C1EF9C093C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4979" y="779164"/>
            <a:ext cx="9142344" cy="5049233"/>
          </a:xfr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79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23</cp:revision>
  <dcterms:created xsi:type="dcterms:W3CDTF">2021-11-16T03:16:23Z</dcterms:created>
  <dcterms:modified xsi:type="dcterms:W3CDTF">2022-11-06T09:22:28Z</dcterms:modified>
</cp:coreProperties>
</file>