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4AEBDE-995B-4CAC-B1FD-DC37C785759D}" type="doc">
      <dgm:prSet loTypeId="urn:microsoft.com/office/officeart/2005/8/layout/hProcess4" loCatId="process" qsTypeId="urn:microsoft.com/office/officeart/2005/8/quickstyle/simple1" qsCatId="simple" csTypeId="urn:microsoft.com/office/officeart/2005/8/colors/accent1_2" csCatId="accent1" phldr="1"/>
      <dgm:spPr/>
    </dgm:pt>
    <dgm:pt modelId="{A5F759EF-068A-461E-BC12-65B86D236D9C}">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600" dirty="0" smtClean="0">
              <a:latin typeface="Times New Roman" pitchFamily="18" charset="0"/>
              <a:cs typeface="Times New Roman" pitchFamily="18" charset="0"/>
            </a:rPr>
            <a:t>Кәсіби шеберліктің қалыптасуы мен даму үдерісінде С. Ожегов сөздігі бойынша екі ұғым: </a:t>
          </a:r>
          <a:r>
            <a:rPr lang="kk-KZ" sz="1600" i="1" dirty="0" smtClean="0">
              <a:latin typeface="Times New Roman" pitchFamily="18" charset="0"/>
              <a:cs typeface="Times New Roman" pitchFamily="18" charset="0"/>
            </a:rPr>
            <a:t>«құзыреттілік»</a:t>
          </a:r>
          <a:r>
            <a:rPr lang="kk-KZ" sz="1600" dirty="0" smtClean="0">
              <a:latin typeface="Times New Roman" pitchFamily="18" charset="0"/>
              <a:cs typeface="Times New Roman" pitchFamily="18" charset="0"/>
            </a:rPr>
            <a:t> және </a:t>
          </a:r>
          <a:r>
            <a:rPr lang="kk-KZ" sz="1600" i="1" dirty="0" smtClean="0">
              <a:latin typeface="Times New Roman" pitchFamily="18" charset="0"/>
              <a:cs typeface="Times New Roman" pitchFamily="18" charset="0"/>
            </a:rPr>
            <a:t>«құзырет»</a:t>
          </a:r>
          <a:r>
            <a:rPr lang="kk-KZ" sz="1600" dirty="0" smtClean="0">
              <a:latin typeface="Times New Roman" pitchFamily="18" charset="0"/>
              <a:cs typeface="Times New Roman" pitchFamily="18" charset="0"/>
            </a:rPr>
            <a:t> </a:t>
          </a:r>
          <a:endParaRPr lang="ru-RU" sz="1600" dirty="0">
            <a:latin typeface="Times New Roman" pitchFamily="18" charset="0"/>
            <a:cs typeface="Times New Roman" pitchFamily="18" charset="0"/>
          </a:endParaRPr>
        </a:p>
      </dgm:t>
    </dgm:pt>
    <dgm:pt modelId="{C08B5EA3-2F4D-4B37-AD1E-EECBC32BC5F2}" type="parTrans" cxnId="{F44D6F5F-F734-4207-992D-6F0C5484373A}">
      <dgm:prSet/>
      <dgm:spPr/>
      <dgm:t>
        <a:bodyPr/>
        <a:lstStyle/>
        <a:p>
          <a:endParaRPr lang="ru-RU"/>
        </a:p>
      </dgm:t>
    </dgm:pt>
    <dgm:pt modelId="{4046C352-10C0-4069-8C1E-0818E8A27AB7}" type="sibTrans" cxnId="{F44D6F5F-F734-4207-992D-6F0C5484373A}">
      <dgm:prSet/>
      <dgm:spPr/>
      <dgm:t>
        <a:bodyPr/>
        <a:lstStyle/>
        <a:p>
          <a:endParaRPr lang="ru-RU"/>
        </a:p>
      </dgm:t>
    </dgm:pt>
    <dgm:pt modelId="{B356EF76-2E09-4CF7-8181-5BF7CAA21ABC}">
      <dgm:prSet phldrT="[Текст]" custT="1">
        <dgm:style>
          <a:lnRef idx="2">
            <a:schemeClr val="accent1"/>
          </a:lnRef>
          <a:fillRef idx="1">
            <a:schemeClr val="lt1"/>
          </a:fillRef>
          <a:effectRef idx="0">
            <a:schemeClr val="accent1"/>
          </a:effectRef>
          <a:fontRef idx="minor">
            <a:schemeClr val="dk1"/>
          </a:fontRef>
        </dgm:style>
      </dgm:prSet>
      <dgm:spPr/>
      <dgm:t>
        <a:bodyPr/>
        <a:lstStyle/>
        <a:p>
          <a:pPr algn="ctr"/>
          <a:r>
            <a:rPr lang="kk-KZ" sz="1400" i="1" dirty="0" smtClean="0">
              <a:latin typeface="Times New Roman" pitchFamily="18" charset="0"/>
              <a:cs typeface="Times New Roman" pitchFamily="18" charset="0"/>
            </a:rPr>
            <a:t>Құзыреттілік -</a:t>
          </a:r>
          <a:r>
            <a:rPr lang="kk-KZ" sz="1400" dirty="0" smtClean="0">
              <a:latin typeface="Times New Roman" pitchFamily="18" charset="0"/>
              <a:cs typeface="Times New Roman" pitchFamily="18" charset="0"/>
            </a:rPr>
            <a:t> </a:t>
          </a:r>
          <a:r>
            <a:rPr lang="kk-KZ" sz="1400" i="1" dirty="0" smtClean="0">
              <a:latin typeface="Times New Roman" pitchFamily="18" charset="0"/>
              <a:cs typeface="Times New Roman" pitchFamily="18" charset="0"/>
            </a:rPr>
            <a:t>«құзырет»</a:t>
          </a:r>
          <a:r>
            <a:rPr lang="kk-KZ" sz="1400" dirty="0" smtClean="0">
              <a:latin typeface="Times New Roman" pitchFamily="18" charset="0"/>
              <a:cs typeface="Times New Roman" pitchFamily="18" charset="0"/>
            </a:rPr>
            <a:t>  белгілі бір кәсіби қызметке байланысты, «қандай да болсын мәселеден хабардарлық, беделділік»</a:t>
          </a:r>
          <a:endParaRPr lang="ru-RU" sz="1400" dirty="0">
            <a:latin typeface="Times New Roman" pitchFamily="18" charset="0"/>
            <a:cs typeface="Times New Roman" pitchFamily="18" charset="0"/>
          </a:endParaRPr>
        </a:p>
      </dgm:t>
    </dgm:pt>
    <dgm:pt modelId="{FF34A94B-331D-4586-A56D-E93E20A5AEC2}" type="parTrans" cxnId="{30121671-2D7D-47D5-A3F7-D73EF07D0072}">
      <dgm:prSet/>
      <dgm:spPr/>
      <dgm:t>
        <a:bodyPr/>
        <a:lstStyle/>
        <a:p>
          <a:endParaRPr lang="ru-RU"/>
        </a:p>
      </dgm:t>
    </dgm:pt>
    <dgm:pt modelId="{5687FC56-FEF8-41D9-9D07-8C8898114626}" type="sibTrans" cxnId="{30121671-2D7D-47D5-A3F7-D73EF07D0072}">
      <dgm:prSet/>
      <dgm:spPr/>
      <dgm:t>
        <a:bodyPr/>
        <a:lstStyle/>
        <a:p>
          <a:endParaRPr lang="ru-RU"/>
        </a:p>
      </dgm:t>
    </dgm:pt>
    <dgm:pt modelId="{1C66D03E-5CC3-431B-9DF9-636AC9063A44}">
      <dgm:prSet phldrT="[Текст]" custT="1">
        <dgm:style>
          <a:lnRef idx="2">
            <a:schemeClr val="accent1"/>
          </a:lnRef>
          <a:fillRef idx="1">
            <a:schemeClr val="lt1"/>
          </a:fillRef>
          <a:effectRef idx="0">
            <a:schemeClr val="accent1"/>
          </a:effectRef>
          <a:fontRef idx="minor">
            <a:schemeClr val="dk1"/>
          </a:fontRef>
        </dgm:style>
      </dgm:prSet>
      <dgm:spPr/>
      <dgm:t>
        <a:bodyPr/>
        <a:lstStyle/>
        <a:p>
          <a:r>
            <a:rPr lang="kk-KZ" sz="1400" i="1" dirty="0" smtClean="0">
              <a:latin typeface="Times New Roman" pitchFamily="18" charset="0"/>
              <a:cs typeface="Times New Roman" pitchFamily="18" charset="0"/>
            </a:rPr>
            <a:t>«Құзырет»</a:t>
          </a:r>
          <a:r>
            <a:rPr lang="kk-KZ" sz="1400" dirty="0" smtClean="0">
              <a:latin typeface="Times New Roman" pitchFamily="18" charset="0"/>
              <a:cs typeface="Times New Roman" pitchFamily="18" charset="0"/>
            </a:rPr>
            <a:t> -«қандай да бір істі жүргізетін жеке адамның, мекеменің мәселелерді шешуге, іс-әрекет етуге, бір нәрсені істеуге құқықтылық шеңбері». </a:t>
          </a:r>
          <a:endParaRPr lang="ru-RU" sz="1400" dirty="0">
            <a:latin typeface="Times New Roman" pitchFamily="18" charset="0"/>
            <a:cs typeface="Times New Roman" pitchFamily="18" charset="0"/>
          </a:endParaRPr>
        </a:p>
      </dgm:t>
    </dgm:pt>
    <dgm:pt modelId="{9C55B5F7-978C-4F2D-B684-81AB992136D9}" type="parTrans" cxnId="{9259BE9D-C636-48BD-91B4-301109E9FC2B}">
      <dgm:prSet/>
      <dgm:spPr/>
      <dgm:t>
        <a:bodyPr/>
        <a:lstStyle/>
        <a:p>
          <a:endParaRPr lang="ru-RU"/>
        </a:p>
      </dgm:t>
    </dgm:pt>
    <dgm:pt modelId="{A915E2C6-7FA6-42D4-AAF2-479C83B75021}" type="sibTrans" cxnId="{9259BE9D-C636-48BD-91B4-301109E9FC2B}">
      <dgm:prSet/>
      <dgm:spPr/>
      <dgm:t>
        <a:bodyPr/>
        <a:lstStyle/>
        <a:p>
          <a:endParaRPr lang="ru-RU"/>
        </a:p>
      </dgm:t>
    </dgm:pt>
    <dgm:pt modelId="{507D7E1B-3B35-4707-82F5-454CAA971117}" type="pres">
      <dgm:prSet presAssocID="{404AEBDE-995B-4CAC-B1FD-DC37C785759D}" presName="Name0" presStyleCnt="0">
        <dgm:presLayoutVars>
          <dgm:dir/>
          <dgm:animLvl val="lvl"/>
          <dgm:resizeHandles val="exact"/>
        </dgm:presLayoutVars>
      </dgm:prSet>
      <dgm:spPr/>
    </dgm:pt>
    <dgm:pt modelId="{54EC9FB5-FDE0-49D7-A6AD-D477E0222458}" type="pres">
      <dgm:prSet presAssocID="{404AEBDE-995B-4CAC-B1FD-DC37C785759D}" presName="tSp" presStyleCnt="0"/>
      <dgm:spPr/>
    </dgm:pt>
    <dgm:pt modelId="{9C88F905-051A-4A7D-B15A-648FA197EB9F}" type="pres">
      <dgm:prSet presAssocID="{404AEBDE-995B-4CAC-B1FD-DC37C785759D}" presName="bSp" presStyleCnt="0"/>
      <dgm:spPr/>
    </dgm:pt>
    <dgm:pt modelId="{AA561318-CAF8-43DE-8A52-0106C3787819}" type="pres">
      <dgm:prSet presAssocID="{404AEBDE-995B-4CAC-B1FD-DC37C785759D}" presName="process" presStyleCnt="0"/>
      <dgm:spPr/>
    </dgm:pt>
    <dgm:pt modelId="{20436A59-DA77-433B-BC8A-BDC94FC10649}" type="pres">
      <dgm:prSet presAssocID="{A5F759EF-068A-461E-BC12-65B86D236D9C}" presName="composite1" presStyleCnt="0"/>
      <dgm:spPr/>
    </dgm:pt>
    <dgm:pt modelId="{255ABB33-4510-4C18-AF38-A4DFC0222345}" type="pres">
      <dgm:prSet presAssocID="{A5F759EF-068A-461E-BC12-65B86D236D9C}" presName="dummyNode1" presStyleLbl="node1" presStyleIdx="0" presStyleCnt="3"/>
      <dgm:spPr/>
    </dgm:pt>
    <dgm:pt modelId="{C4E131DF-F804-4833-B1B1-34FB93E39C7C}" type="pres">
      <dgm:prSet presAssocID="{A5F759EF-068A-461E-BC12-65B86D236D9C}" presName="childNode1" presStyleLbl="bgAcc1" presStyleIdx="0" presStyleCnt="3">
        <dgm:presLayoutVars>
          <dgm:bulletEnabled val="1"/>
        </dgm:presLayoutVars>
      </dgm:prSet>
      <dgm:spPr/>
    </dgm:pt>
    <dgm:pt modelId="{AC4E2910-916B-4E80-A7FA-38EA7490B359}" type="pres">
      <dgm:prSet presAssocID="{A5F759EF-068A-461E-BC12-65B86D236D9C}" presName="childNode1tx" presStyleLbl="bgAcc1" presStyleIdx="0" presStyleCnt="3">
        <dgm:presLayoutVars>
          <dgm:bulletEnabled val="1"/>
        </dgm:presLayoutVars>
      </dgm:prSet>
      <dgm:spPr/>
    </dgm:pt>
    <dgm:pt modelId="{9CE5E096-887D-4215-8776-B281EA4D8326}" type="pres">
      <dgm:prSet presAssocID="{A5F759EF-068A-461E-BC12-65B86D236D9C}" presName="parentNode1" presStyleLbl="node1" presStyleIdx="0" presStyleCnt="3" custScaleX="136428" custScaleY="508034">
        <dgm:presLayoutVars>
          <dgm:chMax val="1"/>
          <dgm:bulletEnabled val="1"/>
        </dgm:presLayoutVars>
      </dgm:prSet>
      <dgm:spPr/>
      <dgm:t>
        <a:bodyPr/>
        <a:lstStyle/>
        <a:p>
          <a:endParaRPr lang="ru-RU"/>
        </a:p>
      </dgm:t>
    </dgm:pt>
    <dgm:pt modelId="{96EA5EE9-3696-4FB7-B064-603560C8B63C}" type="pres">
      <dgm:prSet presAssocID="{A5F759EF-068A-461E-BC12-65B86D236D9C}" presName="connSite1" presStyleCnt="0"/>
      <dgm:spPr/>
    </dgm:pt>
    <dgm:pt modelId="{728DF497-FD17-42DC-8242-8CF5AF11A840}" type="pres">
      <dgm:prSet presAssocID="{4046C352-10C0-4069-8C1E-0818E8A27AB7}" presName="Name9" presStyleLbl="sibTrans2D1" presStyleIdx="0" presStyleCnt="2"/>
      <dgm:spPr/>
    </dgm:pt>
    <dgm:pt modelId="{919E7163-3E15-4B06-A411-9DF65171294A}" type="pres">
      <dgm:prSet presAssocID="{B356EF76-2E09-4CF7-8181-5BF7CAA21ABC}" presName="composite2" presStyleCnt="0"/>
      <dgm:spPr/>
    </dgm:pt>
    <dgm:pt modelId="{DE5781CB-B624-4395-9A20-E49052CB21E2}" type="pres">
      <dgm:prSet presAssocID="{B356EF76-2E09-4CF7-8181-5BF7CAA21ABC}" presName="dummyNode2" presStyleLbl="node1" presStyleIdx="0" presStyleCnt="3"/>
      <dgm:spPr/>
    </dgm:pt>
    <dgm:pt modelId="{7ECCECE6-00A9-4B8D-BB74-FE2A7C0C47C5}" type="pres">
      <dgm:prSet presAssocID="{B356EF76-2E09-4CF7-8181-5BF7CAA21ABC}" presName="childNode2" presStyleLbl="bgAcc1" presStyleIdx="1" presStyleCnt="3">
        <dgm:presLayoutVars>
          <dgm:bulletEnabled val="1"/>
        </dgm:presLayoutVars>
      </dgm:prSet>
      <dgm:spPr/>
    </dgm:pt>
    <dgm:pt modelId="{688CE7F8-4ECA-4538-9AFC-94C47098B535}" type="pres">
      <dgm:prSet presAssocID="{B356EF76-2E09-4CF7-8181-5BF7CAA21ABC}" presName="childNode2tx" presStyleLbl="bgAcc1" presStyleIdx="1" presStyleCnt="3">
        <dgm:presLayoutVars>
          <dgm:bulletEnabled val="1"/>
        </dgm:presLayoutVars>
      </dgm:prSet>
      <dgm:spPr/>
    </dgm:pt>
    <dgm:pt modelId="{426FA6D1-7C95-466E-8D1D-8CD0EE791D3F}" type="pres">
      <dgm:prSet presAssocID="{B356EF76-2E09-4CF7-8181-5BF7CAA21ABC}" presName="parentNode2" presStyleLbl="node1" presStyleIdx="1" presStyleCnt="3" custScaleX="102710" custScaleY="277995" custLinFactNeighborX="-15797" custLinFactNeighborY="82239">
        <dgm:presLayoutVars>
          <dgm:chMax val="0"/>
          <dgm:bulletEnabled val="1"/>
        </dgm:presLayoutVars>
      </dgm:prSet>
      <dgm:spPr/>
      <dgm:t>
        <a:bodyPr/>
        <a:lstStyle/>
        <a:p>
          <a:endParaRPr lang="ru-RU"/>
        </a:p>
      </dgm:t>
    </dgm:pt>
    <dgm:pt modelId="{8CA8FAED-ACE4-4751-8007-AFCD8C3F397C}" type="pres">
      <dgm:prSet presAssocID="{B356EF76-2E09-4CF7-8181-5BF7CAA21ABC}" presName="connSite2" presStyleCnt="0"/>
      <dgm:spPr/>
    </dgm:pt>
    <dgm:pt modelId="{0F3C4C0F-2D36-465E-8150-1655F5022118}" type="pres">
      <dgm:prSet presAssocID="{5687FC56-FEF8-41D9-9D07-8C8898114626}" presName="Name18" presStyleLbl="sibTrans2D1" presStyleIdx="1" presStyleCnt="2"/>
      <dgm:spPr/>
    </dgm:pt>
    <dgm:pt modelId="{5702DCB0-5626-42E2-80E1-DDBC27D6710D}" type="pres">
      <dgm:prSet presAssocID="{1C66D03E-5CC3-431B-9DF9-636AC9063A44}" presName="composite1" presStyleCnt="0"/>
      <dgm:spPr/>
    </dgm:pt>
    <dgm:pt modelId="{4809E759-67AF-4D4F-BA8E-DBDE1BE25080}" type="pres">
      <dgm:prSet presAssocID="{1C66D03E-5CC3-431B-9DF9-636AC9063A44}" presName="dummyNode1" presStyleLbl="node1" presStyleIdx="1" presStyleCnt="3"/>
      <dgm:spPr/>
    </dgm:pt>
    <dgm:pt modelId="{2E06D25F-CB55-4938-AC17-71BEFD3CE595}" type="pres">
      <dgm:prSet presAssocID="{1C66D03E-5CC3-431B-9DF9-636AC9063A44}" presName="childNode1" presStyleLbl="bgAcc1" presStyleIdx="2" presStyleCnt="3">
        <dgm:presLayoutVars>
          <dgm:bulletEnabled val="1"/>
        </dgm:presLayoutVars>
      </dgm:prSet>
      <dgm:spPr/>
    </dgm:pt>
    <dgm:pt modelId="{0DB5D39E-9259-4F4D-AC80-5739E9474AE5}" type="pres">
      <dgm:prSet presAssocID="{1C66D03E-5CC3-431B-9DF9-636AC9063A44}" presName="childNode1tx" presStyleLbl="bgAcc1" presStyleIdx="2" presStyleCnt="3">
        <dgm:presLayoutVars>
          <dgm:bulletEnabled val="1"/>
        </dgm:presLayoutVars>
      </dgm:prSet>
      <dgm:spPr/>
    </dgm:pt>
    <dgm:pt modelId="{388C5F42-A50E-4F51-BC3D-7A808CAA03E6}" type="pres">
      <dgm:prSet presAssocID="{1C66D03E-5CC3-431B-9DF9-636AC9063A44}" presName="parentNode1" presStyleLbl="node1" presStyleIdx="2" presStyleCnt="3" custScaleX="102710" custScaleY="255766" custLinFactNeighborX="-19301" custLinFactNeighborY="8339">
        <dgm:presLayoutVars>
          <dgm:chMax val="1"/>
          <dgm:bulletEnabled val="1"/>
        </dgm:presLayoutVars>
      </dgm:prSet>
      <dgm:spPr/>
      <dgm:t>
        <a:bodyPr/>
        <a:lstStyle/>
        <a:p>
          <a:endParaRPr lang="ru-RU"/>
        </a:p>
      </dgm:t>
    </dgm:pt>
    <dgm:pt modelId="{F93C58F8-E202-43F9-8D9A-24437B6F7725}" type="pres">
      <dgm:prSet presAssocID="{1C66D03E-5CC3-431B-9DF9-636AC9063A44}" presName="connSite1" presStyleCnt="0"/>
      <dgm:spPr/>
    </dgm:pt>
  </dgm:ptLst>
  <dgm:cxnLst>
    <dgm:cxn modelId="{0E186A04-2510-47BC-B1B0-72CAFA27D966}" type="presOf" srcId="{B356EF76-2E09-4CF7-8181-5BF7CAA21ABC}" destId="{426FA6D1-7C95-466E-8D1D-8CD0EE791D3F}" srcOrd="0" destOrd="0" presId="urn:microsoft.com/office/officeart/2005/8/layout/hProcess4"/>
    <dgm:cxn modelId="{2EFD675F-86AF-4EB1-AA1B-3EF7B63860D6}" type="presOf" srcId="{1C66D03E-5CC3-431B-9DF9-636AC9063A44}" destId="{388C5F42-A50E-4F51-BC3D-7A808CAA03E6}" srcOrd="0" destOrd="0" presId="urn:microsoft.com/office/officeart/2005/8/layout/hProcess4"/>
    <dgm:cxn modelId="{F5905C25-3A34-4938-A60C-62481440DADD}" type="presOf" srcId="{4046C352-10C0-4069-8C1E-0818E8A27AB7}" destId="{728DF497-FD17-42DC-8242-8CF5AF11A840}" srcOrd="0" destOrd="0" presId="urn:microsoft.com/office/officeart/2005/8/layout/hProcess4"/>
    <dgm:cxn modelId="{4144F7EC-8EF9-42DA-A187-6831AA6F6524}" type="presOf" srcId="{5687FC56-FEF8-41D9-9D07-8C8898114626}" destId="{0F3C4C0F-2D36-465E-8150-1655F5022118}" srcOrd="0" destOrd="0" presId="urn:microsoft.com/office/officeart/2005/8/layout/hProcess4"/>
    <dgm:cxn modelId="{F44D6F5F-F734-4207-992D-6F0C5484373A}" srcId="{404AEBDE-995B-4CAC-B1FD-DC37C785759D}" destId="{A5F759EF-068A-461E-BC12-65B86D236D9C}" srcOrd="0" destOrd="0" parTransId="{C08B5EA3-2F4D-4B37-AD1E-EECBC32BC5F2}" sibTransId="{4046C352-10C0-4069-8C1E-0818E8A27AB7}"/>
    <dgm:cxn modelId="{9259BE9D-C636-48BD-91B4-301109E9FC2B}" srcId="{404AEBDE-995B-4CAC-B1FD-DC37C785759D}" destId="{1C66D03E-5CC3-431B-9DF9-636AC9063A44}" srcOrd="2" destOrd="0" parTransId="{9C55B5F7-978C-4F2D-B684-81AB992136D9}" sibTransId="{A915E2C6-7FA6-42D4-AAF2-479C83B75021}"/>
    <dgm:cxn modelId="{30121671-2D7D-47D5-A3F7-D73EF07D0072}" srcId="{404AEBDE-995B-4CAC-B1FD-DC37C785759D}" destId="{B356EF76-2E09-4CF7-8181-5BF7CAA21ABC}" srcOrd="1" destOrd="0" parTransId="{FF34A94B-331D-4586-A56D-E93E20A5AEC2}" sibTransId="{5687FC56-FEF8-41D9-9D07-8C8898114626}"/>
    <dgm:cxn modelId="{874A2A58-DBCD-4FE3-8FF6-1FFF5481A434}" type="presOf" srcId="{404AEBDE-995B-4CAC-B1FD-DC37C785759D}" destId="{507D7E1B-3B35-4707-82F5-454CAA971117}" srcOrd="0" destOrd="0" presId="urn:microsoft.com/office/officeart/2005/8/layout/hProcess4"/>
    <dgm:cxn modelId="{BC99097D-A2FA-4FC7-BC53-907279D9CF65}" type="presOf" srcId="{A5F759EF-068A-461E-BC12-65B86D236D9C}" destId="{9CE5E096-887D-4215-8776-B281EA4D8326}" srcOrd="0" destOrd="0" presId="urn:microsoft.com/office/officeart/2005/8/layout/hProcess4"/>
    <dgm:cxn modelId="{0C417BA5-A431-41A5-9738-5926A987E32E}" type="presParOf" srcId="{507D7E1B-3B35-4707-82F5-454CAA971117}" destId="{54EC9FB5-FDE0-49D7-A6AD-D477E0222458}" srcOrd="0" destOrd="0" presId="urn:microsoft.com/office/officeart/2005/8/layout/hProcess4"/>
    <dgm:cxn modelId="{C376B69C-7324-4272-9848-2EC80161E7E5}" type="presParOf" srcId="{507D7E1B-3B35-4707-82F5-454CAA971117}" destId="{9C88F905-051A-4A7D-B15A-648FA197EB9F}" srcOrd="1" destOrd="0" presId="urn:microsoft.com/office/officeart/2005/8/layout/hProcess4"/>
    <dgm:cxn modelId="{EC10AC7D-1A69-4F12-9B72-15515DFB4D49}" type="presParOf" srcId="{507D7E1B-3B35-4707-82F5-454CAA971117}" destId="{AA561318-CAF8-43DE-8A52-0106C3787819}" srcOrd="2" destOrd="0" presId="urn:microsoft.com/office/officeart/2005/8/layout/hProcess4"/>
    <dgm:cxn modelId="{7A930BC8-CD9E-49C1-906E-CFAA74A853F9}" type="presParOf" srcId="{AA561318-CAF8-43DE-8A52-0106C3787819}" destId="{20436A59-DA77-433B-BC8A-BDC94FC10649}" srcOrd="0" destOrd="0" presId="urn:microsoft.com/office/officeart/2005/8/layout/hProcess4"/>
    <dgm:cxn modelId="{8C191FDE-068C-4EB5-A52F-1E5D5E6EED25}" type="presParOf" srcId="{20436A59-DA77-433B-BC8A-BDC94FC10649}" destId="{255ABB33-4510-4C18-AF38-A4DFC0222345}" srcOrd="0" destOrd="0" presId="urn:microsoft.com/office/officeart/2005/8/layout/hProcess4"/>
    <dgm:cxn modelId="{54D43679-61F6-456D-85F4-4C868714A510}" type="presParOf" srcId="{20436A59-DA77-433B-BC8A-BDC94FC10649}" destId="{C4E131DF-F804-4833-B1B1-34FB93E39C7C}" srcOrd="1" destOrd="0" presId="urn:microsoft.com/office/officeart/2005/8/layout/hProcess4"/>
    <dgm:cxn modelId="{7AE65D70-0EDB-46D8-A68A-B995F70A6B25}" type="presParOf" srcId="{20436A59-DA77-433B-BC8A-BDC94FC10649}" destId="{AC4E2910-916B-4E80-A7FA-38EA7490B359}" srcOrd="2" destOrd="0" presId="urn:microsoft.com/office/officeart/2005/8/layout/hProcess4"/>
    <dgm:cxn modelId="{38BDA199-DBB1-4302-8495-0A7DC2F8AC5F}" type="presParOf" srcId="{20436A59-DA77-433B-BC8A-BDC94FC10649}" destId="{9CE5E096-887D-4215-8776-B281EA4D8326}" srcOrd="3" destOrd="0" presId="urn:microsoft.com/office/officeart/2005/8/layout/hProcess4"/>
    <dgm:cxn modelId="{A86C3610-EE8C-4587-A064-BEF20C0815DF}" type="presParOf" srcId="{20436A59-DA77-433B-BC8A-BDC94FC10649}" destId="{96EA5EE9-3696-4FB7-B064-603560C8B63C}" srcOrd="4" destOrd="0" presId="urn:microsoft.com/office/officeart/2005/8/layout/hProcess4"/>
    <dgm:cxn modelId="{7EB165EB-91C2-4669-99C3-E5FE26E68136}" type="presParOf" srcId="{AA561318-CAF8-43DE-8A52-0106C3787819}" destId="{728DF497-FD17-42DC-8242-8CF5AF11A840}" srcOrd="1" destOrd="0" presId="urn:microsoft.com/office/officeart/2005/8/layout/hProcess4"/>
    <dgm:cxn modelId="{CB469553-3E36-4070-8AAC-2DB6D1D20419}" type="presParOf" srcId="{AA561318-CAF8-43DE-8A52-0106C3787819}" destId="{919E7163-3E15-4B06-A411-9DF65171294A}" srcOrd="2" destOrd="0" presId="urn:microsoft.com/office/officeart/2005/8/layout/hProcess4"/>
    <dgm:cxn modelId="{CD0B0640-4F60-4C45-ADE3-7A6CE8B670B8}" type="presParOf" srcId="{919E7163-3E15-4B06-A411-9DF65171294A}" destId="{DE5781CB-B624-4395-9A20-E49052CB21E2}" srcOrd="0" destOrd="0" presId="urn:microsoft.com/office/officeart/2005/8/layout/hProcess4"/>
    <dgm:cxn modelId="{C55A9CD2-6BA2-4B68-BF5D-610457135F8D}" type="presParOf" srcId="{919E7163-3E15-4B06-A411-9DF65171294A}" destId="{7ECCECE6-00A9-4B8D-BB74-FE2A7C0C47C5}" srcOrd="1" destOrd="0" presId="urn:microsoft.com/office/officeart/2005/8/layout/hProcess4"/>
    <dgm:cxn modelId="{0DEA6B4D-5D55-4842-9142-6BD5096DF907}" type="presParOf" srcId="{919E7163-3E15-4B06-A411-9DF65171294A}" destId="{688CE7F8-4ECA-4538-9AFC-94C47098B535}" srcOrd="2" destOrd="0" presId="urn:microsoft.com/office/officeart/2005/8/layout/hProcess4"/>
    <dgm:cxn modelId="{896E35E7-07E4-4381-8C45-A06617F2C6F5}" type="presParOf" srcId="{919E7163-3E15-4B06-A411-9DF65171294A}" destId="{426FA6D1-7C95-466E-8D1D-8CD0EE791D3F}" srcOrd="3" destOrd="0" presId="urn:microsoft.com/office/officeart/2005/8/layout/hProcess4"/>
    <dgm:cxn modelId="{4F400F35-C8AE-482C-BEA5-7A6C1D796B8A}" type="presParOf" srcId="{919E7163-3E15-4B06-A411-9DF65171294A}" destId="{8CA8FAED-ACE4-4751-8007-AFCD8C3F397C}" srcOrd="4" destOrd="0" presId="urn:microsoft.com/office/officeart/2005/8/layout/hProcess4"/>
    <dgm:cxn modelId="{E180C395-127B-461A-A9C0-BF295791DDE4}" type="presParOf" srcId="{AA561318-CAF8-43DE-8A52-0106C3787819}" destId="{0F3C4C0F-2D36-465E-8150-1655F5022118}" srcOrd="3" destOrd="0" presId="urn:microsoft.com/office/officeart/2005/8/layout/hProcess4"/>
    <dgm:cxn modelId="{31E692EF-F2F0-4D42-BC0A-9495295B2ECD}" type="presParOf" srcId="{AA561318-CAF8-43DE-8A52-0106C3787819}" destId="{5702DCB0-5626-42E2-80E1-DDBC27D6710D}" srcOrd="4" destOrd="0" presId="urn:microsoft.com/office/officeart/2005/8/layout/hProcess4"/>
    <dgm:cxn modelId="{02C7FC56-15C2-4C84-95FC-BD2372D4788C}" type="presParOf" srcId="{5702DCB0-5626-42E2-80E1-DDBC27D6710D}" destId="{4809E759-67AF-4D4F-BA8E-DBDE1BE25080}" srcOrd="0" destOrd="0" presId="urn:microsoft.com/office/officeart/2005/8/layout/hProcess4"/>
    <dgm:cxn modelId="{65C49D95-593A-47A6-BBA5-A2E687A5E88E}" type="presParOf" srcId="{5702DCB0-5626-42E2-80E1-DDBC27D6710D}" destId="{2E06D25F-CB55-4938-AC17-71BEFD3CE595}" srcOrd="1" destOrd="0" presId="urn:microsoft.com/office/officeart/2005/8/layout/hProcess4"/>
    <dgm:cxn modelId="{43BBE448-0726-4FEB-8AED-89938C23D806}" type="presParOf" srcId="{5702DCB0-5626-42E2-80E1-DDBC27D6710D}" destId="{0DB5D39E-9259-4F4D-AC80-5739E9474AE5}" srcOrd="2" destOrd="0" presId="urn:microsoft.com/office/officeart/2005/8/layout/hProcess4"/>
    <dgm:cxn modelId="{1C8B449A-3277-422A-BD64-5E7F0206F998}" type="presParOf" srcId="{5702DCB0-5626-42E2-80E1-DDBC27D6710D}" destId="{388C5F42-A50E-4F51-BC3D-7A808CAA03E6}" srcOrd="3" destOrd="0" presId="urn:microsoft.com/office/officeart/2005/8/layout/hProcess4"/>
    <dgm:cxn modelId="{D610985C-1F71-4AA2-9244-EDDEACEB7E83}" type="presParOf" srcId="{5702DCB0-5626-42E2-80E1-DDBC27D6710D}" destId="{F93C58F8-E202-43F9-8D9A-24437B6F7725}"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BBA22B-C4E6-4AD0-A1F6-7529DB821884}" type="doc">
      <dgm:prSet loTypeId="urn:microsoft.com/office/officeart/2005/8/layout/target3" loCatId="list" qsTypeId="urn:microsoft.com/office/officeart/2005/8/quickstyle/simple1" qsCatId="simple" csTypeId="urn:microsoft.com/office/officeart/2005/8/colors/accent1_2" csCatId="accent1" phldr="1"/>
      <dgm:spPr/>
      <dgm:t>
        <a:bodyPr/>
        <a:lstStyle/>
        <a:p>
          <a:endParaRPr lang="ru-RU"/>
        </a:p>
      </dgm:t>
    </dgm:pt>
    <dgm:pt modelId="{463F9AF8-5B58-4320-84CF-77CB660D25B6}">
      <dgm:prSet phldrT="[Текст]"/>
      <dgm:spPr/>
      <dgm:t>
        <a:bodyPr/>
        <a:lstStyle/>
        <a:p>
          <a:pPr algn="just"/>
          <a:r>
            <a:rPr lang="kk-KZ" b="1" i="1" dirty="0" smtClean="0">
              <a:latin typeface="Times New Roman" pitchFamily="18" charset="0"/>
              <a:cs typeface="Times New Roman" pitchFamily="18" charset="0"/>
            </a:rPr>
            <a:t>Бірінші кезең</a:t>
          </a:r>
          <a:r>
            <a:rPr lang="kk-KZ" dirty="0" smtClean="0">
              <a:latin typeface="Times New Roman" pitchFamily="18" charset="0"/>
              <a:cs typeface="Times New Roman" pitchFamily="18" charset="0"/>
            </a:rPr>
            <a:t> (1960-1970) ғылыми аппаратқа «құзыреттілік» категориясының енуімен, «құзыреттілік, құзырет» ұғымдарының шектеулілігінің алғышартының жасақталуымен сипатталады. Осы кезден бастап, грамматиканың өзгерушілік қызметі мен тілдерге оқыту теориясында тілдік құзыреттіліктің әртүріне зерттеу жүргізіле бастады, «коммуникативті құзыреттілік» ұғымы енгізілді.</a:t>
          </a:r>
          <a:endParaRPr lang="ru-RU" dirty="0">
            <a:latin typeface="Times New Roman" pitchFamily="18" charset="0"/>
            <a:cs typeface="Times New Roman" pitchFamily="18" charset="0"/>
          </a:endParaRPr>
        </a:p>
      </dgm:t>
    </dgm:pt>
    <dgm:pt modelId="{125C3BD4-3FDE-4A92-8550-9274CE3AF757}" type="parTrans" cxnId="{53F8A86E-6D1D-42F5-BB71-A77EF750D966}">
      <dgm:prSet/>
      <dgm:spPr/>
      <dgm:t>
        <a:bodyPr/>
        <a:lstStyle/>
        <a:p>
          <a:endParaRPr lang="ru-RU"/>
        </a:p>
      </dgm:t>
    </dgm:pt>
    <dgm:pt modelId="{1B2ED1A3-E732-434C-9662-5BDA1F11333E}" type="sibTrans" cxnId="{53F8A86E-6D1D-42F5-BB71-A77EF750D966}">
      <dgm:prSet/>
      <dgm:spPr/>
      <dgm:t>
        <a:bodyPr/>
        <a:lstStyle/>
        <a:p>
          <a:endParaRPr lang="ru-RU"/>
        </a:p>
      </dgm:t>
    </dgm:pt>
    <dgm:pt modelId="{DD15B397-0EF5-4533-8328-3A88F74C4D7D}">
      <dgm:prSet custT="1"/>
      <dgm:spPr/>
      <dgm:t>
        <a:bodyPr/>
        <a:lstStyle/>
        <a:p>
          <a:pPr algn="just"/>
          <a:r>
            <a:rPr lang="kk-KZ" sz="2000" b="1" i="1" dirty="0" smtClean="0">
              <a:latin typeface="Times New Roman" pitchFamily="18" charset="0"/>
              <a:cs typeface="Times New Roman" pitchFamily="18" charset="0"/>
            </a:rPr>
            <a:t>Екінші кезең</a:t>
          </a:r>
          <a:r>
            <a:rPr lang="kk-KZ" sz="2000" dirty="0" smtClean="0">
              <a:latin typeface="Times New Roman" pitchFamily="18" charset="0"/>
              <a:cs typeface="Times New Roman" pitchFamily="18" charset="0"/>
            </a:rPr>
            <a:t> (1970-1990) тілдерге оқыту теориясы мен практикасында және басқарудағы, жетекшіліктегі, менеджменттегі кәсібилікке, қарым-қатынас мәдениетіне үйретудегі «әлеуметтік құзыреттілік» ұғымы мазмұнының анықталуымен байланысты. </a:t>
          </a:r>
          <a:endParaRPr lang="ru-RU" sz="2000" dirty="0">
            <a:latin typeface="Times New Roman" pitchFamily="18" charset="0"/>
            <a:cs typeface="Times New Roman" pitchFamily="18" charset="0"/>
          </a:endParaRPr>
        </a:p>
      </dgm:t>
    </dgm:pt>
    <dgm:pt modelId="{B862CD0C-9270-4761-BABC-C39F39CC8F69}" type="parTrans" cxnId="{26320F04-4D28-4AA6-AD37-75C01DDE8AD2}">
      <dgm:prSet/>
      <dgm:spPr/>
      <dgm:t>
        <a:bodyPr/>
        <a:lstStyle/>
        <a:p>
          <a:endParaRPr lang="ru-RU"/>
        </a:p>
      </dgm:t>
    </dgm:pt>
    <dgm:pt modelId="{3D87EBE5-F5BF-47DA-9101-BF058340779C}" type="sibTrans" cxnId="{26320F04-4D28-4AA6-AD37-75C01DDE8AD2}">
      <dgm:prSet/>
      <dgm:spPr/>
      <dgm:t>
        <a:bodyPr/>
        <a:lstStyle/>
        <a:p>
          <a:endParaRPr lang="ru-RU"/>
        </a:p>
      </dgm:t>
    </dgm:pt>
    <dgm:pt modelId="{F8933957-5ABB-4FA6-9E5A-416517CD29BE}" type="pres">
      <dgm:prSet presAssocID="{9ABBA22B-C4E6-4AD0-A1F6-7529DB821884}" presName="Name0" presStyleCnt="0">
        <dgm:presLayoutVars>
          <dgm:chMax val="7"/>
          <dgm:dir/>
          <dgm:animLvl val="lvl"/>
          <dgm:resizeHandles val="exact"/>
        </dgm:presLayoutVars>
      </dgm:prSet>
      <dgm:spPr/>
    </dgm:pt>
    <dgm:pt modelId="{6F725E9B-A84A-4887-B06C-6E468B9FD028}" type="pres">
      <dgm:prSet presAssocID="{463F9AF8-5B58-4320-84CF-77CB660D25B6}" presName="circle1" presStyleLbl="node1" presStyleIdx="0" presStyleCnt="2"/>
      <dgm:spPr/>
    </dgm:pt>
    <dgm:pt modelId="{FBAD2C0B-D188-4CD8-B06B-5E4DF18FFCCE}" type="pres">
      <dgm:prSet presAssocID="{463F9AF8-5B58-4320-84CF-77CB660D25B6}" presName="space" presStyleCnt="0"/>
      <dgm:spPr/>
    </dgm:pt>
    <dgm:pt modelId="{C3DE44E0-814D-46F3-8CC1-52E62AB7114A}" type="pres">
      <dgm:prSet presAssocID="{463F9AF8-5B58-4320-84CF-77CB660D25B6}" presName="rect1" presStyleLbl="alignAcc1" presStyleIdx="0" presStyleCnt="2"/>
      <dgm:spPr/>
      <dgm:t>
        <a:bodyPr/>
        <a:lstStyle/>
        <a:p>
          <a:endParaRPr lang="ru-RU"/>
        </a:p>
      </dgm:t>
    </dgm:pt>
    <dgm:pt modelId="{3BB95D42-A9A3-4049-A8CB-1A6B68A36F0C}" type="pres">
      <dgm:prSet presAssocID="{DD15B397-0EF5-4533-8328-3A88F74C4D7D}" presName="vertSpace2" presStyleLbl="node1" presStyleIdx="0" presStyleCnt="2"/>
      <dgm:spPr/>
    </dgm:pt>
    <dgm:pt modelId="{55B2A8D7-4654-4ECC-B14E-ED6F0516AB2A}" type="pres">
      <dgm:prSet presAssocID="{DD15B397-0EF5-4533-8328-3A88F74C4D7D}" presName="circle2" presStyleLbl="node1" presStyleIdx="1" presStyleCnt="2"/>
      <dgm:spPr/>
    </dgm:pt>
    <dgm:pt modelId="{F00272F0-E373-4C2C-B66B-6EFC352F0B6D}" type="pres">
      <dgm:prSet presAssocID="{DD15B397-0EF5-4533-8328-3A88F74C4D7D}" presName="rect2" presStyleLbl="alignAcc1" presStyleIdx="1" presStyleCnt="2"/>
      <dgm:spPr/>
    </dgm:pt>
    <dgm:pt modelId="{5981EA94-E5D1-464C-BBA8-0940C413891A}" type="pres">
      <dgm:prSet presAssocID="{463F9AF8-5B58-4320-84CF-77CB660D25B6}" presName="rect1ParTxNoCh" presStyleLbl="alignAcc1" presStyleIdx="1" presStyleCnt="2">
        <dgm:presLayoutVars>
          <dgm:chMax val="1"/>
          <dgm:bulletEnabled val="1"/>
        </dgm:presLayoutVars>
      </dgm:prSet>
      <dgm:spPr/>
    </dgm:pt>
    <dgm:pt modelId="{8AF5D679-78BE-4077-B7A6-068D8F4F9ED6}" type="pres">
      <dgm:prSet presAssocID="{DD15B397-0EF5-4533-8328-3A88F74C4D7D}" presName="rect2ParTxNoCh" presStyleLbl="alignAcc1" presStyleIdx="1" presStyleCnt="2">
        <dgm:presLayoutVars>
          <dgm:chMax val="1"/>
          <dgm:bulletEnabled val="1"/>
        </dgm:presLayoutVars>
      </dgm:prSet>
      <dgm:spPr/>
    </dgm:pt>
  </dgm:ptLst>
  <dgm:cxnLst>
    <dgm:cxn modelId="{E58C8278-A387-4A26-8BA7-3670A56CCCF6}" type="presOf" srcId="{9ABBA22B-C4E6-4AD0-A1F6-7529DB821884}" destId="{F8933957-5ABB-4FA6-9E5A-416517CD29BE}" srcOrd="0" destOrd="0" presId="urn:microsoft.com/office/officeart/2005/8/layout/target3"/>
    <dgm:cxn modelId="{53F8A86E-6D1D-42F5-BB71-A77EF750D966}" srcId="{9ABBA22B-C4E6-4AD0-A1F6-7529DB821884}" destId="{463F9AF8-5B58-4320-84CF-77CB660D25B6}" srcOrd="0" destOrd="0" parTransId="{125C3BD4-3FDE-4A92-8550-9274CE3AF757}" sibTransId="{1B2ED1A3-E732-434C-9662-5BDA1F11333E}"/>
    <dgm:cxn modelId="{7BF53838-BC7D-45E8-B318-3A50EDE541D8}" type="presOf" srcId="{463F9AF8-5B58-4320-84CF-77CB660D25B6}" destId="{C3DE44E0-814D-46F3-8CC1-52E62AB7114A}" srcOrd="0" destOrd="0" presId="urn:microsoft.com/office/officeart/2005/8/layout/target3"/>
    <dgm:cxn modelId="{26320F04-4D28-4AA6-AD37-75C01DDE8AD2}" srcId="{9ABBA22B-C4E6-4AD0-A1F6-7529DB821884}" destId="{DD15B397-0EF5-4533-8328-3A88F74C4D7D}" srcOrd="1" destOrd="0" parTransId="{B862CD0C-9270-4761-BABC-C39F39CC8F69}" sibTransId="{3D87EBE5-F5BF-47DA-9101-BF058340779C}"/>
    <dgm:cxn modelId="{1F486C3A-90B8-4136-ADA3-36B2DEF7AEA1}" type="presOf" srcId="{DD15B397-0EF5-4533-8328-3A88F74C4D7D}" destId="{8AF5D679-78BE-4077-B7A6-068D8F4F9ED6}" srcOrd="1" destOrd="0" presId="urn:microsoft.com/office/officeart/2005/8/layout/target3"/>
    <dgm:cxn modelId="{E023C651-EC92-46D5-9FB4-55E25020D17E}" type="presOf" srcId="{DD15B397-0EF5-4533-8328-3A88F74C4D7D}" destId="{F00272F0-E373-4C2C-B66B-6EFC352F0B6D}" srcOrd="0" destOrd="0" presId="urn:microsoft.com/office/officeart/2005/8/layout/target3"/>
    <dgm:cxn modelId="{98B0E14B-EBDD-4B39-B5BE-01A4B9DE4CA8}" type="presOf" srcId="{463F9AF8-5B58-4320-84CF-77CB660D25B6}" destId="{5981EA94-E5D1-464C-BBA8-0940C413891A}" srcOrd="1" destOrd="0" presId="urn:microsoft.com/office/officeart/2005/8/layout/target3"/>
    <dgm:cxn modelId="{14DCF738-F665-48A6-8608-523DD026A01C}" type="presParOf" srcId="{F8933957-5ABB-4FA6-9E5A-416517CD29BE}" destId="{6F725E9B-A84A-4887-B06C-6E468B9FD028}" srcOrd="0" destOrd="0" presId="urn:microsoft.com/office/officeart/2005/8/layout/target3"/>
    <dgm:cxn modelId="{171702EF-B352-4804-9E29-41D321CE2BC5}" type="presParOf" srcId="{F8933957-5ABB-4FA6-9E5A-416517CD29BE}" destId="{FBAD2C0B-D188-4CD8-B06B-5E4DF18FFCCE}" srcOrd="1" destOrd="0" presId="urn:microsoft.com/office/officeart/2005/8/layout/target3"/>
    <dgm:cxn modelId="{5482D29C-6592-4D28-B6C6-AB305CB9EEE6}" type="presParOf" srcId="{F8933957-5ABB-4FA6-9E5A-416517CD29BE}" destId="{C3DE44E0-814D-46F3-8CC1-52E62AB7114A}" srcOrd="2" destOrd="0" presId="urn:microsoft.com/office/officeart/2005/8/layout/target3"/>
    <dgm:cxn modelId="{D3ED1C7B-3E07-4FB7-9CF6-4DEEF00C0486}" type="presParOf" srcId="{F8933957-5ABB-4FA6-9E5A-416517CD29BE}" destId="{3BB95D42-A9A3-4049-A8CB-1A6B68A36F0C}" srcOrd="3" destOrd="0" presId="urn:microsoft.com/office/officeart/2005/8/layout/target3"/>
    <dgm:cxn modelId="{55997B7F-96CA-4362-9770-6D92DA5FF391}" type="presParOf" srcId="{F8933957-5ABB-4FA6-9E5A-416517CD29BE}" destId="{55B2A8D7-4654-4ECC-B14E-ED6F0516AB2A}" srcOrd="4" destOrd="0" presId="urn:microsoft.com/office/officeart/2005/8/layout/target3"/>
    <dgm:cxn modelId="{CDC720C0-8472-4DEC-B9E7-113F62448E36}" type="presParOf" srcId="{F8933957-5ABB-4FA6-9E5A-416517CD29BE}" destId="{F00272F0-E373-4C2C-B66B-6EFC352F0B6D}" srcOrd="5" destOrd="0" presId="urn:microsoft.com/office/officeart/2005/8/layout/target3"/>
    <dgm:cxn modelId="{07B75E45-BEC7-4683-8C0D-9592FE253031}" type="presParOf" srcId="{F8933957-5ABB-4FA6-9E5A-416517CD29BE}" destId="{5981EA94-E5D1-464C-BBA8-0940C413891A}" srcOrd="6" destOrd="0" presId="urn:microsoft.com/office/officeart/2005/8/layout/target3"/>
    <dgm:cxn modelId="{2C9505DC-DC84-4E02-8E84-F77408D0A370}" type="presParOf" srcId="{F8933957-5ABB-4FA6-9E5A-416517CD29BE}" destId="{8AF5D679-78BE-4077-B7A6-068D8F4F9ED6}"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E131DF-F804-4833-B1B1-34FB93E39C7C}">
      <dsp:nvSpPr>
        <dsp:cNvPr id="0" name=""/>
        <dsp:cNvSpPr/>
      </dsp:nvSpPr>
      <dsp:spPr>
        <a:xfrm>
          <a:off x="5145" y="1116542"/>
          <a:ext cx="2418196" cy="1994505"/>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8DF497-FD17-42DC-8242-8CF5AF11A840}">
      <dsp:nvSpPr>
        <dsp:cNvPr id="0" name=""/>
        <dsp:cNvSpPr/>
      </dsp:nvSpPr>
      <dsp:spPr>
        <a:xfrm>
          <a:off x="1194131" y="2822091"/>
          <a:ext cx="3030189" cy="3030189"/>
        </a:xfrm>
        <a:prstGeom prst="leftCircularArrow">
          <a:avLst>
            <a:gd name="adj1" fmla="val 2160"/>
            <a:gd name="adj2" fmla="val 259705"/>
            <a:gd name="adj3" fmla="val 1357998"/>
            <a:gd name="adj4" fmla="val 8347271"/>
            <a:gd name="adj5" fmla="val 252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CE5E096-887D-4215-8776-B281EA4D8326}">
      <dsp:nvSpPr>
        <dsp:cNvPr id="0" name=""/>
        <dsp:cNvSpPr/>
      </dsp:nvSpPr>
      <dsp:spPr>
        <a:xfrm>
          <a:off x="151011" y="939741"/>
          <a:ext cx="2932530" cy="4342615"/>
        </a:xfrm>
        <a:prstGeom prst="roundRect">
          <a:avLst>
            <a:gd name="adj" fmla="val 10000"/>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kk-KZ" sz="1600" kern="1200" dirty="0" smtClean="0">
              <a:latin typeface="Times New Roman" pitchFamily="18" charset="0"/>
              <a:cs typeface="Times New Roman" pitchFamily="18" charset="0"/>
            </a:rPr>
            <a:t>Кәсіби шеберліктің қалыптасуы мен даму үдерісінде С. Ожегов сөздігі бойынша екі ұғым: </a:t>
          </a:r>
          <a:r>
            <a:rPr lang="kk-KZ" sz="1600" i="1" kern="1200" dirty="0" smtClean="0">
              <a:latin typeface="Times New Roman" pitchFamily="18" charset="0"/>
              <a:cs typeface="Times New Roman" pitchFamily="18" charset="0"/>
            </a:rPr>
            <a:t>«құзыреттілік»</a:t>
          </a:r>
          <a:r>
            <a:rPr lang="kk-KZ" sz="1600" kern="1200" dirty="0" smtClean="0">
              <a:latin typeface="Times New Roman" pitchFamily="18" charset="0"/>
              <a:cs typeface="Times New Roman" pitchFamily="18" charset="0"/>
            </a:rPr>
            <a:t> және </a:t>
          </a:r>
          <a:r>
            <a:rPr lang="kk-KZ" sz="1600" i="1" kern="1200" dirty="0" smtClean="0">
              <a:latin typeface="Times New Roman" pitchFamily="18" charset="0"/>
              <a:cs typeface="Times New Roman" pitchFamily="18" charset="0"/>
            </a:rPr>
            <a:t>«құзырет»</a:t>
          </a:r>
          <a:r>
            <a:rPr lang="kk-KZ" sz="1600" kern="1200" dirty="0" smtClean="0">
              <a:latin typeface="Times New Roman" pitchFamily="18" charset="0"/>
              <a:cs typeface="Times New Roman" pitchFamily="18" charset="0"/>
            </a:rPr>
            <a:t> </a:t>
          </a:r>
          <a:endParaRPr lang="ru-RU" sz="1600" kern="1200" dirty="0">
            <a:latin typeface="Times New Roman" pitchFamily="18" charset="0"/>
            <a:cs typeface="Times New Roman" pitchFamily="18" charset="0"/>
          </a:endParaRPr>
        </a:p>
      </dsp:txBody>
      <dsp:txXfrm>
        <a:off x="236902" y="1025632"/>
        <a:ext cx="2760748" cy="4170833"/>
      </dsp:txXfrm>
    </dsp:sp>
    <dsp:sp modelId="{7ECCECE6-00A9-4B8D-BB74-FE2A7C0C47C5}">
      <dsp:nvSpPr>
        <dsp:cNvPr id="0" name=""/>
        <dsp:cNvSpPr/>
      </dsp:nvSpPr>
      <dsp:spPr>
        <a:xfrm>
          <a:off x="3395187" y="2368869"/>
          <a:ext cx="2418196" cy="1994505"/>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3C4C0F-2D36-465E-8150-1655F5022118}">
      <dsp:nvSpPr>
        <dsp:cNvPr id="0" name=""/>
        <dsp:cNvSpPr/>
      </dsp:nvSpPr>
      <dsp:spPr>
        <a:xfrm>
          <a:off x="4534859" y="651677"/>
          <a:ext cx="3346963" cy="3346963"/>
        </a:xfrm>
        <a:prstGeom prst="circularArrow">
          <a:avLst>
            <a:gd name="adj1" fmla="val 1955"/>
            <a:gd name="adj2" fmla="val 234028"/>
            <a:gd name="adj3" fmla="val 18774332"/>
            <a:gd name="adj4" fmla="val 11759381"/>
            <a:gd name="adj5" fmla="val 22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26FA6D1-7C95-466E-8D1D-8CD0EE791D3F}">
      <dsp:nvSpPr>
        <dsp:cNvPr id="0" name=""/>
        <dsp:cNvSpPr/>
      </dsp:nvSpPr>
      <dsp:spPr>
        <a:xfrm>
          <a:off x="3563880" y="1883704"/>
          <a:ext cx="2207759" cy="2376268"/>
        </a:xfrm>
        <a:prstGeom prst="roundRect">
          <a:avLst>
            <a:gd name="adj" fmla="val 10000"/>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kk-KZ" sz="1400" i="1" kern="1200" dirty="0" smtClean="0">
              <a:latin typeface="Times New Roman" pitchFamily="18" charset="0"/>
              <a:cs typeface="Times New Roman" pitchFamily="18" charset="0"/>
            </a:rPr>
            <a:t>Құзыреттілік -</a:t>
          </a:r>
          <a:r>
            <a:rPr lang="kk-KZ" sz="1400" kern="1200" dirty="0" smtClean="0">
              <a:latin typeface="Times New Roman" pitchFamily="18" charset="0"/>
              <a:cs typeface="Times New Roman" pitchFamily="18" charset="0"/>
            </a:rPr>
            <a:t> </a:t>
          </a:r>
          <a:r>
            <a:rPr lang="kk-KZ" sz="1400" i="1" kern="1200" dirty="0" smtClean="0">
              <a:latin typeface="Times New Roman" pitchFamily="18" charset="0"/>
              <a:cs typeface="Times New Roman" pitchFamily="18" charset="0"/>
            </a:rPr>
            <a:t>«құзырет»</a:t>
          </a:r>
          <a:r>
            <a:rPr lang="kk-KZ" sz="1400" kern="1200" dirty="0" smtClean="0">
              <a:latin typeface="Times New Roman" pitchFamily="18" charset="0"/>
              <a:cs typeface="Times New Roman" pitchFamily="18" charset="0"/>
            </a:rPr>
            <a:t>  белгілі бір кәсіби қызметке байланысты, «қандай да болсын мәселеден хабардарлық, беделділік»</a:t>
          </a:r>
          <a:endParaRPr lang="ru-RU" sz="1400" kern="1200" dirty="0">
            <a:latin typeface="Times New Roman" pitchFamily="18" charset="0"/>
            <a:cs typeface="Times New Roman" pitchFamily="18" charset="0"/>
          </a:endParaRPr>
        </a:p>
      </dsp:txBody>
      <dsp:txXfrm>
        <a:off x="3628543" y="1948367"/>
        <a:ext cx="2078433" cy="2246942"/>
      </dsp:txXfrm>
    </dsp:sp>
    <dsp:sp modelId="{2E06D25F-CB55-4938-AC17-71BEFD3CE595}">
      <dsp:nvSpPr>
        <dsp:cNvPr id="0" name=""/>
        <dsp:cNvSpPr/>
      </dsp:nvSpPr>
      <dsp:spPr>
        <a:xfrm>
          <a:off x="6422844" y="1655632"/>
          <a:ext cx="2418196" cy="1994505"/>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8C5F42-A50E-4F51-BC3D-7A808CAA03E6}">
      <dsp:nvSpPr>
        <dsp:cNvPr id="0" name=""/>
        <dsp:cNvSpPr/>
      </dsp:nvSpPr>
      <dsp:spPr>
        <a:xfrm>
          <a:off x="6516218" y="2628290"/>
          <a:ext cx="2207759" cy="2186257"/>
        </a:xfrm>
        <a:prstGeom prst="roundRect">
          <a:avLst>
            <a:gd name="adj" fmla="val 10000"/>
          </a:avLst>
        </a:prstGeom>
        <a:solidFill>
          <a:schemeClr val="lt1"/>
        </a:solidFill>
        <a:ln w="15875" cap="flat" cmpd="sng" algn="ctr">
          <a:solidFill>
            <a:schemeClr val="accent1">
              <a:shade val="75000"/>
              <a:lumMod val="80000"/>
            </a:schemeClr>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kk-KZ" sz="1400" i="1" kern="1200" dirty="0" smtClean="0">
              <a:latin typeface="Times New Roman" pitchFamily="18" charset="0"/>
              <a:cs typeface="Times New Roman" pitchFamily="18" charset="0"/>
            </a:rPr>
            <a:t>«Құзырет»</a:t>
          </a:r>
          <a:r>
            <a:rPr lang="kk-KZ" sz="1400" kern="1200" dirty="0" smtClean="0">
              <a:latin typeface="Times New Roman" pitchFamily="18" charset="0"/>
              <a:cs typeface="Times New Roman" pitchFamily="18" charset="0"/>
            </a:rPr>
            <a:t> -«қандай да бір істі жүргізетін жеке адамның, мекеменің мәселелерді шешуге, іс-әрекет етуге, бір нәрсені істеуге құқықтылық шеңбері». </a:t>
          </a:r>
          <a:endParaRPr lang="ru-RU" sz="1400" kern="1200" dirty="0">
            <a:latin typeface="Times New Roman" pitchFamily="18" charset="0"/>
            <a:cs typeface="Times New Roman" pitchFamily="18" charset="0"/>
          </a:endParaRPr>
        </a:p>
      </dsp:txBody>
      <dsp:txXfrm>
        <a:off x="6580251" y="2692323"/>
        <a:ext cx="2079693" cy="20581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25E9B-A84A-4887-B06C-6E468B9FD028}">
      <dsp:nvSpPr>
        <dsp:cNvPr id="0" name=""/>
        <dsp:cNvSpPr/>
      </dsp:nvSpPr>
      <dsp:spPr>
        <a:xfrm>
          <a:off x="0" y="0"/>
          <a:ext cx="4137323" cy="4137323"/>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DE44E0-814D-46F3-8CC1-52E62AB7114A}">
      <dsp:nvSpPr>
        <dsp:cNvPr id="0" name=""/>
        <dsp:cNvSpPr/>
      </dsp:nvSpPr>
      <dsp:spPr>
        <a:xfrm>
          <a:off x="2068661" y="0"/>
          <a:ext cx="5456162" cy="4137323"/>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lvl="0" algn="just" defTabSz="755650">
            <a:lnSpc>
              <a:spcPct val="90000"/>
            </a:lnSpc>
            <a:spcBef>
              <a:spcPct val="0"/>
            </a:spcBef>
            <a:spcAft>
              <a:spcPct val="35000"/>
            </a:spcAft>
          </a:pPr>
          <a:r>
            <a:rPr lang="kk-KZ" sz="1700" b="1" i="1" kern="1200" dirty="0" smtClean="0">
              <a:latin typeface="Times New Roman" pitchFamily="18" charset="0"/>
              <a:cs typeface="Times New Roman" pitchFamily="18" charset="0"/>
            </a:rPr>
            <a:t>Бірінші кезең</a:t>
          </a:r>
          <a:r>
            <a:rPr lang="kk-KZ" sz="1700" kern="1200" dirty="0" smtClean="0">
              <a:latin typeface="Times New Roman" pitchFamily="18" charset="0"/>
              <a:cs typeface="Times New Roman" pitchFamily="18" charset="0"/>
            </a:rPr>
            <a:t> (1960-1970) ғылыми аппаратқа «құзыреттілік» категориясының енуімен, «құзыреттілік, құзырет» ұғымдарының шектеулілігінің алғышартының жасақталуымен сипатталады. Осы кезден бастап, грамматиканың өзгерушілік қызметі мен тілдерге оқыту теориясында тілдік құзыреттіліктің әртүріне зерттеу жүргізіле бастады, «коммуникативті құзыреттілік» ұғымы енгізілді.</a:t>
          </a:r>
          <a:endParaRPr lang="ru-RU" sz="1700" kern="1200" dirty="0">
            <a:latin typeface="Times New Roman" pitchFamily="18" charset="0"/>
            <a:cs typeface="Times New Roman" pitchFamily="18" charset="0"/>
          </a:endParaRPr>
        </a:p>
      </dsp:txBody>
      <dsp:txXfrm>
        <a:off x="2068661" y="0"/>
        <a:ext cx="5456162" cy="1965228"/>
      </dsp:txXfrm>
    </dsp:sp>
    <dsp:sp modelId="{55B2A8D7-4654-4ECC-B14E-ED6F0516AB2A}">
      <dsp:nvSpPr>
        <dsp:cNvPr id="0" name=""/>
        <dsp:cNvSpPr/>
      </dsp:nvSpPr>
      <dsp:spPr>
        <a:xfrm>
          <a:off x="1086047" y="1965228"/>
          <a:ext cx="1965228" cy="1965228"/>
        </a:xfrm>
        <a:prstGeom prst="pie">
          <a:avLst>
            <a:gd name="adj1" fmla="val 5400000"/>
            <a:gd name="adj2" fmla="val 1620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0272F0-E373-4C2C-B66B-6EFC352F0B6D}">
      <dsp:nvSpPr>
        <dsp:cNvPr id="0" name=""/>
        <dsp:cNvSpPr/>
      </dsp:nvSpPr>
      <dsp:spPr>
        <a:xfrm>
          <a:off x="2068661" y="1965228"/>
          <a:ext cx="5456162" cy="1965228"/>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kk-KZ" sz="2000" b="1" i="1" kern="1200" dirty="0" smtClean="0">
              <a:latin typeface="Times New Roman" pitchFamily="18" charset="0"/>
              <a:cs typeface="Times New Roman" pitchFamily="18" charset="0"/>
            </a:rPr>
            <a:t>Екінші кезең</a:t>
          </a:r>
          <a:r>
            <a:rPr lang="kk-KZ" sz="2000" kern="1200" dirty="0" smtClean="0">
              <a:latin typeface="Times New Roman" pitchFamily="18" charset="0"/>
              <a:cs typeface="Times New Roman" pitchFamily="18" charset="0"/>
            </a:rPr>
            <a:t> (1970-1990) тілдерге оқыту теориясы мен практикасында және басқарудағы, жетекшіліктегі, менеджменттегі кәсібилікке, қарым-қатынас мәдениетіне үйретудегі «әлеуметтік құзыреттілік» ұғымы мазмұнының анықталуымен байланысты. </a:t>
          </a:r>
          <a:endParaRPr lang="ru-RU" sz="2000" kern="1200" dirty="0">
            <a:latin typeface="Times New Roman" pitchFamily="18" charset="0"/>
            <a:cs typeface="Times New Roman" pitchFamily="18" charset="0"/>
          </a:endParaRPr>
        </a:p>
      </dsp:txBody>
      <dsp:txXfrm>
        <a:off x="2068661" y="1965228"/>
        <a:ext cx="5456162" cy="196522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09.09.2018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09.09.2018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09.09.2018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09.09.2018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09.09.2018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09.09.2018</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a:latin typeface="Times New Roman" pitchFamily="18" charset="0"/>
                <a:cs typeface="Times New Roman" pitchFamily="18" charset="0"/>
              </a:rPr>
              <a:t/>
            </a:r>
            <a:br>
              <a:rPr lang="en-US" sz="5300" b="1" dirty="0">
                <a:latin typeface="Times New Roman" pitchFamily="18" charset="0"/>
                <a:cs typeface="Times New Roman" pitchFamily="18" charset="0"/>
              </a:rPr>
            </a:b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en-US" sz="5300" b="1" dirty="0" smtClean="0">
                <a:latin typeface="Times New Roman" pitchFamily="18" charset="0"/>
                <a:cs typeface="Times New Roman" pitchFamily="18" charset="0"/>
              </a:rPr>
              <a:t/>
            </a:r>
            <a:br>
              <a:rPr lang="en-US" sz="5300" b="1" dirty="0" smtClean="0">
                <a:latin typeface="Times New Roman" pitchFamily="18" charset="0"/>
                <a:cs typeface="Times New Roman" pitchFamily="18" charset="0"/>
              </a:rPr>
            </a:br>
            <a:r>
              <a:rPr lang="kk-KZ" sz="5300" b="1" dirty="0" smtClean="0">
                <a:latin typeface="Times New Roman" pitchFamily="18" charset="0"/>
                <a:cs typeface="Times New Roman" pitchFamily="18" charset="0"/>
              </a:rPr>
              <a:t>Педагогикалық </a:t>
            </a:r>
            <a:r>
              <a:rPr lang="kk-KZ" sz="5300" b="1" dirty="0">
                <a:latin typeface="Times New Roman" pitchFamily="18" charset="0"/>
                <a:cs typeface="Times New Roman" pitchFamily="18" charset="0"/>
              </a:rPr>
              <a:t>құбылыстарды зерттеудің әдіснамалық тұғырлары</a:t>
            </a:r>
            <a:r>
              <a:rPr lang="ru-RU" dirty="0"/>
              <a:t/>
            </a:r>
            <a:br>
              <a:rPr lang="ru-RU" dirty="0"/>
            </a:br>
            <a:endParaRPr lang="ru-RU" dirty="0"/>
          </a:p>
        </p:txBody>
      </p:sp>
      <p:sp>
        <p:nvSpPr>
          <p:cNvPr id="3" name="Подзаголовок 2"/>
          <p:cNvSpPr>
            <a:spLocks noGrp="1"/>
          </p:cNvSpPr>
          <p:nvPr>
            <p:ph type="subTitle" idx="1"/>
          </p:nvPr>
        </p:nvSpPr>
        <p:spPr>
          <a:xfrm>
            <a:off x="1371600" y="4149079"/>
            <a:ext cx="6400800" cy="880121"/>
          </a:xfrm>
        </p:spPr>
        <p:txBody>
          <a:bodyPr/>
          <a:lstStyle/>
          <a:p>
            <a:pPr algn="r"/>
            <a:r>
              <a:rPr lang="kk-KZ" b="1" dirty="0">
                <a:latin typeface="Times New Roman" pitchFamily="18" charset="0"/>
                <a:cs typeface="Times New Roman" pitchFamily="18" charset="0"/>
              </a:rPr>
              <a:t>п.ғ.д., профессор Шалғынбаева Қ.Қ</a:t>
            </a:r>
            <a:r>
              <a:rPr lang="kk-KZ" dirty="0"/>
              <a:t>.</a:t>
            </a:r>
            <a:endParaRPr lang="ru-RU" dirty="0"/>
          </a:p>
          <a:p>
            <a:endParaRPr lang="ru-RU" dirty="0"/>
          </a:p>
        </p:txBody>
      </p:sp>
    </p:spTree>
    <p:extLst>
      <p:ext uri="{BB962C8B-B14F-4D97-AF65-F5344CB8AC3E}">
        <p14:creationId xmlns:p14="http://schemas.microsoft.com/office/powerpoint/2010/main" val="1716249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052736"/>
            <a:ext cx="7408333" cy="5073427"/>
          </a:xfrm>
        </p:spPr>
        <p:txBody>
          <a:bodyPr>
            <a:normAutofit/>
          </a:bodyPr>
          <a:lstStyle/>
          <a:p>
            <a:pPr algn="just"/>
            <a:endParaRPr lang="en-US" sz="2800" dirty="0" smtClean="0">
              <a:latin typeface="Times New Roman" pitchFamily="18" charset="0"/>
              <a:cs typeface="Times New Roman" pitchFamily="18" charset="0"/>
            </a:endParaRPr>
          </a:p>
          <a:p>
            <a:pPr algn="just"/>
            <a:endParaRPr lang="en-US" sz="2800" dirty="0" smtClean="0">
              <a:latin typeface="Times New Roman" pitchFamily="18" charset="0"/>
              <a:cs typeface="Times New Roman" pitchFamily="18" charset="0"/>
            </a:endParaRPr>
          </a:p>
          <a:p>
            <a:pPr algn="just"/>
            <a:r>
              <a:rPr lang="kk-KZ" sz="2800" dirty="0" smtClean="0">
                <a:latin typeface="Times New Roman" pitchFamily="18" charset="0"/>
                <a:cs typeface="Times New Roman" pitchFamily="18" charset="0"/>
              </a:rPr>
              <a:t>Жүйе </a:t>
            </a:r>
            <a:r>
              <a:rPr lang="kk-KZ" sz="2800" dirty="0">
                <a:latin typeface="Times New Roman" pitchFamily="18" charset="0"/>
                <a:cs typeface="Times New Roman" pitchFamily="18" charset="0"/>
              </a:rPr>
              <a:t>- өзара байланысты қарым-қатынаста болатын және белгілі бір тұтастықты, бірлікті туғызатын элементтердің жиынтығы деп түсінілетіні белгілі. </a:t>
            </a: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852033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132856"/>
            <a:ext cx="7408333" cy="3993307"/>
          </a:xfrm>
        </p:spPr>
        <p:txBody>
          <a:bodyPr/>
          <a:lstStyle/>
          <a:p>
            <a:pPr algn="just"/>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Жүйеге </a:t>
            </a:r>
            <a:r>
              <a:rPr lang="kk-KZ" dirty="0">
                <a:latin typeface="Times New Roman" pitchFamily="18" charset="0"/>
                <a:cs typeface="Times New Roman" pitchFamily="18" charset="0"/>
              </a:rPr>
              <a:t>кіретін әрбір элемент кіші жүйе, жаңа жүйе ретінде қаралуы мүмкін. </a:t>
            </a:r>
            <a:r>
              <a:rPr lang="kk-KZ" dirty="0" smtClean="0">
                <a:latin typeface="Times New Roman" pitchFamily="18" charset="0"/>
                <a:cs typeface="Times New Roman" pitchFamily="18" charset="0"/>
              </a:rPr>
              <a:t>Қарапайымнан </a:t>
            </a:r>
            <a:r>
              <a:rPr lang="kk-KZ" dirty="0">
                <a:latin typeface="Times New Roman" pitchFamily="18" charset="0"/>
                <a:cs typeface="Times New Roman" pitchFamily="18" charset="0"/>
              </a:rPr>
              <a:t>күрделіге, жекеден жалпыға өту жүзеге асады, бұл ретте жалпының сипаттамасы жекеге де жарайды. </a:t>
            </a:r>
            <a:endParaRPr lang="ru-RU" dirty="0"/>
          </a:p>
        </p:txBody>
      </p:sp>
      <p:sp>
        <p:nvSpPr>
          <p:cNvPr id="3" name="Заголовок 2"/>
          <p:cNvSpPr>
            <a:spLocks noGrp="1"/>
          </p:cNvSpPr>
          <p:nvPr>
            <p:ph type="title"/>
          </p:nvPr>
        </p:nvSpPr>
        <p:spPr/>
        <p:txBody>
          <a:bodyPr>
            <a:normAutofit fontScale="90000"/>
          </a:bodyPr>
          <a:lstStyle/>
          <a:p>
            <a:r>
              <a:rPr lang="kk-KZ" b="1" dirty="0">
                <a:latin typeface="Times New Roman" pitchFamily="18" charset="0"/>
                <a:cs typeface="Times New Roman" pitchFamily="18" charset="0"/>
              </a:rPr>
              <a:t>Педагогикадағы жүйелілік тұғыры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011358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132856"/>
            <a:ext cx="7408333" cy="3993307"/>
          </a:xfrm>
        </p:spPr>
        <p:txBody>
          <a:bodyPr>
            <a:normAutofit/>
          </a:bodyPr>
          <a:lstStyle/>
          <a:p>
            <a:pPr algn="just"/>
            <a:r>
              <a:rPr lang="kk-KZ" sz="2000" b="1" dirty="0">
                <a:latin typeface="Times New Roman" pitchFamily="18" charset="0"/>
                <a:cs typeface="Times New Roman" pitchFamily="18" charset="0"/>
              </a:rPr>
              <a:t>«Парадигма» </a:t>
            </a:r>
            <a:r>
              <a:rPr lang="kk-KZ" sz="2000" dirty="0">
                <a:latin typeface="Times New Roman" pitchFamily="18" charset="0"/>
                <a:cs typeface="Times New Roman" pitchFamily="18" charset="0"/>
              </a:rPr>
              <a:t>(грек сөзі paradeigma – үлгі-бейне) педагогтің ғылыми немесе жобалау-қайта құру қызметінің үлгі-моделін көрсетумен байланысты. Бұл белгілі бір уақыт ішінде ғылыми-педагогикалық мәселелерді алға қоюдың моделін және оларды шешудің үлгісін,  педагогикалық болмысты қайта құру моделін ғылыми қуаымдастыққа ғылыми жетістік ретінде  ұсынады. </a:t>
            </a:r>
            <a:r>
              <a:rPr lang="kk-KZ" sz="2000" b="1" dirty="0">
                <a:latin typeface="Times New Roman" pitchFamily="18" charset="0"/>
                <a:cs typeface="Times New Roman" pitchFamily="18" charset="0"/>
              </a:rPr>
              <a:t>П</a:t>
            </a:r>
            <a:r>
              <a:rPr lang="kk-KZ" sz="2000" b="1" dirty="0" smtClean="0">
                <a:latin typeface="Times New Roman" pitchFamily="18" charset="0"/>
                <a:cs typeface="Times New Roman" pitchFamily="18" charset="0"/>
              </a:rPr>
              <a:t>едагогикалық </a:t>
            </a:r>
            <a:r>
              <a:rPr lang="kk-KZ" sz="2000" b="1" dirty="0">
                <a:latin typeface="Times New Roman" pitchFamily="18" charset="0"/>
                <a:cs typeface="Times New Roman" pitchFamily="18" charset="0"/>
              </a:rPr>
              <a:t>теория </a:t>
            </a:r>
            <a:r>
              <a:rPr lang="kk-KZ" sz="2000" dirty="0">
                <a:latin typeface="Times New Roman" pitchFamily="18" charset="0"/>
                <a:cs typeface="Times New Roman" pitchFamily="18" charset="0"/>
              </a:rPr>
              <a:t>– үлгі шеңберіндегі парадигма, басқа зерттеушілер үшін белгілі бір ғылыми- педагогикалық мектеп шеңберінде орындалатын зерттеулердің әдіснамасы қызметін атқарады. </a:t>
            </a:r>
            <a:endParaRPr lang="ru-RU" sz="20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b="1" dirty="0">
                <a:latin typeface="Times New Roman" pitchFamily="18" charset="0"/>
                <a:cs typeface="Times New Roman" pitchFamily="18" charset="0"/>
              </a:rPr>
              <a:t>Парадигмалық және көппарадигмалық тұғырлар</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07189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060848"/>
            <a:ext cx="7408333" cy="4065315"/>
          </a:xfrm>
        </p:spPr>
        <p:txBody>
          <a:bodyPr>
            <a:normAutofit/>
          </a:bodyPr>
          <a:lstStyle/>
          <a:p>
            <a:pPr algn="just"/>
            <a:r>
              <a:rPr lang="kk-KZ" dirty="0">
                <a:latin typeface="Times New Roman" pitchFamily="18" charset="0"/>
                <a:cs typeface="Times New Roman" pitchFamily="18" charset="0"/>
              </a:rPr>
              <a:t>«Синергия» (</a:t>
            </a:r>
            <a:r>
              <a:rPr lang="kk-KZ" dirty="0" smtClean="0">
                <a:latin typeface="Times New Roman" pitchFamily="18" charset="0"/>
                <a:cs typeface="Times New Roman" pitchFamily="18" charset="0"/>
              </a:rPr>
              <a:t>бірлік</a:t>
            </a:r>
            <a:r>
              <a:rPr lang="kk-KZ" dirty="0">
                <a:latin typeface="Times New Roman" pitchFamily="18" charset="0"/>
                <a:cs typeface="Times New Roman" pitchFamily="18" charset="0"/>
              </a:rPr>
              <a:t>, тұтастық), ұғым ретіндегі оның мәні тек үлкен жүйелердің өзін-өзі ұйымдастыруы мен </a:t>
            </a:r>
            <a:r>
              <a:rPr lang="kk-KZ" dirty="0" smtClean="0">
                <a:latin typeface="Times New Roman" pitchFamily="18" charset="0"/>
                <a:cs typeface="Times New Roman" pitchFamily="18" charset="0"/>
              </a:rPr>
              <a:t>өзін-өзі дамытуды талдауда көрінеді.</a:t>
            </a:r>
          </a:p>
          <a:p>
            <a:pPr algn="just"/>
            <a:r>
              <a:rPr lang="kk-KZ" dirty="0" smtClean="0">
                <a:latin typeface="Times New Roman" pitchFamily="18" charset="0"/>
                <a:cs typeface="Times New Roman" pitchFamily="18" charset="0"/>
              </a:rPr>
              <a:t>Синергетика </a:t>
            </a:r>
            <a:r>
              <a:rPr lang="kk-KZ" dirty="0">
                <a:latin typeface="Times New Roman" pitchFamily="18" charset="0"/>
                <a:cs typeface="Times New Roman" pitchFamily="18" charset="0"/>
              </a:rPr>
              <a:t>жүйелілік пен тұтастық ұстанымдарына негізделе отырып, ашық жүйелердегі құрылымдық өзін-өзі сақтау, ұйымдастыру және дамытудың өздігінен пайда болу тетіктерін зерделеуге баса көңіл </a:t>
            </a:r>
            <a:r>
              <a:rPr lang="kk-KZ" dirty="0" smtClean="0">
                <a:latin typeface="Times New Roman" pitchFamily="18" charset="0"/>
                <a:cs typeface="Times New Roman" pitchFamily="18" charset="0"/>
              </a:rPr>
              <a:t>бөледі.</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b="1" dirty="0" smtClean="0">
                <a:latin typeface="Times New Roman" pitchFamily="18" charset="0"/>
                <a:cs typeface="Times New Roman" pitchFamily="18" charset="0"/>
              </a:rPr>
              <a:t>Синергетикалық</a:t>
            </a:r>
            <a:r>
              <a:rPr lang="en-US"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 </a:t>
            </a:r>
            <a:r>
              <a:rPr lang="kk-KZ" b="1" dirty="0">
                <a:latin typeface="Times New Roman" pitchFamily="18" charset="0"/>
                <a:cs typeface="Times New Roman" pitchFamily="18" charset="0"/>
              </a:rPr>
              <a:t>және инновациялық тұғыр</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228987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988840"/>
            <a:ext cx="7408333" cy="4137323"/>
          </a:xfrm>
        </p:spPr>
        <p:txBody>
          <a:bodyPr/>
          <a:lstStyle/>
          <a:p>
            <a:pPr algn="just"/>
            <a:r>
              <a:rPr lang="kk-KZ" dirty="0"/>
              <a:t>«</a:t>
            </a:r>
            <a:r>
              <a:rPr lang="kk-KZ" dirty="0">
                <a:latin typeface="Times New Roman" pitchFamily="18" charset="0"/>
                <a:cs typeface="Times New Roman" pitchFamily="18" charset="0"/>
              </a:rPr>
              <a:t>Инновация» ағылшын тілінен аударғанда (Innovation</a:t>
            </a:r>
            <a:r>
              <a:rPr lang="kk-KZ" dirty="0" smtClean="0">
                <a:latin typeface="Times New Roman" pitchFamily="18" charset="0"/>
                <a:cs typeface="Times New Roman" pitchFamily="18" charset="0"/>
              </a:rPr>
              <a:t>)</a:t>
            </a:r>
            <a:r>
              <a:rPr lang="en-US" dirty="0">
                <a:latin typeface="Times New Roman" pitchFamily="18" charset="0"/>
                <a:cs typeface="Times New Roman" pitchFamily="18" charset="0"/>
              </a:rPr>
              <a:t> </a:t>
            </a:r>
            <a:r>
              <a:rPr lang="kk-KZ" dirty="0" smtClean="0">
                <a:latin typeface="Times New Roman" pitchFamily="18" charset="0"/>
                <a:cs typeface="Times New Roman" pitchFamily="18" charset="0"/>
              </a:rPr>
              <a:t>«</a:t>
            </a:r>
            <a:r>
              <a:rPr lang="kk-KZ" dirty="0">
                <a:latin typeface="Times New Roman" pitchFamily="18" charset="0"/>
                <a:cs typeface="Times New Roman" pitchFamily="18" charset="0"/>
              </a:rPr>
              <a:t>иновацияға кіріспе» дегенді білдіреді. </a:t>
            </a:r>
            <a:endParaRPr lang="en-US" dirty="0" smtClean="0">
              <a:latin typeface="Times New Roman" pitchFamily="18" charset="0"/>
              <a:cs typeface="Times New Roman" pitchFamily="18" charset="0"/>
            </a:endParaRPr>
          </a:p>
          <a:p>
            <a:pPr algn="just"/>
            <a:r>
              <a:rPr lang="en-US" dirty="0">
                <a:latin typeface="Times New Roman" pitchFamily="18" charset="0"/>
                <a:cs typeface="Times New Roman" pitchFamily="18" charset="0"/>
              </a:rPr>
              <a:t>C</a:t>
            </a:r>
            <a:r>
              <a:rPr lang="kk-KZ" dirty="0" smtClean="0">
                <a:latin typeface="Times New Roman" pitchFamily="18" charset="0"/>
                <a:cs typeface="Times New Roman" pitchFamily="18" charset="0"/>
              </a:rPr>
              <a:t>алаларды </a:t>
            </a:r>
            <a:r>
              <a:rPr lang="kk-KZ" dirty="0">
                <a:latin typeface="Times New Roman" pitchFamily="18" charset="0"/>
                <a:cs typeface="Times New Roman" pitchFamily="18" charset="0"/>
              </a:rPr>
              <a:t>әрі қарай жетілдірудің бірден-бір мүмкін жолы – инновация, яғни педагогикалық жаңалықтарды игеру мен қолдануды басқаратын үрдістер. Бұл - білім беру мазмұнына, білім беру және тәрбиелеу әдістеріне, білім беру мекемелерін </a:t>
            </a:r>
            <a:r>
              <a:rPr lang="kk-KZ" dirty="0" smtClean="0">
                <a:latin typeface="Times New Roman" pitchFamily="18" charset="0"/>
                <a:cs typeface="Times New Roman" pitchFamily="18" charset="0"/>
              </a:rPr>
              <a:t>ұйымдастыру</a:t>
            </a:r>
            <a:r>
              <a:rPr lang="en-US" dirty="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kk-KZ" b="1" i="1" dirty="0">
                <a:latin typeface="Times New Roman" pitchFamily="18" charset="0"/>
                <a:cs typeface="Times New Roman" pitchFamily="18" charset="0"/>
              </a:rPr>
              <a:t>Инновациялық </a:t>
            </a:r>
            <a:r>
              <a:rPr lang="kk-KZ" b="1" i="1" dirty="0" smtClean="0">
                <a:latin typeface="Times New Roman" pitchFamily="18" charset="0"/>
                <a:cs typeface="Times New Roman" pitchFamily="18" charset="0"/>
              </a:rPr>
              <a:t>тұғыр</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99243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916832"/>
            <a:ext cx="7408333" cy="4209331"/>
          </a:xfrm>
        </p:spPr>
        <p:txBody>
          <a:bodyPr>
            <a:normAutofit/>
          </a:bodyPr>
          <a:lstStyle/>
          <a:p>
            <a:pPr algn="just"/>
            <a:endParaRPr lang="kk-KZ" sz="2000" dirty="0" smtClean="0">
              <a:latin typeface="Times New Roman" pitchFamily="18" charset="0"/>
              <a:cs typeface="Times New Roman" pitchFamily="18" charset="0"/>
            </a:endParaRPr>
          </a:p>
          <a:p>
            <a:pPr algn="just"/>
            <a:r>
              <a:rPr lang="kk-KZ" sz="2000" dirty="0" smtClean="0">
                <a:latin typeface="Times New Roman" pitchFamily="18" charset="0"/>
                <a:cs typeface="Times New Roman" pitchFamily="18" charset="0"/>
              </a:rPr>
              <a:t>Ел </a:t>
            </a:r>
            <a:r>
              <a:rPr lang="kk-KZ" sz="2000" dirty="0">
                <a:latin typeface="Times New Roman" pitchFamily="18" charset="0"/>
                <a:cs typeface="Times New Roman" pitchFamily="18" charset="0"/>
              </a:rPr>
              <a:t>президенті Н.Ә. Назарбаев                 Л.Н. Гумилев атындағы Евразия ұлттық университетінде оқыған «Инновациялар мен оқу–білімді жетілдіру арқылы - білім экономикасына» атты дәрісінде: «ұлттар тауарлармен және қызметтермен ғана бәсекелеспейді, олар қоғамдық құндылықтар жүйесі мен білім беру жүйелерімен де бәсекелеседі»,- дей келіп, «соңғы 10-15 жыл бойында бәсекеге қабілеттіліктің жаңа өлшемі пайда болды: салмақ жаhандық экономикалық жаңа сапаға – «білім экономикасына» өтуіне түсіріледі»,-деген болатын. </a:t>
            </a:r>
            <a:endParaRPr lang="ru-RU" sz="20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fontScale="90000"/>
          </a:bodyPr>
          <a:lstStyle/>
          <a:p>
            <a:r>
              <a:rPr lang="kk-KZ" b="1" dirty="0"/>
              <a:t>Құзыреттілік және квалиметриялық тұғырлары</a:t>
            </a:r>
            <a:endParaRPr lang="ru-RU" dirty="0"/>
          </a:p>
        </p:txBody>
      </p:sp>
    </p:spTree>
    <p:extLst>
      <p:ext uri="{BB962C8B-B14F-4D97-AF65-F5344CB8AC3E}">
        <p14:creationId xmlns:p14="http://schemas.microsoft.com/office/powerpoint/2010/main" val="802947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517512949"/>
              </p:ext>
            </p:extLst>
          </p:nvPr>
        </p:nvGraphicFramePr>
        <p:xfrm>
          <a:off x="0" y="332656"/>
          <a:ext cx="9144000" cy="5971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4081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5399494"/>
              </p:ext>
            </p:extLst>
          </p:nvPr>
        </p:nvGraphicFramePr>
        <p:xfrm>
          <a:off x="755576" y="1988840"/>
          <a:ext cx="7524824" cy="41373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a:xfrm>
            <a:off x="457200" y="338328"/>
            <a:ext cx="8229600" cy="1794528"/>
          </a:xfrm>
        </p:spPr>
        <p:txBody>
          <a:bodyPr>
            <a:noAutofit/>
          </a:bodyPr>
          <a:lstStyle/>
          <a:p>
            <a:r>
              <a:rPr lang="kk-KZ" sz="2800" dirty="0">
                <a:latin typeface="Times New Roman" pitchFamily="18" charset="0"/>
                <a:cs typeface="Times New Roman" pitchFamily="18" charset="0"/>
              </a:rPr>
              <a:t>И.А. Зимняя білім берудегі құзыреттіліктің ұғым ретінде қалыптасуының </a:t>
            </a:r>
            <a:r>
              <a:rPr lang="kk-KZ" sz="2800" dirty="0" smtClean="0">
                <a:latin typeface="Times New Roman" pitchFamily="18" charset="0"/>
                <a:cs typeface="Times New Roman" pitchFamily="18" charset="0"/>
              </a:rPr>
              <a:t> </a:t>
            </a:r>
            <a:r>
              <a:rPr lang="kk-KZ" sz="2800" dirty="0">
                <a:latin typeface="Times New Roman" pitchFamily="18" charset="0"/>
                <a:cs typeface="Times New Roman" pitchFamily="18" charset="0"/>
              </a:rPr>
              <a:t>кезеңін ұсынады:</a:t>
            </a:r>
            <a:r>
              <a:rPr lang="ru-RU" sz="2800" dirty="0">
                <a:latin typeface="Times New Roman" pitchFamily="18" charset="0"/>
                <a:cs typeface="Times New Roman" pitchFamily="18" charset="0"/>
              </a:rPr>
              <a:t/>
            </a:r>
            <a:br>
              <a:rPr lang="ru-RU" sz="2800" dirty="0">
                <a:latin typeface="Times New Roman" pitchFamily="18" charset="0"/>
                <a:cs typeface="Times New Roman" pitchFamily="18" charset="0"/>
              </a:rPr>
            </a:br>
            <a:endParaRPr lang="ru-RU" sz="2800" dirty="0">
              <a:latin typeface="Times New Roman" pitchFamily="18" charset="0"/>
              <a:cs typeface="Times New Roman" pitchFamily="18" charset="0"/>
            </a:endParaRPr>
          </a:p>
        </p:txBody>
      </p:sp>
    </p:spTree>
    <p:extLst>
      <p:ext uri="{BB962C8B-B14F-4D97-AF65-F5344CB8AC3E}">
        <p14:creationId xmlns:p14="http://schemas.microsoft.com/office/powerpoint/2010/main" val="28853858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85</TotalTime>
  <Words>476</Words>
  <Application>Microsoft Office PowerPoint</Application>
  <PresentationFormat>Экран (4:3)</PresentationFormat>
  <Paragraphs>26</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Волна</vt:lpstr>
      <vt:lpstr>     Педагогикалық құбылыстарды зерттеудің әдіснамалық тұғырлары </vt:lpstr>
      <vt:lpstr>Презентация PowerPoint</vt:lpstr>
      <vt:lpstr>Педагогикадағы жүйелілік тұғыры</vt:lpstr>
      <vt:lpstr>Парадигмалық және көппарадигмалық тұғырлар</vt:lpstr>
      <vt:lpstr>Синергетикалық  және инновациялық тұғыр</vt:lpstr>
      <vt:lpstr>Инновациялық тұғыр</vt:lpstr>
      <vt:lpstr>Құзыреттілік және квалиметриялық тұғырлары</vt:lpstr>
      <vt:lpstr>Презентация PowerPoint</vt:lpstr>
      <vt:lpstr>И.А. Зимняя білім берудегі құзыреттіліктің ұғым ретінде қалыптасуының  кезеңін ұсынады: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Педагогикалық құбылыстарды зерттеудің әдіснамалық тұғырлары </dc:title>
  <dc:creator>админ</dc:creator>
  <cp:lastModifiedBy>админ</cp:lastModifiedBy>
  <cp:revision>7</cp:revision>
  <dcterms:created xsi:type="dcterms:W3CDTF">2018-09-09T06:25:55Z</dcterms:created>
  <dcterms:modified xsi:type="dcterms:W3CDTF">2018-09-09T08:02:21Z</dcterms:modified>
</cp:coreProperties>
</file>