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725C68B6-61C2-468F-89AB-4B9F7531AA68}"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30.03.2018</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106E36-FD25-4E2D-B0AA-010F637433A0}" type="datetimeFigureOut">
              <a:rPr lang="ru-RU" smtClean="0"/>
              <a:pPr/>
              <a:t>30.03.2018</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en-US" dirty="0" smtClean="0"/>
              <a:t> </a:t>
            </a:r>
            <a:r>
              <a:rPr lang="ru-RU" dirty="0" err="1" smtClean="0"/>
              <a:t>дәріс</a:t>
            </a:r>
            <a:r>
              <a:rPr lang="ru-RU" dirty="0" smtClean="0"/>
              <a:t> </a:t>
            </a:r>
            <a:r>
              <a:rPr lang="kk-KZ" dirty="0" smtClean="0"/>
              <a:t>№ </a:t>
            </a:r>
            <a:r>
              <a:rPr lang="en-US" dirty="0" smtClean="0"/>
              <a:t>10</a:t>
            </a:r>
            <a:endParaRPr lang="ru-RU" dirty="0"/>
          </a:p>
        </p:txBody>
      </p:sp>
      <p:sp>
        <p:nvSpPr>
          <p:cNvPr id="2" name="Заголовок 1"/>
          <p:cNvSpPr>
            <a:spLocks noGrp="1"/>
          </p:cNvSpPr>
          <p:nvPr>
            <p:ph type="ctrTitle"/>
          </p:nvPr>
        </p:nvSpPr>
        <p:spPr/>
        <p:txBody>
          <a:bodyPr/>
          <a:lstStyle/>
          <a:p>
            <a:r>
              <a:rPr lang="kk-KZ" dirty="0" smtClean="0"/>
              <a:t>Шығыс елдеріндегі гендерлік саясат</a:t>
            </a:r>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kk-KZ" sz="4400" dirty="0" smtClean="0">
                <a:latin typeface="Times New Roman" pitchFamily="18" charset="0"/>
                <a:cs typeface="Times New Roman" pitchFamily="18" charset="0"/>
              </a:rPr>
              <a:t>Зерттеу сұрағы</a:t>
            </a:r>
            <a:endParaRPr lang="ru-RU" sz="4400" dirty="0">
              <a:latin typeface="Times New Roman" pitchFamily="18" charset="0"/>
              <a:cs typeface="Times New Roman" pitchFamily="18" charset="0"/>
            </a:endParaRPr>
          </a:p>
        </p:txBody>
      </p:sp>
      <p:sp>
        <p:nvSpPr>
          <p:cNvPr id="3" name="Содержимое 2"/>
          <p:cNvSpPr>
            <a:spLocks noGrp="1"/>
          </p:cNvSpPr>
          <p:nvPr>
            <p:ph sz="quarter" idx="1"/>
          </p:nvPr>
        </p:nvSpPr>
        <p:spPr/>
        <p:txBody>
          <a:bodyPr/>
          <a:lstStyle/>
          <a:p>
            <a:r>
              <a:rPr lang="kk-KZ" sz="4400" dirty="0" smtClean="0"/>
              <a:t>Қазір шығыс қоғамында гендерлік саясат қандай орын алып отыр</a:t>
            </a:r>
            <a:r>
              <a:rPr lang="kk-KZ"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i="1" dirty="0" smtClean="0"/>
              <a:t>Гендер</a:t>
            </a:r>
            <a:endParaRPr lang="ru-RU" dirty="0"/>
          </a:p>
        </p:txBody>
      </p:sp>
      <p:sp>
        <p:nvSpPr>
          <p:cNvPr id="3" name="Содержимое 2"/>
          <p:cNvSpPr>
            <a:spLocks noGrp="1"/>
          </p:cNvSpPr>
          <p:nvPr>
            <p:ph sz="quarter" idx="1"/>
          </p:nvPr>
        </p:nvSpPr>
        <p:spPr/>
        <p:txBody>
          <a:bodyPr/>
          <a:lstStyle/>
          <a:p>
            <a:r>
              <a:rPr lang="kk-KZ" i="1" dirty="0" smtClean="0"/>
              <a:t>Гендер</a:t>
            </a:r>
            <a:r>
              <a:rPr lang="kk-KZ" dirty="0" smtClean="0"/>
              <a:t> («</a:t>
            </a:r>
            <a:r>
              <a:rPr lang="kk-KZ" i="1" dirty="0" smtClean="0"/>
              <a:t>gender</a:t>
            </a:r>
            <a:r>
              <a:rPr lang="kk-KZ" dirty="0" smtClean="0"/>
              <a:t>» ағылшын тілінен ауд. «род», «тек» деген мағ. білд.) – бұл, биологиялық емес, әлеуметтік жағдайларға (қоғамдық еңбектің бөлінуі, спецификалық әлеуметтік функциялар, мәдени стереотиптер) тәуелді әлеуметтік жыныс, әйелдер мен еркектер арасындағы айырмашылықтар.  Гендер ұғымымен тығыз байланысты 2 ұғымдар бар: гендерлік идентификация және гендерлік стереотиптер.</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i="1" smtClean="0"/>
              <a:t>Гендерлік идентификация</a:t>
            </a:r>
            <a:endParaRPr lang="ru-RU" dirty="0"/>
          </a:p>
        </p:txBody>
      </p:sp>
      <p:sp>
        <p:nvSpPr>
          <p:cNvPr id="3" name="Содержимое 2"/>
          <p:cNvSpPr>
            <a:spLocks noGrp="1"/>
          </p:cNvSpPr>
          <p:nvPr>
            <p:ph sz="quarter" idx="1"/>
          </p:nvPr>
        </p:nvSpPr>
        <p:spPr/>
        <p:txBody>
          <a:bodyPr>
            <a:normAutofit/>
          </a:bodyPr>
          <a:lstStyle/>
          <a:p>
            <a:r>
              <a:rPr lang="kk-KZ" dirty="0" smtClean="0"/>
              <a:t> - өзінің әйел немесе еркек жынысына жатуын саналы түрде түсіну. Гендерлік идентификация өзіміздің жынысымыз туралы түсінігімізбен байланысты: шынымен де біз өзімізді әйел немесе еркек ретінде сезінеміз бе? Басқа сөздермен айтқанда, гендерлік идентификация – бұл адамның белгілі бір жыныс өкілі ретінде сезінуін бейнелейтін өзіндік сананың бір аспектісі, өзінің әлеуметтік контекстіндегі жынысқа (жыныстың нақты бейнелеріне немесе эталондарына)  жатуын сезіну.</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i="1" dirty="0" smtClean="0"/>
              <a:t>Гендерлік стереотиптер</a:t>
            </a:r>
            <a:endParaRPr lang="ru-RU" dirty="0"/>
          </a:p>
        </p:txBody>
      </p:sp>
      <p:sp>
        <p:nvSpPr>
          <p:cNvPr id="3" name="Содержимое 2"/>
          <p:cNvSpPr>
            <a:spLocks noGrp="1"/>
          </p:cNvSpPr>
          <p:nvPr>
            <p:ph sz="quarter" idx="1"/>
          </p:nvPr>
        </p:nvSpPr>
        <p:spPr/>
        <p:txBody>
          <a:bodyPr/>
          <a:lstStyle/>
          <a:p>
            <a:r>
              <a:rPr lang="kk-KZ" i="1" dirty="0" smtClean="0"/>
              <a:t>Гендерлік стереотиптер</a:t>
            </a:r>
            <a:r>
              <a:rPr lang="kk-KZ" dirty="0" smtClean="0"/>
              <a:t> – еркектер мен әйелдердің бейнелері жайлы қарапайымдалған, белгілі бір жүйеге келтірілген және нормативті түсініктер. Яғни әйел адам қандай қасиеттерге ие болуы керек және еркек адам қандай болуы керек деген сияқты түсініктерге негізделген.</a:t>
            </a:r>
            <a:endParaRPr lang="ru-RU" dirty="0" smtClean="0"/>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28</Words>
  <PresentationFormat>Экран (4:3)</PresentationFormat>
  <Paragraphs>10</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Справедливость</vt:lpstr>
      <vt:lpstr>Шығыс елдеріндегі гендерлік саясат</vt:lpstr>
      <vt:lpstr>Зерттеу сұрағы</vt:lpstr>
      <vt:lpstr>Гендер</vt:lpstr>
      <vt:lpstr>Гендерлік идентификация</vt:lpstr>
      <vt:lpstr>Гендерлік стереотиптер</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Шығыс елдеріндегі гендерлік саясат</dc:title>
  <dc:creator>Astana</dc:creator>
  <cp:lastModifiedBy>Astana</cp:lastModifiedBy>
  <cp:revision>1</cp:revision>
  <dcterms:created xsi:type="dcterms:W3CDTF">2018-03-30T00:25:46Z</dcterms:created>
  <dcterms:modified xsi:type="dcterms:W3CDTF">2018-03-30T01:20:05Z</dcterms:modified>
</cp:coreProperties>
</file>