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0" r:id="rId5"/>
    <p:sldId id="259" r:id="rId6"/>
    <p:sldId id="266" r:id="rId7"/>
    <p:sldId id="278" r:id="rId8"/>
    <p:sldId id="261" r:id="rId9"/>
    <p:sldId id="262" r:id="rId10"/>
    <p:sldId id="272" r:id="rId11"/>
    <p:sldId id="273" r:id="rId12"/>
    <p:sldId id="271" r:id="rId13"/>
    <p:sldId id="274" r:id="rId14"/>
    <p:sldId id="275" r:id="rId15"/>
    <p:sldId id="276" r:id="rId16"/>
    <p:sldId id="263" r:id="rId17"/>
    <p:sldId id="264" r:id="rId18"/>
    <p:sldId id="277" r:id="rId19"/>
    <p:sldId id="265" r:id="rId20"/>
    <p:sldId id="279" r:id="rId21"/>
    <p:sldId id="280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2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7:01:57.316" idx="1">
    <p:pos x="4784" y="1256"/>
    <p:text>побуждение к действию; психофизиологический процесс, управляющий поведением человека, задающий его направленность, организацию, активность и устойчивость; способность человека деятельно удовлетворять свои потребности.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7:02:36.485" idx="2">
    <p:pos x="2835" y="2861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8-23T07:13:29.728" idx="3">
    <p:pos x="2835" y="2997"/>
    <p:text>Вопрос о мотивации деятельности возникает каждый раз, когда необходимо объяснить причины поступков человека. Причем любая форма поведения может быть объяснена как внутренними, так и внешними причинами. В первом случае в качестве исходного и конечного пунктов объяснения выступают психологические свойства субъекта поведения, а во втором — внешние условия и обстоятельства его деятельности. В первом случае говорят о мотивах, потребностях, целях, намерениях, желаниях, интересах и т. п., а во втором — о стимулах, исходящих из сложившейся ситуации. Иногда все психологические факторы, которые как бы изнутри, от человека определяют его поведение, называют личностными диспозициями. Тогда соответственно говорят о диспозиционной и ситуационной мотивациях как аналогах внутренней и внешней детерминации поведения.
Внутренняя (диспозиционная) и внешняя (ситуационная) мотивации взаимосвязаны. Диспозиции могут актуализироваться под влиянием определенной ситуации, а активизация определенных диспозиций (мотивов, потребностей) приводит к изменению восприятия субъектом ситуации. Его внимание в таком случае становится избирательным, и субъект предвзято воспринимает и оценивает ситуацию, исходя из актуальных интересов и потребностей.</p:text>
    <p:extLst>
      <p:ext uri="{C676402C-5697-4E1C-873F-D02D1690AC5C}">
        <p15:threadingInfo xmlns:p15="http://schemas.microsoft.com/office/powerpoint/2012/main" timeZoneBias="-18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7:17:40.724" idx="5">
    <p:pos x="7247" y="1059"/>
    <p:text>огласно А.Маслоу, человеческие потребности имеют уровни от более простых к более высоким, и стремление к более высоким потребностям, как правило, возможно и возникает только после удовлетворения потребностей более низкого порядка, к примеру, в еде и безопасности.
О критериях разделения мотивов на низшие и высшие см.→
В своей работе «Мотивация и личность» (1954) Маслоу предположил, что все потребности человека врожденные, и что они организованы в иерархическую систему приоритета или доминирования, состоящую из пяти уровней. Пирамида следующая:
Физиологические потребности (пища, вода, сон и т.п.)
Потребность в безопасности (стабильность, порядок, зависимость, защита, свобода от страха, тревоги и хаоса)
Потребность в любви и принадлежности (семья, дружба, свой круг, референтная группа)
Потребность в уважении и признании (уважаю себя я, уважают меня другие, я известен и нужен. 1: я достигаю, 2: престиж и репутация, статус, слава)
Потребность в самоактуализации (развитие способностей. Человек должен заниматься тем, к чему у него есть склонности и способности)
Позже, в других работах, А. Маслоу иногда добавлял еще два уровня: уровень познавательных способностей и уровень эстетических потребностей.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9:05:20.685" idx="16">
    <p:pos x="10" y="10"/>
    <p:text>Самомотивация — очень важный психический процесс, отвечающий за пропорциональность и поступательность естественного развития человека, а также за продуктивность его деятельности в целом. Самомотивация — принятие человеком новых условий деятельности с ответственностью за результат и с внутренним контролем над достижением цели. Чтобы что-то сделать, надо ощущать внутреннюю осознанную необходимость, внутреннюю неизбежность этого шага. Самомотивация возникает вследствие умения работать с негативной информацией, существующей в данной значимой для Вас ситуации.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7:21:01.165" idx="6">
    <p:pos x="2458" y="1786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8-23T07:23:49.167" idx="7">
    <p:pos x="2458" y="1922"/>
    <p:text>основной источник активности, внутренне состояние нужды в чем-либо.</p:text>
    <p:extLst>
      <p:ext uri="{C676402C-5697-4E1C-873F-D02D1690AC5C}">
        <p15:threadingInfo xmlns:p15="http://schemas.microsoft.com/office/powerpoint/2012/main" timeZoneBias="-180">
          <p15:parentCm authorId="1" idx="6"/>
        </p15:threadingInfo>
      </p:ext>
    </p:extLst>
  </p:cm>
  <p:cm authorId="1" dt="2020-08-23T07:24:16.725" idx="8">
    <p:pos x="2458" y="2058"/>
    <p:text>Динамика потребностей: 1.Обнаружение нужды (актуализация потребности) 2.Поисковое поведение 3.Узнавание объекта потребности 4.Опредмечивание потребности (закрепление данного объекта за данной потребностью) 5.Появление мотива как предмета потребности</p:text>
    <p:extLst>
      <p:ext uri="{C676402C-5697-4E1C-873F-D02D1690AC5C}">
        <p15:threadingInfo xmlns:p15="http://schemas.microsoft.com/office/powerpoint/2012/main" timeZoneBias="-180">
          <p15:parentCm authorId="1" idx="6"/>
        </p15:threadingInfo>
      </p:ext>
    </p:extLst>
  </p:cm>
  <p:cm authorId="1" dt="2020-08-23T08:17:13.345" idx="11">
    <p:pos x="10" y="10"/>
    <p:text>Под мотивационной сферой личности понимают всю имеющуюся у
данного человека совокупность мотивационных образований: мотивов,
потребностей, целей и интересов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7:35:09.170" idx="9">
    <p:pos x="6170" y="1229"/>
    <p:text>в воспроизводстве рода,
в социальных связях, общении, привязанности, заботе о другом человеке и внимании к себе, участии в совместной деятельности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7:35:39.509" idx="10">
    <p:pos x="2534" y="1229"/>
    <p:text>пище, дыхании, одежде, жилище, отдыхе и т. д.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8:18:16.091" idx="12">
    <p:pos x="2272" y="1370"/>
    <p:text>Определение мотива достижения (стремление к повышению уровня
собственных возможностей) не объясняет определенных особенностей
развития человека, поэтому были введены конкретные мотивационные
переменные, устанавливающие взаимосвязь между деятельностью и мотивом
достижения. Это:
- Личностные стандарты — оценка субъективной вероятности успеха,
субъективной трудности задачи и т.д.;
- Привлекательность для индивида личного успеха или неудачи в данном
виде деятельности;
- Индивидуальные предпочтения — приписывание ответственности за успех
или неудачу себе или окружающим обстоятельствам.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8:18:51.703" idx="13">
    <p:pos x="5517" y="1542"/>
    <p:text>Главное побуждение человека - это стремление избежать неудачи. Такие люди выбирают чаще всего лёгкие задачи, т.к. боятся оказаться неудовлетворёнными. Они могут выбирать и очень трудные задачи, т.к. неудача в этом случае не воспринимается как личный неуспех, а лишь как следствие обстоятельств.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8:33:59.844" idx="14">
    <p:pos x="4813" y="3162"/>
    <p:text>По мнению американских психологов, проективные методики позволяют выяснить неосознаваемые мотивы (причины). Их этих методик наиболее известны тест Роршаха, проективно-ассоциативный логический тест (ПАЛТ) и тематический апперцептивный тест (ТАТ).
В тесте Роршаха испытуемые, рассматривая чернильные пятна причудливых очертаний, объясняют, на какие предметы или события они похожи. Экспериментатор, анализируя эти объяснения, выносит суждение о мотивах испытуемого.
В тесте ПАЛТ испытуемым предъявляется какой-либо раздражитель, например, фрагмент пьесы, по которому они письменно излагают свое видение ситуации, ее истоков, взаимоотношения персонаже, предшествующих, настоящий и будущих событий. Этот тест требует сложного логического анализа, который не у всех развит одинаково, и не менее сложного анализа письменного текста экспериментатором.
В тесте ТАТ испытуемым предъявляются сюжетные картинки, по которым они описывают не только настоящую, но прошлую и будущую ситуации.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8:45:54.105" idx="15">
    <p:pos x="6933" y="973"/>
    <p:text>обеспечивает структурированное описание ситуаций и задач, которые побуждают сотрудника более интенсивно и продуктивно работать.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9:09:59.283" idx="17">
    <p:pos x="10" y="10"/>
    <p:text>это стремление работника удовлетворить свои потребности в определенных благах посредством труда, направленного на достижение целей организации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9:26:12.968" idx="18">
    <p:pos x="2707" y="1485"/>
    <p:text>величину заработной платы, льготы, предоставляемые работающим на данном предприятии;
близость к дому, удобство транспортного сообщения;
эстетику места работы и наличие вредного производства;
одно-двух-или трехсменность, наличие твердого или свободного графика работы;
надежность и престиж фирмы, компании;
меру ответственности;
возможность одновременно с работой учиться в вузе;
психологический климат в коллективе, систему поощрений и наказаний (штрафов и т. п.).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9:26:30.197" idx="19">
    <p:pos x="4512" y="1843"/>
    <p:text>состояние здоровья, наличие способностей к данной работе и профессионально важных качеств, уровень образования, склонность к работе без стрессов, в свободном ритме или к монотонной работе с заданным темпом.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9:26:49.223" idx="20">
    <p:pos x="4851" y="2221"/>
    <p:text>касается возможности продвижения на данном предприятии или в учреждении по «служебной лестнице», руководящей работы, профессионального роста, проявления личной инициативы и выдумки (творчества) и т. п. Иногда выбор места работы по интересу может принимать оригинальный характер. Человек, влюбленный в театр, но не имеющий артистического таланта, может пойти работать осветителем, рабочим сцены и т. п.; может быть значимым и такой фактор, как возможность познакомиться с любимыми артистами, чувствовать себя приближенным к театральной элите. Очевидно, что в этих случаях происходит компенсация, замещение одной потребности другой.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FF7DC-37F0-491A-8FF5-AD18E05F57F2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8B0CA6-E2D5-4C5C-9504-04672585FCDC}">
      <dgm:prSet phldrT="[Текст]" custT="1"/>
      <dgm:spPr/>
      <dgm:t>
        <a:bodyPr/>
        <a:lstStyle/>
        <a:p>
          <a:r>
            <a:rPr lang="ru-RU" sz="1400" b="1" dirty="0"/>
            <a:t>Действие</a:t>
          </a:r>
        </a:p>
      </dgm:t>
    </dgm:pt>
    <dgm:pt modelId="{E3BA1A03-E2F8-4A8D-9A8D-CE59A4F66DE3}" type="parTrans" cxnId="{5DD9A717-FC85-4E77-9E8B-F88918B83B38}">
      <dgm:prSet/>
      <dgm:spPr/>
      <dgm:t>
        <a:bodyPr/>
        <a:lstStyle/>
        <a:p>
          <a:endParaRPr lang="ru-RU"/>
        </a:p>
      </dgm:t>
    </dgm:pt>
    <dgm:pt modelId="{5DA904E7-B30D-479C-9F58-DE264162C643}" type="sibTrans" cxnId="{5DD9A717-FC85-4E77-9E8B-F88918B83B38}">
      <dgm:prSet/>
      <dgm:spPr/>
      <dgm:t>
        <a:bodyPr/>
        <a:lstStyle/>
        <a:p>
          <a:endParaRPr lang="ru-RU"/>
        </a:p>
      </dgm:t>
    </dgm:pt>
    <dgm:pt modelId="{39FA9D40-81D3-4B92-9D03-63138DB79C64}">
      <dgm:prSet phldrT="[Текст]" custT="1"/>
      <dgm:spPr/>
      <dgm:t>
        <a:bodyPr/>
        <a:lstStyle/>
        <a:p>
          <a:r>
            <a:rPr lang="ru-RU" sz="1400" b="1" dirty="0"/>
            <a:t>Удовлетворение</a:t>
          </a:r>
        </a:p>
      </dgm:t>
    </dgm:pt>
    <dgm:pt modelId="{449FFAEB-658F-404E-8024-12FD46D1EE47}" type="parTrans" cxnId="{F911152C-6287-4116-9EE8-8526D589001E}">
      <dgm:prSet/>
      <dgm:spPr/>
      <dgm:t>
        <a:bodyPr/>
        <a:lstStyle/>
        <a:p>
          <a:endParaRPr lang="ru-RU"/>
        </a:p>
      </dgm:t>
    </dgm:pt>
    <dgm:pt modelId="{4210C512-EE27-486C-A752-41A5811AFCD8}" type="sibTrans" cxnId="{F911152C-6287-4116-9EE8-8526D589001E}">
      <dgm:prSet/>
      <dgm:spPr/>
      <dgm:t>
        <a:bodyPr/>
        <a:lstStyle/>
        <a:p>
          <a:endParaRPr lang="ru-RU"/>
        </a:p>
      </dgm:t>
    </dgm:pt>
    <dgm:pt modelId="{F524B9C6-53A0-487D-88CB-D77BE332C0B5}">
      <dgm:prSet phldrT="[Текст]" custT="1"/>
      <dgm:spPr/>
      <dgm:t>
        <a:bodyPr/>
        <a:lstStyle/>
        <a:p>
          <a:r>
            <a:rPr lang="ru-RU" sz="1400" b="1" dirty="0"/>
            <a:t>Потребности</a:t>
          </a:r>
        </a:p>
      </dgm:t>
    </dgm:pt>
    <dgm:pt modelId="{CD2E7D69-5111-4BD8-BEE0-822F6BE60969}" type="parTrans" cxnId="{ED9689F6-D717-477D-9640-E4EEE241D9C4}">
      <dgm:prSet/>
      <dgm:spPr/>
      <dgm:t>
        <a:bodyPr/>
        <a:lstStyle/>
        <a:p>
          <a:endParaRPr lang="ru-RU"/>
        </a:p>
      </dgm:t>
    </dgm:pt>
    <dgm:pt modelId="{AD8C114E-51E2-4B65-AB95-3927489B445F}" type="sibTrans" cxnId="{ED9689F6-D717-477D-9640-E4EEE241D9C4}">
      <dgm:prSet/>
      <dgm:spPr/>
      <dgm:t>
        <a:bodyPr/>
        <a:lstStyle/>
        <a:p>
          <a:endParaRPr lang="ru-RU"/>
        </a:p>
      </dgm:t>
    </dgm:pt>
    <dgm:pt modelId="{8EFF19F2-726B-4612-8187-8F3DF82C3C7F}">
      <dgm:prSet phldrT="[Текст]" custT="1"/>
      <dgm:spPr/>
      <dgm:t>
        <a:bodyPr/>
        <a:lstStyle/>
        <a:p>
          <a:r>
            <a:rPr lang="ru-RU" sz="1400" b="1" i="0" dirty="0"/>
            <a:t>Мотивация</a:t>
          </a:r>
        </a:p>
      </dgm:t>
    </dgm:pt>
    <dgm:pt modelId="{993CB7BF-6687-4E1B-BE86-CE3EC0DF0829}" type="parTrans" cxnId="{12CDEA88-1404-4B51-A11F-20E8EFE3895E}">
      <dgm:prSet/>
      <dgm:spPr/>
      <dgm:t>
        <a:bodyPr/>
        <a:lstStyle/>
        <a:p>
          <a:endParaRPr lang="ru-RU"/>
        </a:p>
      </dgm:t>
    </dgm:pt>
    <dgm:pt modelId="{2F7D59D3-D88C-4926-B561-F7D42AE92300}" type="sibTrans" cxnId="{12CDEA88-1404-4B51-A11F-20E8EFE3895E}">
      <dgm:prSet/>
      <dgm:spPr/>
      <dgm:t>
        <a:bodyPr/>
        <a:lstStyle/>
        <a:p>
          <a:endParaRPr lang="ru-RU"/>
        </a:p>
      </dgm:t>
    </dgm:pt>
    <dgm:pt modelId="{B51229E5-782D-41E6-9420-F763FE9D642C}" type="pres">
      <dgm:prSet presAssocID="{8B2FF7DC-37F0-491A-8FF5-AD18E05F57F2}" presName="cycle" presStyleCnt="0">
        <dgm:presLayoutVars>
          <dgm:dir/>
          <dgm:resizeHandles val="exact"/>
        </dgm:presLayoutVars>
      </dgm:prSet>
      <dgm:spPr/>
    </dgm:pt>
    <dgm:pt modelId="{5AE23D66-D997-4B31-AF8E-D4A018F7A4FF}" type="pres">
      <dgm:prSet presAssocID="{BF8B0CA6-E2D5-4C5C-9504-04672585FCDC}" presName="node" presStyleLbl="node1" presStyleIdx="0" presStyleCnt="4" custScaleX="144468" custScaleY="133738" custRadScaleRad="100031" custRadScaleInc="-3182">
        <dgm:presLayoutVars>
          <dgm:bulletEnabled val="1"/>
        </dgm:presLayoutVars>
      </dgm:prSet>
      <dgm:spPr/>
    </dgm:pt>
    <dgm:pt modelId="{73D5DCDA-080E-48F6-96C7-17EE2DD9AB74}" type="pres">
      <dgm:prSet presAssocID="{5DA904E7-B30D-479C-9F58-DE264162C643}" presName="sibTrans" presStyleLbl="sibTrans2D1" presStyleIdx="0" presStyleCnt="4"/>
      <dgm:spPr/>
    </dgm:pt>
    <dgm:pt modelId="{529C0368-7FA9-42D2-BD94-B9FFEFC96E1B}" type="pres">
      <dgm:prSet presAssocID="{5DA904E7-B30D-479C-9F58-DE264162C643}" presName="connectorText" presStyleLbl="sibTrans2D1" presStyleIdx="0" presStyleCnt="4"/>
      <dgm:spPr/>
    </dgm:pt>
    <dgm:pt modelId="{EB3DD6FC-91C1-4D4A-B8A1-BDD24AC0517E}" type="pres">
      <dgm:prSet presAssocID="{39FA9D40-81D3-4B92-9D03-63138DB79C64}" presName="node" presStyleLbl="node1" presStyleIdx="1" presStyleCnt="4" custScaleX="140587" custScaleY="132786" custRadScaleRad="161737" custRadScaleInc="-3936">
        <dgm:presLayoutVars>
          <dgm:bulletEnabled val="1"/>
        </dgm:presLayoutVars>
      </dgm:prSet>
      <dgm:spPr/>
    </dgm:pt>
    <dgm:pt modelId="{7F86678E-434D-48DF-AC05-ED64513E23A4}" type="pres">
      <dgm:prSet presAssocID="{4210C512-EE27-486C-A752-41A5811AFCD8}" presName="sibTrans" presStyleLbl="sibTrans2D1" presStyleIdx="1" presStyleCnt="4"/>
      <dgm:spPr/>
    </dgm:pt>
    <dgm:pt modelId="{D176E6A2-9008-49F1-A46F-C555813A9C52}" type="pres">
      <dgm:prSet presAssocID="{4210C512-EE27-486C-A752-41A5811AFCD8}" presName="connectorText" presStyleLbl="sibTrans2D1" presStyleIdx="1" presStyleCnt="4"/>
      <dgm:spPr/>
    </dgm:pt>
    <dgm:pt modelId="{E57C19A0-163E-4148-8284-431BBA2A2BFA}" type="pres">
      <dgm:prSet presAssocID="{F524B9C6-53A0-487D-88CB-D77BE332C0B5}" presName="node" presStyleLbl="node1" presStyleIdx="2" presStyleCnt="4" custScaleX="143509" custScaleY="143390" custRadScaleRad="55179" custRadScaleInc="-4783">
        <dgm:presLayoutVars>
          <dgm:bulletEnabled val="1"/>
        </dgm:presLayoutVars>
      </dgm:prSet>
      <dgm:spPr/>
    </dgm:pt>
    <dgm:pt modelId="{D302B7FC-EDC9-4738-AC03-496C877B9277}" type="pres">
      <dgm:prSet presAssocID="{AD8C114E-51E2-4B65-AB95-3927489B445F}" presName="sibTrans" presStyleLbl="sibTrans2D1" presStyleIdx="2" presStyleCnt="4"/>
      <dgm:spPr/>
    </dgm:pt>
    <dgm:pt modelId="{60377AF3-753D-4256-8D0C-A965E6FA415C}" type="pres">
      <dgm:prSet presAssocID="{AD8C114E-51E2-4B65-AB95-3927489B445F}" presName="connectorText" presStyleLbl="sibTrans2D1" presStyleIdx="2" presStyleCnt="4"/>
      <dgm:spPr/>
    </dgm:pt>
    <dgm:pt modelId="{EE0FA788-AFEC-4770-AD80-65ED0126F5AC}" type="pres">
      <dgm:prSet presAssocID="{8EFF19F2-726B-4612-8187-8F3DF82C3C7F}" presName="node" presStyleLbl="node1" presStyleIdx="3" presStyleCnt="4" custScaleX="148694" custScaleY="143854" custRadScaleRad="159996" custRadScaleInc="-663">
        <dgm:presLayoutVars>
          <dgm:bulletEnabled val="1"/>
        </dgm:presLayoutVars>
      </dgm:prSet>
      <dgm:spPr/>
    </dgm:pt>
    <dgm:pt modelId="{55F4608B-8A03-47C2-BA47-522DB2CBA5C6}" type="pres">
      <dgm:prSet presAssocID="{2F7D59D3-D88C-4926-B561-F7D42AE92300}" presName="sibTrans" presStyleLbl="sibTrans2D1" presStyleIdx="3" presStyleCnt="4"/>
      <dgm:spPr/>
    </dgm:pt>
    <dgm:pt modelId="{6D1A7A3E-6C8A-439E-9282-9034880147B4}" type="pres">
      <dgm:prSet presAssocID="{2F7D59D3-D88C-4926-B561-F7D42AE92300}" presName="connectorText" presStyleLbl="sibTrans2D1" presStyleIdx="3" presStyleCnt="4"/>
      <dgm:spPr/>
    </dgm:pt>
  </dgm:ptLst>
  <dgm:cxnLst>
    <dgm:cxn modelId="{695EC80D-EBB8-4611-82A5-B54503E91393}" type="presOf" srcId="{2F7D59D3-D88C-4926-B561-F7D42AE92300}" destId="{55F4608B-8A03-47C2-BA47-522DB2CBA5C6}" srcOrd="0" destOrd="0" presId="urn:microsoft.com/office/officeart/2005/8/layout/cycle2"/>
    <dgm:cxn modelId="{26E04115-09F3-4A3D-8D16-54331B4D20DE}" type="presOf" srcId="{8EFF19F2-726B-4612-8187-8F3DF82C3C7F}" destId="{EE0FA788-AFEC-4770-AD80-65ED0126F5AC}" srcOrd="0" destOrd="0" presId="urn:microsoft.com/office/officeart/2005/8/layout/cycle2"/>
    <dgm:cxn modelId="{582A5816-29F3-4AF3-89BE-C0491D7119F5}" type="presOf" srcId="{4210C512-EE27-486C-A752-41A5811AFCD8}" destId="{7F86678E-434D-48DF-AC05-ED64513E23A4}" srcOrd="0" destOrd="0" presId="urn:microsoft.com/office/officeart/2005/8/layout/cycle2"/>
    <dgm:cxn modelId="{5DD9A717-FC85-4E77-9E8B-F88918B83B38}" srcId="{8B2FF7DC-37F0-491A-8FF5-AD18E05F57F2}" destId="{BF8B0CA6-E2D5-4C5C-9504-04672585FCDC}" srcOrd="0" destOrd="0" parTransId="{E3BA1A03-E2F8-4A8D-9A8D-CE59A4F66DE3}" sibTransId="{5DA904E7-B30D-479C-9F58-DE264162C643}"/>
    <dgm:cxn modelId="{9D8A6326-D178-4576-93A4-9CA65CF1CFC1}" type="presOf" srcId="{AD8C114E-51E2-4B65-AB95-3927489B445F}" destId="{D302B7FC-EDC9-4738-AC03-496C877B9277}" srcOrd="0" destOrd="0" presId="urn:microsoft.com/office/officeart/2005/8/layout/cycle2"/>
    <dgm:cxn modelId="{F911152C-6287-4116-9EE8-8526D589001E}" srcId="{8B2FF7DC-37F0-491A-8FF5-AD18E05F57F2}" destId="{39FA9D40-81D3-4B92-9D03-63138DB79C64}" srcOrd="1" destOrd="0" parTransId="{449FFAEB-658F-404E-8024-12FD46D1EE47}" sibTransId="{4210C512-EE27-486C-A752-41A5811AFCD8}"/>
    <dgm:cxn modelId="{E0604D33-928D-4AF6-9959-A7FB8E92F8E1}" type="presOf" srcId="{5DA904E7-B30D-479C-9F58-DE264162C643}" destId="{529C0368-7FA9-42D2-BD94-B9FFEFC96E1B}" srcOrd="1" destOrd="0" presId="urn:microsoft.com/office/officeart/2005/8/layout/cycle2"/>
    <dgm:cxn modelId="{90BBEA33-4C7A-48FB-899B-7A620823C9AE}" type="presOf" srcId="{5DA904E7-B30D-479C-9F58-DE264162C643}" destId="{73D5DCDA-080E-48F6-96C7-17EE2DD9AB74}" srcOrd="0" destOrd="0" presId="urn:microsoft.com/office/officeart/2005/8/layout/cycle2"/>
    <dgm:cxn modelId="{12CDEA88-1404-4B51-A11F-20E8EFE3895E}" srcId="{8B2FF7DC-37F0-491A-8FF5-AD18E05F57F2}" destId="{8EFF19F2-726B-4612-8187-8F3DF82C3C7F}" srcOrd="3" destOrd="0" parTransId="{993CB7BF-6687-4E1B-BE86-CE3EC0DF0829}" sibTransId="{2F7D59D3-D88C-4926-B561-F7D42AE92300}"/>
    <dgm:cxn modelId="{4930E28C-3A34-4F21-AC62-5BEC89559730}" type="presOf" srcId="{4210C512-EE27-486C-A752-41A5811AFCD8}" destId="{D176E6A2-9008-49F1-A46F-C555813A9C52}" srcOrd="1" destOrd="0" presId="urn:microsoft.com/office/officeart/2005/8/layout/cycle2"/>
    <dgm:cxn modelId="{D8DD0497-E896-411B-B11C-1047E58EB196}" type="presOf" srcId="{8B2FF7DC-37F0-491A-8FF5-AD18E05F57F2}" destId="{B51229E5-782D-41E6-9420-F763FE9D642C}" srcOrd="0" destOrd="0" presId="urn:microsoft.com/office/officeart/2005/8/layout/cycle2"/>
    <dgm:cxn modelId="{E2C0F4A6-FFE6-4B67-B508-AE57B40BFC94}" type="presOf" srcId="{F524B9C6-53A0-487D-88CB-D77BE332C0B5}" destId="{E57C19A0-163E-4148-8284-431BBA2A2BFA}" srcOrd="0" destOrd="0" presId="urn:microsoft.com/office/officeart/2005/8/layout/cycle2"/>
    <dgm:cxn modelId="{AB6C54A9-A6E8-479C-AC45-1FBFC3678440}" type="presOf" srcId="{AD8C114E-51E2-4B65-AB95-3927489B445F}" destId="{60377AF3-753D-4256-8D0C-A965E6FA415C}" srcOrd="1" destOrd="0" presId="urn:microsoft.com/office/officeart/2005/8/layout/cycle2"/>
    <dgm:cxn modelId="{ED9689F6-D717-477D-9640-E4EEE241D9C4}" srcId="{8B2FF7DC-37F0-491A-8FF5-AD18E05F57F2}" destId="{F524B9C6-53A0-487D-88CB-D77BE332C0B5}" srcOrd="2" destOrd="0" parTransId="{CD2E7D69-5111-4BD8-BEE0-822F6BE60969}" sibTransId="{AD8C114E-51E2-4B65-AB95-3927489B445F}"/>
    <dgm:cxn modelId="{310BE1F7-779A-42D8-A7B3-66CF1E3DB3DE}" type="presOf" srcId="{2F7D59D3-D88C-4926-B561-F7D42AE92300}" destId="{6D1A7A3E-6C8A-439E-9282-9034880147B4}" srcOrd="1" destOrd="0" presId="urn:microsoft.com/office/officeart/2005/8/layout/cycle2"/>
    <dgm:cxn modelId="{BC21DBF8-DA6D-4D99-BBF2-7FBBD6701849}" type="presOf" srcId="{39FA9D40-81D3-4B92-9D03-63138DB79C64}" destId="{EB3DD6FC-91C1-4D4A-B8A1-BDD24AC0517E}" srcOrd="0" destOrd="0" presId="urn:microsoft.com/office/officeart/2005/8/layout/cycle2"/>
    <dgm:cxn modelId="{EAFAF2FF-2000-47F1-855F-6FD53198C678}" type="presOf" srcId="{BF8B0CA6-E2D5-4C5C-9504-04672585FCDC}" destId="{5AE23D66-D997-4B31-AF8E-D4A018F7A4FF}" srcOrd="0" destOrd="0" presId="urn:microsoft.com/office/officeart/2005/8/layout/cycle2"/>
    <dgm:cxn modelId="{FFA32ACA-66A2-4A82-9307-A986D3E34E17}" type="presParOf" srcId="{B51229E5-782D-41E6-9420-F763FE9D642C}" destId="{5AE23D66-D997-4B31-AF8E-D4A018F7A4FF}" srcOrd="0" destOrd="0" presId="urn:microsoft.com/office/officeart/2005/8/layout/cycle2"/>
    <dgm:cxn modelId="{23603B0E-43B8-4AE2-94FF-2C675D1F6121}" type="presParOf" srcId="{B51229E5-782D-41E6-9420-F763FE9D642C}" destId="{73D5DCDA-080E-48F6-96C7-17EE2DD9AB74}" srcOrd="1" destOrd="0" presId="urn:microsoft.com/office/officeart/2005/8/layout/cycle2"/>
    <dgm:cxn modelId="{AFCC9CE3-1A81-4EEC-91DF-A516EDB39B8B}" type="presParOf" srcId="{73D5DCDA-080E-48F6-96C7-17EE2DD9AB74}" destId="{529C0368-7FA9-42D2-BD94-B9FFEFC96E1B}" srcOrd="0" destOrd="0" presId="urn:microsoft.com/office/officeart/2005/8/layout/cycle2"/>
    <dgm:cxn modelId="{B53EF6BE-650D-4371-9A2A-F3F301FAE845}" type="presParOf" srcId="{B51229E5-782D-41E6-9420-F763FE9D642C}" destId="{EB3DD6FC-91C1-4D4A-B8A1-BDD24AC0517E}" srcOrd="2" destOrd="0" presId="urn:microsoft.com/office/officeart/2005/8/layout/cycle2"/>
    <dgm:cxn modelId="{6D2E9A20-2A2A-42C3-86B0-29C27E5FB862}" type="presParOf" srcId="{B51229E5-782D-41E6-9420-F763FE9D642C}" destId="{7F86678E-434D-48DF-AC05-ED64513E23A4}" srcOrd="3" destOrd="0" presId="urn:microsoft.com/office/officeart/2005/8/layout/cycle2"/>
    <dgm:cxn modelId="{35D55C76-BFD9-41ED-8B57-1452647B1041}" type="presParOf" srcId="{7F86678E-434D-48DF-AC05-ED64513E23A4}" destId="{D176E6A2-9008-49F1-A46F-C555813A9C52}" srcOrd="0" destOrd="0" presId="urn:microsoft.com/office/officeart/2005/8/layout/cycle2"/>
    <dgm:cxn modelId="{68FD6583-95B8-4886-A738-A22E7B58F216}" type="presParOf" srcId="{B51229E5-782D-41E6-9420-F763FE9D642C}" destId="{E57C19A0-163E-4148-8284-431BBA2A2BFA}" srcOrd="4" destOrd="0" presId="urn:microsoft.com/office/officeart/2005/8/layout/cycle2"/>
    <dgm:cxn modelId="{8A07E55D-0808-442A-94F3-C3C0601BE94A}" type="presParOf" srcId="{B51229E5-782D-41E6-9420-F763FE9D642C}" destId="{D302B7FC-EDC9-4738-AC03-496C877B9277}" srcOrd="5" destOrd="0" presId="urn:microsoft.com/office/officeart/2005/8/layout/cycle2"/>
    <dgm:cxn modelId="{1FE7590C-D304-40F3-916F-F3D77E9477FE}" type="presParOf" srcId="{D302B7FC-EDC9-4738-AC03-496C877B9277}" destId="{60377AF3-753D-4256-8D0C-A965E6FA415C}" srcOrd="0" destOrd="0" presId="urn:microsoft.com/office/officeart/2005/8/layout/cycle2"/>
    <dgm:cxn modelId="{78FD3A0F-8CAF-4C41-B1B4-7E7CC5EBF5E1}" type="presParOf" srcId="{B51229E5-782D-41E6-9420-F763FE9D642C}" destId="{EE0FA788-AFEC-4770-AD80-65ED0126F5AC}" srcOrd="6" destOrd="0" presId="urn:microsoft.com/office/officeart/2005/8/layout/cycle2"/>
    <dgm:cxn modelId="{F89FDBFB-1B9E-448C-A043-475AF18248E9}" type="presParOf" srcId="{B51229E5-782D-41E6-9420-F763FE9D642C}" destId="{55F4608B-8A03-47C2-BA47-522DB2CBA5C6}" srcOrd="7" destOrd="0" presId="urn:microsoft.com/office/officeart/2005/8/layout/cycle2"/>
    <dgm:cxn modelId="{A8223CA9-4EE5-4034-9900-B12ACB787242}" type="presParOf" srcId="{55F4608B-8A03-47C2-BA47-522DB2CBA5C6}" destId="{6D1A7A3E-6C8A-439E-9282-9034880147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51C2F-3335-49EA-BF68-7184E3965D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BFE87-C56D-42FD-94B7-ECF28E6ECE52}">
      <dgm:prSet phldrT="[Текст]"/>
      <dgm:spPr/>
      <dgm:t>
        <a:bodyPr/>
        <a:lstStyle/>
        <a:p>
          <a:r>
            <a:rPr lang="ru-RU" dirty="0"/>
            <a:t>Мотивация</a:t>
          </a:r>
        </a:p>
      </dgm:t>
    </dgm:pt>
    <dgm:pt modelId="{23552B29-F88C-4156-AC38-793A0819DAA6}" type="parTrans" cxnId="{C304758A-5BFF-4502-82CE-AB9844BB642D}">
      <dgm:prSet/>
      <dgm:spPr/>
      <dgm:t>
        <a:bodyPr/>
        <a:lstStyle/>
        <a:p>
          <a:endParaRPr lang="ru-RU"/>
        </a:p>
      </dgm:t>
    </dgm:pt>
    <dgm:pt modelId="{5FE9B551-3FF7-44FA-B683-B77177AB3922}" type="sibTrans" cxnId="{C304758A-5BFF-4502-82CE-AB9844BB642D}">
      <dgm:prSet/>
      <dgm:spPr/>
      <dgm:t>
        <a:bodyPr/>
        <a:lstStyle/>
        <a:p>
          <a:endParaRPr lang="ru-RU"/>
        </a:p>
      </dgm:t>
    </dgm:pt>
    <dgm:pt modelId="{49A06B31-7622-445A-BF60-D7A55AD15003}">
      <dgm:prSet phldrT="[Текст]"/>
      <dgm:spPr/>
      <dgm:t>
        <a:bodyPr/>
        <a:lstStyle/>
        <a:p>
          <a:r>
            <a:rPr lang="ru-RU" dirty="0"/>
            <a:t>Внутренняя (диспозиционная)</a:t>
          </a:r>
        </a:p>
      </dgm:t>
    </dgm:pt>
    <dgm:pt modelId="{1E34C3B4-66F0-4CC4-96CC-1E5A3750B961}" type="parTrans" cxnId="{814E801A-7A84-449B-998B-A8D14329805D}">
      <dgm:prSet/>
      <dgm:spPr/>
      <dgm:t>
        <a:bodyPr/>
        <a:lstStyle/>
        <a:p>
          <a:endParaRPr lang="ru-RU"/>
        </a:p>
      </dgm:t>
    </dgm:pt>
    <dgm:pt modelId="{C4366C67-C8A3-4AA1-9651-D3C132CD7586}" type="sibTrans" cxnId="{814E801A-7A84-449B-998B-A8D14329805D}">
      <dgm:prSet/>
      <dgm:spPr/>
      <dgm:t>
        <a:bodyPr/>
        <a:lstStyle/>
        <a:p>
          <a:endParaRPr lang="ru-RU"/>
        </a:p>
      </dgm:t>
    </dgm:pt>
    <dgm:pt modelId="{8874762D-00E0-4423-84BF-C4355E6E7707}">
      <dgm:prSet phldrT="[Текст]"/>
      <dgm:spPr/>
      <dgm:t>
        <a:bodyPr/>
        <a:lstStyle/>
        <a:p>
          <a:r>
            <a:rPr lang="ru-RU" dirty="0"/>
            <a:t>Внешняя (ситуационная)</a:t>
          </a:r>
        </a:p>
      </dgm:t>
    </dgm:pt>
    <dgm:pt modelId="{D27F916F-53EC-407F-B110-4DC9DDE17156}" type="parTrans" cxnId="{9872C42A-623D-4EDD-B524-1A206BBE6080}">
      <dgm:prSet/>
      <dgm:spPr/>
      <dgm:t>
        <a:bodyPr/>
        <a:lstStyle/>
        <a:p>
          <a:endParaRPr lang="ru-RU"/>
        </a:p>
      </dgm:t>
    </dgm:pt>
    <dgm:pt modelId="{6DEB700D-D8EA-4923-9551-429978B62B79}" type="sibTrans" cxnId="{9872C42A-623D-4EDD-B524-1A206BBE6080}">
      <dgm:prSet/>
      <dgm:spPr/>
      <dgm:t>
        <a:bodyPr/>
        <a:lstStyle/>
        <a:p>
          <a:endParaRPr lang="ru-RU"/>
        </a:p>
      </dgm:t>
    </dgm:pt>
    <dgm:pt modelId="{5E758F2A-F6DD-4EDE-8203-3EE1E7E25C04}" type="pres">
      <dgm:prSet presAssocID="{F7A51C2F-3335-49EA-BF68-7184E3965D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13674-4A92-4646-A07A-D535A2FA8DB5}" type="pres">
      <dgm:prSet presAssocID="{A7CBFE87-C56D-42FD-94B7-ECF28E6ECE52}" presName="hierRoot1" presStyleCnt="0"/>
      <dgm:spPr/>
    </dgm:pt>
    <dgm:pt modelId="{4907BA28-18DE-4437-ABE9-27276FCADD4C}" type="pres">
      <dgm:prSet presAssocID="{A7CBFE87-C56D-42FD-94B7-ECF28E6ECE52}" presName="composite" presStyleCnt="0"/>
      <dgm:spPr/>
    </dgm:pt>
    <dgm:pt modelId="{62683EB6-7C2A-4269-8C1B-0993E11A18CD}" type="pres">
      <dgm:prSet presAssocID="{A7CBFE87-C56D-42FD-94B7-ECF28E6ECE52}" presName="background" presStyleLbl="node0" presStyleIdx="0" presStyleCnt="1"/>
      <dgm:spPr/>
    </dgm:pt>
    <dgm:pt modelId="{9D5F6329-A021-42FA-9379-842697AC7B60}" type="pres">
      <dgm:prSet presAssocID="{A7CBFE87-C56D-42FD-94B7-ECF28E6ECE52}" presName="text" presStyleLbl="fgAcc0" presStyleIdx="0" presStyleCnt="1">
        <dgm:presLayoutVars>
          <dgm:chPref val="3"/>
        </dgm:presLayoutVars>
      </dgm:prSet>
      <dgm:spPr/>
    </dgm:pt>
    <dgm:pt modelId="{3FBF3E85-4CF0-48EE-B2AE-021DE63F4A3E}" type="pres">
      <dgm:prSet presAssocID="{A7CBFE87-C56D-42FD-94B7-ECF28E6ECE52}" presName="hierChild2" presStyleCnt="0"/>
      <dgm:spPr/>
    </dgm:pt>
    <dgm:pt modelId="{F7E16E63-3839-4413-8E40-E61208E0E83A}" type="pres">
      <dgm:prSet presAssocID="{1E34C3B4-66F0-4CC4-96CC-1E5A3750B961}" presName="Name10" presStyleLbl="parChTrans1D2" presStyleIdx="0" presStyleCnt="2"/>
      <dgm:spPr/>
    </dgm:pt>
    <dgm:pt modelId="{C2DDF9B2-8343-4F77-85E4-2701AA1A358D}" type="pres">
      <dgm:prSet presAssocID="{49A06B31-7622-445A-BF60-D7A55AD15003}" presName="hierRoot2" presStyleCnt="0"/>
      <dgm:spPr/>
    </dgm:pt>
    <dgm:pt modelId="{9B4CDDEB-3B40-4D6F-BF5C-5734706F1BE9}" type="pres">
      <dgm:prSet presAssocID="{49A06B31-7622-445A-BF60-D7A55AD15003}" presName="composite2" presStyleCnt="0"/>
      <dgm:spPr/>
    </dgm:pt>
    <dgm:pt modelId="{63847B98-C337-438F-B304-AB6824DEA2E4}" type="pres">
      <dgm:prSet presAssocID="{49A06B31-7622-445A-BF60-D7A55AD15003}" presName="background2" presStyleLbl="node2" presStyleIdx="0" presStyleCnt="2"/>
      <dgm:spPr/>
    </dgm:pt>
    <dgm:pt modelId="{ADE57E00-EA08-4632-B622-89382D944BAC}" type="pres">
      <dgm:prSet presAssocID="{49A06B31-7622-445A-BF60-D7A55AD15003}" presName="text2" presStyleLbl="fgAcc2" presStyleIdx="0" presStyleCnt="2" custScaleX="131984">
        <dgm:presLayoutVars>
          <dgm:chPref val="3"/>
        </dgm:presLayoutVars>
      </dgm:prSet>
      <dgm:spPr/>
    </dgm:pt>
    <dgm:pt modelId="{C02FCC78-409D-4BE5-BB07-B1EB955827E0}" type="pres">
      <dgm:prSet presAssocID="{49A06B31-7622-445A-BF60-D7A55AD15003}" presName="hierChild3" presStyleCnt="0"/>
      <dgm:spPr/>
    </dgm:pt>
    <dgm:pt modelId="{D73152BC-9587-43FF-B4EB-F45C42A4D3DD}" type="pres">
      <dgm:prSet presAssocID="{D27F916F-53EC-407F-B110-4DC9DDE17156}" presName="Name10" presStyleLbl="parChTrans1D2" presStyleIdx="1" presStyleCnt="2"/>
      <dgm:spPr/>
    </dgm:pt>
    <dgm:pt modelId="{CBB15F89-6530-4B41-A6D0-67222AA5E4C6}" type="pres">
      <dgm:prSet presAssocID="{8874762D-00E0-4423-84BF-C4355E6E7707}" presName="hierRoot2" presStyleCnt="0"/>
      <dgm:spPr/>
    </dgm:pt>
    <dgm:pt modelId="{6E96FAD4-A10F-4C9C-89E9-C10D9C3A2113}" type="pres">
      <dgm:prSet presAssocID="{8874762D-00E0-4423-84BF-C4355E6E7707}" presName="composite2" presStyleCnt="0"/>
      <dgm:spPr/>
    </dgm:pt>
    <dgm:pt modelId="{FEFFDE9F-7CDA-4375-A4EE-14CC228A60E2}" type="pres">
      <dgm:prSet presAssocID="{8874762D-00E0-4423-84BF-C4355E6E7707}" presName="background2" presStyleLbl="node2" presStyleIdx="1" presStyleCnt="2"/>
      <dgm:spPr/>
    </dgm:pt>
    <dgm:pt modelId="{30511B66-5FCC-45D5-B3A5-52679A7BA7AA}" type="pres">
      <dgm:prSet presAssocID="{8874762D-00E0-4423-84BF-C4355E6E7707}" presName="text2" presStyleLbl="fgAcc2" presStyleIdx="1" presStyleCnt="2" custScaleX="132951" custLinFactNeighborX="573" custLinFactNeighborY="10751">
        <dgm:presLayoutVars>
          <dgm:chPref val="3"/>
        </dgm:presLayoutVars>
      </dgm:prSet>
      <dgm:spPr/>
    </dgm:pt>
    <dgm:pt modelId="{934D3B76-EBF8-42A9-A56C-02E67FE1515E}" type="pres">
      <dgm:prSet presAssocID="{8874762D-00E0-4423-84BF-C4355E6E7707}" presName="hierChild3" presStyleCnt="0"/>
      <dgm:spPr/>
    </dgm:pt>
  </dgm:ptLst>
  <dgm:cxnLst>
    <dgm:cxn modelId="{34B9B807-AD5A-42F5-8939-643A52DD3D1A}" type="presOf" srcId="{F7A51C2F-3335-49EA-BF68-7184E3965D07}" destId="{5E758F2A-F6DD-4EDE-8203-3EE1E7E25C04}" srcOrd="0" destOrd="0" presId="urn:microsoft.com/office/officeart/2005/8/layout/hierarchy1"/>
    <dgm:cxn modelId="{814E801A-7A84-449B-998B-A8D14329805D}" srcId="{A7CBFE87-C56D-42FD-94B7-ECF28E6ECE52}" destId="{49A06B31-7622-445A-BF60-D7A55AD15003}" srcOrd="0" destOrd="0" parTransId="{1E34C3B4-66F0-4CC4-96CC-1E5A3750B961}" sibTransId="{C4366C67-C8A3-4AA1-9651-D3C132CD7586}"/>
    <dgm:cxn modelId="{1EB64521-A9EB-4DBC-9A75-4D6B52ACAC47}" type="presOf" srcId="{A7CBFE87-C56D-42FD-94B7-ECF28E6ECE52}" destId="{9D5F6329-A021-42FA-9379-842697AC7B60}" srcOrd="0" destOrd="0" presId="urn:microsoft.com/office/officeart/2005/8/layout/hierarchy1"/>
    <dgm:cxn modelId="{9872C42A-623D-4EDD-B524-1A206BBE6080}" srcId="{A7CBFE87-C56D-42FD-94B7-ECF28E6ECE52}" destId="{8874762D-00E0-4423-84BF-C4355E6E7707}" srcOrd="1" destOrd="0" parTransId="{D27F916F-53EC-407F-B110-4DC9DDE17156}" sibTransId="{6DEB700D-D8EA-4923-9551-429978B62B79}"/>
    <dgm:cxn modelId="{C0768235-2BBA-4D2E-A6CF-1AD86F8949CD}" type="presOf" srcId="{1E34C3B4-66F0-4CC4-96CC-1E5A3750B961}" destId="{F7E16E63-3839-4413-8E40-E61208E0E83A}" srcOrd="0" destOrd="0" presId="urn:microsoft.com/office/officeart/2005/8/layout/hierarchy1"/>
    <dgm:cxn modelId="{864E8D5B-9DB4-4551-B277-B0D944E6F77F}" type="presOf" srcId="{49A06B31-7622-445A-BF60-D7A55AD15003}" destId="{ADE57E00-EA08-4632-B622-89382D944BAC}" srcOrd="0" destOrd="0" presId="urn:microsoft.com/office/officeart/2005/8/layout/hierarchy1"/>
    <dgm:cxn modelId="{C304758A-5BFF-4502-82CE-AB9844BB642D}" srcId="{F7A51C2F-3335-49EA-BF68-7184E3965D07}" destId="{A7CBFE87-C56D-42FD-94B7-ECF28E6ECE52}" srcOrd="0" destOrd="0" parTransId="{23552B29-F88C-4156-AC38-793A0819DAA6}" sibTransId="{5FE9B551-3FF7-44FA-B683-B77177AB3922}"/>
    <dgm:cxn modelId="{C39868AB-685B-4212-8A21-D88C9B582633}" type="presOf" srcId="{D27F916F-53EC-407F-B110-4DC9DDE17156}" destId="{D73152BC-9587-43FF-B4EB-F45C42A4D3DD}" srcOrd="0" destOrd="0" presId="urn:microsoft.com/office/officeart/2005/8/layout/hierarchy1"/>
    <dgm:cxn modelId="{FBEB98BE-3330-4D4D-93D9-5C6F06332DEF}" type="presOf" srcId="{8874762D-00E0-4423-84BF-C4355E6E7707}" destId="{30511B66-5FCC-45D5-B3A5-52679A7BA7AA}" srcOrd="0" destOrd="0" presId="urn:microsoft.com/office/officeart/2005/8/layout/hierarchy1"/>
    <dgm:cxn modelId="{7B6C8464-94D4-4407-BD3E-BAFA3E7EB6FC}" type="presParOf" srcId="{5E758F2A-F6DD-4EDE-8203-3EE1E7E25C04}" destId="{F0E13674-4A92-4646-A07A-D535A2FA8DB5}" srcOrd="0" destOrd="0" presId="urn:microsoft.com/office/officeart/2005/8/layout/hierarchy1"/>
    <dgm:cxn modelId="{0E51259D-1D33-4ECD-AB80-C8C31E6C0DBD}" type="presParOf" srcId="{F0E13674-4A92-4646-A07A-D535A2FA8DB5}" destId="{4907BA28-18DE-4437-ABE9-27276FCADD4C}" srcOrd="0" destOrd="0" presId="urn:microsoft.com/office/officeart/2005/8/layout/hierarchy1"/>
    <dgm:cxn modelId="{7E573316-10F5-4EFC-B400-0457887D496A}" type="presParOf" srcId="{4907BA28-18DE-4437-ABE9-27276FCADD4C}" destId="{62683EB6-7C2A-4269-8C1B-0993E11A18CD}" srcOrd="0" destOrd="0" presId="urn:microsoft.com/office/officeart/2005/8/layout/hierarchy1"/>
    <dgm:cxn modelId="{854A9EBF-66C0-4A8E-AC6B-89D693FCFB1A}" type="presParOf" srcId="{4907BA28-18DE-4437-ABE9-27276FCADD4C}" destId="{9D5F6329-A021-42FA-9379-842697AC7B60}" srcOrd="1" destOrd="0" presId="urn:microsoft.com/office/officeart/2005/8/layout/hierarchy1"/>
    <dgm:cxn modelId="{F7D9C671-35F0-449D-B694-B3FBFAFBD236}" type="presParOf" srcId="{F0E13674-4A92-4646-A07A-D535A2FA8DB5}" destId="{3FBF3E85-4CF0-48EE-B2AE-021DE63F4A3E}" srcOrd="1" destOrd="0" presId="urn:microsoft.com/office/officeart/2005/8/layout/hierarchy1"/>
    <dgm:cxn modelId="{69116F01-A1D5-4807-828D-98984EE9DEC8}" type="presParOf" srcId="{3FBF3E85-4CF0-48EE-B2AE-021DE63F4A3E}" destId="{F7E16E63-3839-4413-8E40-E61208E0E83A}" srcOrd="0" destOrd="0" presId="urn:microsoft.com/office/officeart/2005/8/layout/hierarchy1"/>
    <dgm:cxn modelId="{BFC2E438-5B9E-4822-B5F5-1D24C4B69D2F}" type="presParOf" srcId="{3FBF3E85-4CF0-48EE-B2AE-021DE63F4A3E}" destId="{C2DDF9B2-8343-4F77-85E4-2701AA1A358D}" srcOrd="1" destOrd="0" presId="urn:microsoft.com/office/officeart/2005/8/layout/hierarchy1"/>
    <dgm:cxn modelId="{6F248993-7076-46D0-ADE5-7739B03F40EA}" type="presParOf" srcId="{C2DDF9B2-8343-4F77-85E4-2701AA1A358D}" destId="{9B4CDDEB-3B40-4D6F-BF5C-5734706F1BE9}" srcOrd="0" destOrd="0" presId="urn:microsoft.com/office/officeart/2005/8/layout/hierarchy1"/>
    <dgm:cxn modelId="{49BC9D1E-4524-4117-A2AB-D7F0AA1A6694}" type="presParOf" srcId="{9B4CDDEB-3B40-4D6F-BF5C-5734706F1BE9}" destId="{63847B98-C337-438F-B304-AB6824DEA2E4}" srcOrd="0" destOrd="0" presId="urn:microsoft.com/office/officeart/2005/8/layout/hierarchy1"/>
    <dgm:cxn modelId="{3E564DD2-A5A4-4F31-BDC9-D9F0F62CC004}" type="presParOf" srcId="{9B4CDDEB-3B40-4D6F-BF5C-5734706F1BE9}" destId="{ADE57E00-EA08-4632-B622-89382D944BAC}" srcOrd="1" destOrd="0" presId="urn:microsoft.com/office/officeart/2005/8/layout/hierarchy1"/>
    <dgm:cxn modelId="{E57C7C54-8951-4C21-B0FD-70CE4C3ABA31}" type="presParOf" srcId="{C2DDF9B2-8343-4F77-85E4-2701AA1A358D}" destId="{C02FCC78-409D-4BE5-BB07-B1EB955827E0}" srcOrd="1" destOrd="0" presId="urn:microsoft.com/office/officeart/2005/8/layout/hierarchy1"/>
    <dgm:cxn modelId="{2D3A51A4-FAC0-4EC2-9C12-70D283AD042B}" type="presParOf" srcId="{3FBF3E85-4CF0-48EE-B2AE-021DE63F4A3E}" destId="{D73152BC-9587-43FF-B4EB-F45C42A4D3DD}" srcOrd="2" destOrd="0" presId="urn:microsoft.com/office/officeart/2005/8/layout/hierarchy1"/>
    <dgm:cxn modelId="{50CA9DE7-21E3-4AB0-A5E3-615AF0A4BAE1}" type="presParOf" srcId="{3FBF3E85-4CF0-48EE-B2AE-021DE63F4A3E}" destId="{CBB15F89-6530-4B41-A6D0-67222AA5E4C6}" srcOrd="3" destOrd="0" presId="urn:microsoft.com/office/officeart/2005/8/layout/hierarchy1"/>
    <dgm:cxn modelId="{448AF710-F16D-488B-BCDB-883B41869203}" type="presParOf" srcId="{CBB15F89-6530-4B41-A6D0-67222AA5E4C6}" destId="{6E96FAD4-A10F-4C9C-89E9-C10D9C3A2113}" srcOrd="0" destOrd="0" presId="urn:microsoft.com/office/officeart/2005/8/layout/hierarchy1"/>
    <dgm:cxn modelId="{B92B4BAC-8F8E-4CF2-8279-C057F9B6FED3}" type="presParOf" srcId="{6E96FAD4-A10F-4C9C-89E9-C10D9C3A2113}" destId="{FEFFDE9F-7CDA-4375-A4EE-14CC228A60E2}" srcOrd="0" destOrd="0" presId="urn:microsoft.com/office/officeart/2005/8/layout/hierarchy1"/>
    <dgm:cxn modelId="{75C78EF0-3BA8-4399-A0A6-2AC1708FF838}" type="presParOf" srcId="{6E96FAD4-A10F-4C9C-89E9-C10D9C3A2113}" destId="{30511B66-5FCC-45D5-B3A5-52679A7BA7AA}" srcOrd="1" destOrd="0" presId="urn:microsoft.com/office/officeart/2005/8/layout/hierarchy1"/>
    <dgm:cxn modelId="{04D53861-F857-4775-88A5-6C8A01FAD0A9}" type="presParOf" srcId="{CBB15F89-6530-4B41-A6D0-67222AA5E4C6}" destId="{934D3B76-EBF8-42A9-A56C-02E67FE151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FF0DA-247E-4631-B98D-836E8BC6B51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0C7BD-3D31-47AF-8D8E-718CC1F7B005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 err="1"/>
            <a:t>Самоактуализация</a:t>
          </a:r>
          <a:r>
            <a:rPr lang="ru-RU" dirty="0"/>
            <a:t> </a:t>
          </a:r>
        </a:p>
        <a:p>
          <a:r>
            <a:rPr lang="ru-RU" dirty="0"/>
            <a:t>(духовный рост, </a:t>
          </a:r>
        </a:p>
        <a:p>
          <a:r>
            <a:rPr lang="ru-RU" dirty="0"/>
            <a:t>самовыражение) </a:t>
          </a:r>
        </a:p>
        <a:p>
          <a:endParaRPr lang="ru-RU" dirty="0"/>
        </a:p>
      </dgm:t>
    </dgm:pt>
    <dgm:pt modelId="{6826A64A-58B1-4A7E-BB1E-A67A175A768F}" type="parTrans" cxnId="{94C08732-7320-47C8-8084-B0D27959988B}">
      <dgm:prSet/>
      <dgm:spPr/>
      <dgm:t>
        <a:bodyPr/>
        <a:lstStyle/>
        <a:p>
          <a:endParaRPr lang="ru-RU"/>
        </a:p>
      </dgm:t>
    </dgm:pt>
    <dgm:pt modelId="{FF58883E-032B-4303-852B-AA43D9534EB0}" type="sibTrans" cxnId="{94C08732-7320-47C8-8084-B0D27959988B}">
      <dgm:prSet/>
      <dgm:spPr/>
      <dgm:t>
        <a:bodyPr/>
        <a:lstStyle/>
        <a:p>
          <a:endParaRPr lang="ru-RU"/>
        </a:p>
      </dgm:t>
    </dgm:pt>
    <dgm:pt modelId="{A82DB989-200A-4D6F-9F89-506E7E055043}">
      <dgm:prSet phldrT="[Текст]"/>
      <dgm:spPr/>
      <dgm:t>
        <a:bodyPr/>
        <a:lstStyle/>
        <a:p>
          <a:r>
            <a:rPr lang="ru-RU" dirty="0"/>
            <a:t>Самоуважение (достоинство, престиж)</a:t>
          </a:r>
        </a:p>
      </dgm:t>
    </dgm:pt>
    <dgm:pt modelId="{B9B05CB8-A14E-4C47-8D6A-EA1A9B6BC0C3}" type="parTrans" cxnId="{2652E821-9A03-4D3E-A063-B3DBE2CC693E}">
      <dgm:prSet/>
      <dgm:spPr/>
      <dgm:t>
        <a:bodyPr/>
        <a:lstStyle/>
        <a:p>
          <a:endParaRPr lang="ru-RU"/>
        </a:p>
      </dgm:t>
    </dgm:pt>
    <dgm:pt modelId="{B0E006A5-537F-4AEC-BD67-E76311630B4E}" type="sibTrans" cxnId="{2652E821-9A03-4D3E-A063-B3DBE2CC693E}">
      <dgm:prSet/>
      <dgm:spPr/>
      <dgm:t>
        <a:bodyPr/>
        <a:lstStyle/>
        <a:p>
          <a:endParaRPr lang="ru-RU"/>
        </a:p>
      </dgm:t>
    </dgm:pt>
    <dgm:pt modelId="{5A52B371-3551-4D56-9EF7-B8856B0F2E33}">
      <dgm:prSet phldrT="[Текст]"/>
      <dgm:spPr/>
      <dgm:t>
        <a:bodyPr/>
        <a:lstStyle/>
        <a:p>
          <a:r>
            <a:rPr lang="ru-RU" dirty="0"/>
            <a:t>Социальные потребности (принадлежность к группе, любовь)</a:t>
          </a:r>
        </a:p>
      </dgm:t>
    </dgm:pt>
    <dgm:pt modelId="{17BFE6D2-B7B7-41ED-B869-1CC826C2C55B}" type="parTrans" cxnId="{3AA2C5DA-68F7-4AC3-B23D-9155BF39FADA}">
      <dgm:prSet/>
      <dgm:spPr/>
      <dgm:t>
        <a:bodyPr/>
        <a:lstStyle/>
        <a:p>
          <a:endParaRPr lang="ru-RU"/>
        </a:p>
      </dgm:t>
    </dgm:pt>
    <dgm:pt modelId="{7C2389CC-6946-4855-96A5-0981280364E5}" type="sibTrans" cxnId="{3AA2C5DA-68F7-4AC3-B23D-9155BF39FADA}">
      <dgm:prSet/>
      <dgm:spPr/>
      <dgm:t>
        <a:bodyPr/>
        <a:lstStyle/>
        <a:p>
          <a:endParaRPr lang="ru-RU"/>
        </a:p>
      </dgm:t>
    </dgm:pt>
    <dgm:pt modelId="{DF79B145-E8BB-40EB-93AD-B61385663D69}">
      <dgm:prSet/>
      <dgm:spPr/>
      <dgm:t>
        <a:bodyPr/>
        <a:lstStyle/>
        <a:p>
          <a:r>
            <a:rPr lang="ru-RU" dirty="0"/>
            <a:t>Безопасность (физиологическая и психологическая)</a:t>
          </a:r>
        </a:p>
      </dgm:t>
    </dgm:pt>
    <dgm:pt modelId="{B9E7F73F-E9FC-47BB-95CC-CE9F9379340D}" type="parTrans" cxnId="{C9985254-0643-4F6C-86DA-AE069FFD9874}">
      <dgm:prSet/>
      <dgm:spPr/>
      <dgm:t>
        <a:bodyPr/>
        <a:lstStyle/>
        <a:p>
          <a:endParaRPr lang="ru-RU"/>
        </a:p>
      </dgm:t>
    </dgm:pt>
    <dgm:pt modelId="{3A8170EF-FDAA-4476-BB73-86FE0454AC66}" type="sibTrans" cxnId="{C9985254-0643-4F6C-86DA-AE069FFD9874}">
      <dgm:prSet/>
      <dgm:spPr/>
      <dgm:t>
        <a:bodyPr/>
        <a:lstStyle/>
        <a:p>
          <a:endParaRPr lang="ru-RU"/>
        </a:p>
      </dgm:t>
    </dgm:pt>
    <dgm:pt modelId="{77DBE028-C1AB-4D3F-A984-E9DA58B0D2C4}">
      <dgm:prSet/>
      <dgm:spPr/>
      <dgm:t>
        <a:bodyPr/>
        <a:lstStyle/>
        <a:p>
          <a:r>
            <a:rPr lang="ru-RU" dirty="0"/>
            <a:t>Физиологические потребности (сон, еда, питье)</a:t>
          </a:r>
        </a:p>
      </dgm:t>
    </dgm:pt>
    <dgm:pt modelId="{EBC0D781-D1D2-49CF-97AB-1952825715F1}" type="parTrans" cxnId="{C41C1B0A-1D50-4DA5-8993-EB7A40F2F085}">
      <dgm:prSet/>
      <dgm:spPr/>
      <dgm:t>
        <a:bodyPr/>
        <a:lstStyle/>
        <a:p>
          <a:endParaRPr lang="ru-RU"/>
        </a:p>
      </dgm:t>
    </dgm:pt>
    <dgm:pt modelId="{8A16B058-49CB-46E6-884E-41356108FF1F}" type="sibTrans" cxnId="{C41C1B0A-1D50-4DA5-8993-EB7A40F2F085}">
      <dgm:prSet/>
      <dgm:spPr/>
      <dgm:t>
        <a:bodyPr/>
        <a:lstStyle/>
        <a:p>
          <a:endParaRPr lang="ru-RU"/>
        </a:p>
      </dgm:t>
    </dgm:pt>
    <dgm:pt modelId="{1438D3DE-B5B2-4D7E-8826-3ADF95230F37}" type="pres">
      <dgm:prSet presAssocID="{45AFF0DA-247E-4631-B98D-836E8BC6B51A}" presName="Name0" presStyleCnt="0">
        <dgm:presLayoutVars>
          <dgm:dir/>
          <dgm:animLvl val="lvl"/>
          <dgm:resizeHandles val="exact"/>
        </dgm:presLayoutVars>
      </dgm:prSet>
      <dgm:spPr/>
    </dgm:pt>
    <dgm:pt modelId="{3B9317BD-7CCA-4DCB-8D02-04F6C751DFC0}" type="pres">
      <dgm:prSet presAssocID="{DD90C7BD-3D31-47AF-8D8E-718CC1F7B005}" presName="Name8" presStyleCnt="0"/>
      <dgm:spPr/>
    </dgm:pt>
    <dgm:pt modelId="{39AFD599-B8B7-408A-8A42-FD9A4C173253}" type="pres">
      <dgm:prSet presAssocID="{DD90C7BD-3D31-47AF-8D8E-718CC1F7B005}" presName="level" presStyleLbl="node1" presStyleIdx="0" presStyleCnt="5" custScaleY="137994">
        <dgm:presLayoutVars>
          <dgm:chMax val="1"/>
          <dgm:bulletEnabled val="1"/>
        </dgm:presLayoutVars>
      </dgm:prSet>
      <dgm:spPr/>
    </dgm:pt>
    <dgm:pt modelId="{BD79E2E7-E11B-48B5-A0E1-E03BCE77EBD4}" type="pres">
      <dgm:prSet presAssocID="{DD90C7BD-3D31-47AF-8D8E-718CC1F7B00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7C435D-A46F-4366-9F5F-3C764293E5D7}" type="pres">
      <dgm:prSet presAssocID="{A82DB989-200A-4D6F-9F89-506E7E055043}" presName="Name8" presStyleCnt="0"/>
      <dgm:spPr/>
    </dgm:pt>
    <dgm:pt modelId="{44BC8104-CBB8-4384-AF7C-15AB28F82C38}" type="pres">
      <dgm:prSet presAssocID="{A82DB989-200A-4D6F-9F89-506E7E055043}" presName="level" presStyleLbl="node1" presStyleIdx="1" presStyleCnt="5" custScaleY="62143">
        <dgm:presLayoutVars>
          <dgm:chMax val="1"/>
          <dgm:bulletEnabled val="1"/>
        </dgm:presLayoutVars>
      </dgm:prSet>
      <dgm:spPr/>
    </dgm:pt>
    <dgm:pt modelId="{E259648A-FA4E-402D-8ED4-D4139B767EDD}" type="pres">
      <dgm:prSet presAssocID="{A82DB989-200A-4D6F-9F89-506E7E0550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A13E3C-1DFD-47D2-B0CD-894CAF0304DA}" type="pres">
      <dgm:prSet presAssocID="{5A52B371-3551-4D56-9EF7-B8856B0F2E33}" presName="Name8" presStyleCnt="0"/>
      <dgm:spPr/>
    </dgm:pt>
    <dgm:pt modelId="{C079F921-B94C-4EA6-B65F-0BBD10AB382C}" type="pres">
      <dgm:prSet presAssocID="{5A52B371-3551-4D56-9EF7-B8856B0F2E33}" presName="level" presStyleLbl="node1" presStyleIdx="2" presStyleCnt="5" custScaleY="39474">
        <dgm:presLayoutVars>
          <dgm:chMax val="1"/>
          <dgm:bulletEnabled val="1"/>
        </dgm:presLayoutVars>
      </dgm:prSet>
      <dgm:spPr/>
    </dgm:pt>
    <dgm:pt modelId="{E48CADDF-CA6F-4BBE-BA70-C6E8DF769E67}" type="pres">
      <dgm:prSet presAssocID="{5A52B371-3551-4D56-9EF7-B8856B0F2E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8D4006-958B-47A9-B19B-7E9A1DDCDED4}" type="pres">
      <dgm:prSet presAssocID="{DF79B145-E8BB-40EB-93AD-B61385663D69}" presName="Name8" presStyleCnt="0"/>
      <dgm:spPr/>
    </dgm:pt>
    <dgm:pt modelId="{040ED15D-1982-4BD2-8876-E8D762F56C86}" type="pres">
      <dgm:prSet presAssocID="{DF79B145-E8BB-40EB-93AD-B61385663D69}" presName="level" presStyleLbl="node1" presStyleIdx="3" presStyleCnt="5" custScaleY="36814">
        <dgm:presLayoutVars>
          <dgm:chMax val="1"/>
          <dgm:bulletEnabled val="1"/>
        </dgm:presLayoutVars>
      </dgm:prSet>
      <dgm:spPr/>
    </dgm:pt>
    <dgm:pt modelId="{A0969E4A-F4F0-4B40-A616-585ED9F26C55}" type="pres">
      <dgm:prSet presAssocID="{DF79B145-E8BB-40EB-93AD-B61385663D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BE936B-FB7C-4310-913B-A09805D6550B}" type="pres">
      <dgm:prSet presAssocID="{77DBE028-C1AB-4D3F-A984-E9DA58B0D2C4}" presName="Name8" presStyleCnt="0"/>
      <dgm:spPr/>
    </dgm:pt>
    <dgm:pt modelId="{B7B13AA1-4FDB-4A32-B8E0-E99DBF5BC489}" type="pres">
      <dgm:prSet presAssocID="{77DBE028-C1AB-4D3F-A984-E9DA58B0D2C4}" presName="level" presStyleLbl="node1" presStyleIdx="4" presStyleCnt="5" custScaleY="47172">
        <dgm:presLayoutVars>
          <dgm:chMax val="1"/>
          <dgm:bulletEnabled val="1"/>
        </dgm:presLayoutVars>
      </dgm:prSet>
      <dgm:spPr/>
    </dgm:pt>
    <dgm:pt modelId="{9D9F0B06-E941-43DD-A1B0-F8CAC0B7125D}" type="pres">
      <dgm:prSet presAssocID="{77DBE028-C1AB-4D3F-A984-E9DA58B0D2C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41C1B0A-1D50-4DA5-8993-EB7A40F2F085}" srcId="{45AFF0DA-247E-4631-B98D-836E8BC6B51A}" destId="{77DBE028-C1AB-4D3F-A984-E9DA58B0D2C4}" srcOrd="4" destOrd="0" parTransId="{EBC0D781-D1D2-49CF-97AB-1952825715F1}" sibTransId="{8A16B058-49CB-46E6-884E-41356108FF1F}"/>
    <dgm:cxn modelId="{4753010D-3764-47CE-9566-27D3C7B301D8}" type="presOf" srcId="{DF79B145-E8BB-40EB-93AD-B61385663D69}" destId="{A0969E4A-F4F0-4B40-A616-585ED9F26C55}" srcOrd="1" destOrd="0" presId="urn:microsoft.com/office/officeart/2005/8/layout/pyramid1"/>
    <dgm:cxn modelId="{3A591A21-6E48-41CE-BADA-2A943A5B69EE}" type="presOf" srcId="{A82DB989-200A-4D6F-9F89-506E7E055043}" destId="{E259648A-FA4E-402D-8ED4-D4139B767EDD}" srcOrd="1" destOrd="0" presId="urn:microsoft.com/office/officeart/2005/8/layout/pyramid1"/>
    <dgm:cxn modelId="{2652E821-9A03-4D3E-A063-B3DBE2CC693E}" srcId="{45AFF0DA-247E-4631-B98D-836E8BC6B51A}" destId="{A82DB989-200A-4D6F-9F89-506E7E055043}" srcOrd="1" destOrd="0" parTransId="{B9B05CB8-A14E-4C47-8D6A-EA1A9B6BC0C3}" sibTransId="{B0E006A5-537F-4AEC-BD67-E76311630B4E}"/>
    <dgm:cxn modelId="{2A93E52E-53E2-4078-9653-C55D21A49A21}" type="presOf" srcId="{DD90C7BD-3D31-47AF-8D8E-718CC1F7B005}" destId="{BD79E2E7-E11B-48B5-A0E1-E03BCE77EBD4}" srcOrd="1" destOrd="0" presId="urn:microsoft.com/office/officeart/2005/8/layout/pyramid1"/>
    <dgm:cxn modelId="{B81B2230-F0A0-446A-B7F5-4AA2DDC065FF}" type="presOf" srcId="{5A52B371-3551-4D56-9EF7-B8856B0F2E33}" destId="{C079F921-B94C-4EA6-B65F-0BBD10AB382C}" srcOrd="0" destOrd="0" presId="urn:microsoft.com/office/officeart/2005/8/layout/pyramid1"/>
    <dgm:cxn modelId="{94C08732-7320-47C8-8084-B0D27959988B}" srcId="{45AFF0DA-247E-4631-B98D-836E8BC6B51A}" destId="{DD90C7BD-3D31-47AF-8D8E-718CC1F7B005}" srcOrd="0" destOrd="0" parTransId="{6826A64A-58B1-4A7E-BB1E-A67A175A768F}" sibTransId="{FF58883E-032B-4303-852B-AA43D9534EB0}"/>
    <dgm:cxn modelId="{57E8223E-7509-4945-9912-3589CC5ED3EF}" type="presOf" srcId="{A82DB989-200A-4D6F-9F89-506E7E055043}" destId="{44BC8104-CBB8-4384-AF7C-15AB28F82C38}" srcOrd="0" destOrd="0" presId="urn:microsoft.com/office/officeart/2005/8/layout/pyramid1"/>
    <dgm:cxn modelId="{4FCE6F45-460B-4013-A62E-40378FDB78B9}" type="presOf" srcId="{77DBE028-C1AB-4D3F-A984-E9DA58B0D2C4}" destId="{9D9F0B06-E941-43DD-A1B0-F8CAC0B7125D}" srcOrd="1" destOrd="0" presId="urn:microsoft.com/office/officeart/2005/8/layout/pyramid1"/>
    <dgm:cxn modelId="{A966B551-7C37-4564-8E67-58347A95BCAF}" type="presOf" srcId="{77DBE028-C1AB-4D3F-A984-E9DA58B0D2C4}" destId="{B7B13AA1-4FDB-4A32-B8E0-E99DBF5BC489}" srcOrd="0" destOrd="0" presId="urn:microsoft.com/office/officeart/2005/8/layout/pyramid1"/>
    <dgm:cxn modelId="{C9985254-0643-4F6C-86DA-AE069FFD9874}" srcId="{45AFF0DA-247E-4631-B98D-836E8BC6B51A}" destId="{DF79B145-E8BB-40EB-93AD-B61385663D69}" srcOrd="3" destOrd="0" parTransId="{B9E7F73F-E9FC-47BB-95CC-CE9F9379340D}" sibTransId="{3A8170EF-FDAA-4476-BB73-86FE0454AC66}"/>
    <dgm:cxn modelId="{7C210875-F930-4490-BCBB-A3D54D8909CF}" type="presOf" srcId="{5A52B371-3551-4D56-9EF7-B8856B0F2E33}" destId="{E48CADDF-CA6F-4BBE-BA70-C6E8DF769E67}" srcOrd="1" destOrd="0" presId="urn:microsoft.com/office/officeart/2005/8/layout/pyramid1"/>
    <dgm:cxn modelId="{89157E97-F5AD-4910-82B7-5174B7722EF0}" type="presOf" srcId="{45AFF0DA-247E-4631-B98D-836E8BC6B51A}" destId="{1438D3DE-B5B2-4D7E-8826-3ADF95230F37}" srcOrd="0" destOrd="0" presId="urn:microsoft.com/office/officeart/2005/8/layout/pyramid1"/>
    <dgm:cxn modelId="{3AA2C5DA-68F7-4AC3-B23D-9155BF39FADA}" srcId="{45AFF0DA-247E-4631-B98D-836E8BC6B51A}" destId="{5A52B371-3551-4D56-9EF7-B8856B0F2E33}" srcOrd="2" destOrd="0" parTransId="{17BFE6D2-B7B7-41ED-B869-1CC826C2C55B}" sibTransId="{7C2389CC-6946-4855-96A5-0981280364E5}"/>
    <dgm:cxn modelId="{09148DE5-2AC5-43DA-B267-4BDCB7EAB2F9}" type="presOf" srcId="{DF79B145-E8BB-40EB-93AD-B61385663D69}" destId="{040ED15D-1982-4BD2-8876-E8D762F56C86}" srcOrd="0" destOrd="0" presId="urn:microsoft.com/office/officeart/2005/8/layout/pyramid1"/>
    <dgm:cxn modelId="{009127EF-3409-4440-858D-4CB60EE31F00}" type="presOf" srcId="{DD90C7BD-3D31-47AF-8D8E-718CC1F7B005}" destId="{39AFD599-B8B7-408A-8A42-FD9A4C173253}" srcOrd="0" destOrd="0" presId="urn:microsoft.com/office/officeart/2005/8/layout/pyramid1"/>
    <dgm:cxn modelId="{DEC39398-010D-4FC8-BBAF-02A08E129E39}" type="presParOf" srcId="{1438D3DE-B5B2-4D7E-8826-3ADF95230F37}" destId="{3B9317BD-7CCA-4DCB-8D02-04F6C751DFC0}" srcOrd="0" destOrd="0" presId="urn:microsoft.com/office/officeart/2005/8/layout/pyramid1"/>
    <dgm:cxn modelId="{39FD4106-FA13-4AA6-A856-83871889305D}" type="presParOf" srcId="{3B9317BD-7CCA-4DCB-8D02-04F6C751DFC0}" destId="{39AFD599-B8B7-408A-8A42-FD9A4C173253}" srcOrd="0" destOrd="0" presId="urn:microsoft.com/office/officeart/2005/8/layout/pyramid1"/>
    <dgm:cxn modelId="{066D85C6-3299-4ED7-A650-3D3D6BFD030C}" type="presParOf" srcId="{3B9317BD-7CCA-4DCB-8D02-04F6C751DFC0}" destId="{BD79E2E7-E11B-48B5-A0E1-E03BCE77EBD4}" srcOrd="1" destOrd="0" presId="urn:microsoft.com/office/officeart/2005/8/layout/pyramid1"/>
    <dgm:cxn modelId="{41A41148-1A63-42A0-A5E3-AE6364204137}" type="presParOf" srcId="{1438D3DE-B5B2-4D7E-8826-3ADF95230F37}" destId="{FC7C435D-A46F-4366-9F5F-3C764293E5D7}" srcOrd="1" destOrd="0" presId="urn:microsoft.com/office/officeart/2005/8/layout/pyramid1"/>
    <dgm:cxn modelId="{0D57A2CB-3FC3-4130-9AFA-8040843090AB}" type="presParOf" srcId="{FC7C435D-A46F-4366-9F5F-3C764293E5D7}" destId="{44BC8104-CBB8-4384-AF7C-15AB28F82C38}" srcOrd="0" destOrd="0" presId="urn:microsoft.com/office/officeart/2005/8/layout/pyramid1"/>
    <dgm:cxn modelId="{5EB08892-64D0-4F6B-8D20-2AF163C1CAC6}" type="presParOf" srcId="{FC7C435D-A46F-4366-9F5F-3C764293E5D7}" destId="{E259648A-FA4E-402D-8ED4-D4139B767EDD}" srcOrd="1" destOrd="0" presId="urn:microsoft.com/office/officeart/2005/8/layout/pyramid1"/>
    <dgm:cxn modelId="{49D5B949-CA23-4A0B-99A8-FED928AA99A9}" type="presParOf" srcId="{1438D3DE-B5B2-4D7E-8826-3ADF95230F37}" destId="{1AA13E3C-1DFD-47D2-B0CD-894CAF0304DA}" srcOrd="2" destOrd="0" presId="urn:microsoft.com/office/officeart/2005/8/layout/pyramid1"/>
    <dgm:cxn modelId="{58DE7F34-7B3A-4917-934E-813F235087C7}" type="presParOf" srcId="{1AA13E3C-1DFD-47D2-B0CD-894CAF0304DA}" destId="{C079F921-B94C-4EA6-B65F-0BBD10AB382C}" srcOrd="0" destOrd="0" presId="urn:microsoft.com/office/officeart/2005/8/layout/pyramid1"/>
    <dgm:cxn modelId="{E21F8711-4ABB-4954-BC62-D0E00C6727C8}" type="presParOf" srcId="{1AA13E3C-1DFD-47D2-B0CD-894CAF0304DA}" destId="{E48CADDF-CA6F-4BBE-BA70-C6E8DF769E67}" srcOrd="1" destOrd="0" presId="urn:microsoft.com/office/officeart/2005/8/layout/pyramid1"/>
    <dgm:cxn modelId="{CAC5BA06-F524-406E-B83E-54B12D34DC8E}" type="presParOf" srcId="{1438D3DE-B5B2-4D7E-8826-3ADF95230F37}" destId="{628D4006-958B-47A9-B19B-7E9A1DDCDED4}" srcOrd="3" destOrd="0" presId="urn:microsoft.com/office/officeart/2005/8/layout/pyramid1"/>
    <dgm:cxn modelId="{1FDBFED2-4DDA-40C9-9C39-302DA6C40097}" type="presParOf" srcId="{628D4006-958B-47A9-B19B-7E9A1DDCDED4}" destId="{040ED15D-1982-4BD2-8876-E8D762F56C86}" srcOrd="0" destOrd="0" presId="urn:microsoft.com/office/officeart/2005/8/layout/pyramid1"/>
    <dgm:cxn modelId="{97784D01-14CE-4E18-9105-37D698BCCC22}" type="presParOf" srcId="{628D4006-958B-47A9-B19B-7E9A1DDCDED4}" destId="{A0969E4A-F4F0-4B40-A616-585ED9F26C55}" srcOrd="1" destOrd="0" presId="urn:microsoft.com/office/officeart/2005/8/layout/pyramid1"/>
    <dgm:cxn modelId="{ADA892F3-898C-4CB8-9D27-309FB2DAFEB8}" type="presParOf" srcId="{1438D3DE-B5B2-4D7E-8826-3ADF95230F37}" destId="{5FBE936B-FB7C-4310-913B-A09805D6550B}" srcOrd="4" destOrd="0" presId="urn:microsoft.com/office/officeart/2005/8/layout/pyramid1"/>
    <dgm:cxn modelId="{84F53B9F-A751-4006-A225-F5BBF8BEC484}" type="presParOf" srcId="{5FBE936B-FB7C-4310-913B-A09805D6550B}" destId="{B7B13AA1-4FDB-4A32-B8E0-E99DBF5BC489}" srcOrd="0" destOrd="0" presId="urn:microsoft.com/office/officeart/2005/8/layout/pyramid1"/>
    <dgm:cxn modelId="{44B1C240-1FC9-4A60-8832-10158AC1F8AE}" type="presParOf" srcId="{5FBE936B-FB7C-4310-913B-A09805D6550B}" destId="{9D9F0B06-E941-43DD-A1B0-F8CAC0B7125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111B5-80F7-46DB-A114-68794C15276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C3A06-9E5D-46B5-82B4-55656DE66944}">
      <dgm:prSet phldrT="[Текст]"/>
      <dgm:spPr/>
      <dgm:t>
        <a:bodyPr/>
        <a:lstStyle/>
        <a:p>
          <a:r>
            <a:rPr lang="ru-RU" dirty="0"/>
            <a:t>По структуре</a:t>
          </a:r>
        </a:p>
      </dgm:t>
    </dgm:pt>
    <dgm:pt modelId="{60424ADF-4B08-4C33-A4A3-F4EC76D9D438}" type="parTrans" cxnId="{CFA502B0-B2EB-45E5-9645-0378A0618015}">
      <dgm:prSet/>
      <dgm:spPr/>
      <dgm:t>
        <a:bodyPr/>
        <a:lstStyle/>
        <a:p>
          <a:endParaRPr lang="ru-RU"/>
        </a:p>
      </dgm:t>
    </dgm:pt>
    <dgm:pt modelId="{FC6FE824-ED7B-4701-AADE-C15E2A43CA7D}" type="sibTrans" cxnId="{CFA502B0-B2EB-45E5-9645-0378A0618015}">
      <dgm:prSet/>
      <dgm:spPr/>
      <dgm:t>
        <a:bodyPr/>
        <a:lstStyle/>
        <a:p>
          <a:endParaRPr lang="ru-RU"/>
        </a:p>
      </dgm:t>
    </dgm:pt>
    <dgm:pt modelId="{A26898AF-EC68-4E06-B9E4-B5722F19C451}">
      <dgm:prSet phldrT="[Текст]"/>
      <dgm:spPr/>
      <dgm:t>
        <a:bodyPr/>
        <a:lstStyle/>
        <a:p>
          <a:r>
            <a:rPr lang="ru-RU" dirty="0"/>
            <a:t>Потребности</a:t>
          </a:r>
        </a:p>
      </dgm:t>
    </dgm:pt>
    <dgm:pt modelId="{0E70FE89-8979-4148-AFE0-C7ADB920F85D}" type="parTrans" cxnId="{7423E99A-CDAB-42AB-9512-F3269D6708C1}">
      <dgm:prSet/>
      <dgm:spPr/>
      <dgm:t>
        <a:bodyPr/>
        <a:lstStyle/>
        <a:p>
          <a:endParaRPr lang="ru-RU"/>
        </a:p>
      </dgm:t>
    </dgm:pt>
    <dgm:pt modelId="{DEF58526-20CB-4A34-A27E-0D0B0196BF4E}" type="sibTrans" cxnId="{7423E99A-CDAB-42AB-9512-F3269D6708C1}">
      <dgm:prSet/>
      <dgm:spPr/>
      <dgm:t>
        <a:bodyPr/>
        <a:lstStyle/>
        <a:p>
          <a:endParaRPr lang="ru-RU"/>
        </a:p>
      </dgm:t>
    </dgm:pt>
    <dgm:pt modelId="{E34945A5-722F-4169-8DF3-4C1A67AB2DE7}">
      <dgm:prSet phldrT="[Текст]"/>
      <dgm:spPr/>
      <dgm:t>
        <a:bodyPr/>
        <a:lstStyle/>
        <a:p>
          <a:r>
            <a:rPr lang="ru-RU" dirty="0"/>
            <a:t>Цели</a:t>
          </a:r>
        </a:p>
      </dgm:t>
    </dgm:pt>
    <dgm:pt modelId="{FAE2795C-CFA4-44D7-9A34-FAA497BFA44F}" type="parTrans" cxnId="{DDFE0BAA-81E1-48B0-B8C7-E06053E49BB9}">
      <dgm:prSet/>
      <dgm:spPr/>
      <dgm:t>
        <a:bodyPr/>
        <a:lstStyle/>
        <a:p>
          <a:endParaRPr lang="ru-RU"/>
        </a:p>
      </dgm:t>
    </dgm:pt>
    <dgm:pt modelId="{F7F8304C-3775-4E24-8787-7B56DEC05A2E}" type="sibTrans" cxnId="{DDFE0BAA-81E1-48B0-B8C7-E06053E49BB9}">
      <dgm:prSet/>
      <dgm:spPr/>
      <dgm:t>
        <a:bodyPr/>
        <a:lstStyle/>
        <a:p>
          <a:endParaRPr lang="ru-RU"/>
        </a:p>
      </dgm:t>
    </dgm:pt>
    <dgm:pt modelId="{2A854543-CA9F-411B-AB35-C7CDD2B110F1}">
      <dgm:prSet phldrT="[Текст]"/>
      <dgm:spPr/>
      <dgm:t>
        <a:bodyPr/>
        <a:lstStyle/>
        <a:p>
          <a:r>
            <a:rPr lang="ru-RU" dirty="0"/>
            <a:t>По содержанию</a:t>
          </a:r>
        </a:p>
      </dgm:t>
    </dgm:pt>
    <dgm:pt modelId="{029DB13B-48FF-43BE-B422-3F5994E4EB96}" type="parTrans" cxnId="{7AFF0D5C-027F-46D2-BCC0-320C3B6D2DCE}">
      <dgm:prSet/>
      <dgm:spPr/>
      <dgm:t>
        <a:bodyPr/>
        <a:lstStyle/>
        <a:p>
          <a:endParaRPr lang="ru-RU"/>
        </a:p>
      </dgm:t>
    </dgm:pt>
    <dgm:pt modelId="{787F8ECD-1580-4B5D-8720-B09C3248FDA6}" type="sibTrans" cxnId="{7AFF0D5C-027F-46D2-BCC0-320C3B6D2DCE}">
      <dgm:prSet/>
      <dgm:spPr/>
      <dgm:t>
        <a:bodyPr/>
        <a:lstStyle/>
        <a:p>
          <a:endParaRPr lang="ru-RU"/>
        </a:p>
      </dgm:t>
    </dgm:pt>
    <dgm:pt modelId="{CAAA1A97-0E31-40A3-8B5E-2B78955E5336}">
      <dgm:prSet phldrT="[Текст]"/>
      <dgm:spPr/>
      <dgm:t>
        <a:bodyPr/>
        <a:lstStyle/>
        <a:p>
          <a:r>
            <a:rPr lang="ru-RU" dirty="0"/>
            <a:t>Материальная</a:t>
          </a:r>
        </a:p>
      </dgm:t>
    </dgm:pt>
    <dgm:pt modelId="{B97C4265-B71B-44E5-BEED-76DF41D28E6E}" type="parTrans" cxnId="{2BEC8A77-3503-4518-B32B-864D0389906D}">
      <dgm:prSet/>
      <dgm:spPr/>
      <dgm:t>
        <a:bodyPr/>
        <a:lstStyle/>
        <a:p>
          <a:endParaRPr lang="ru-RU"/>
        </a:p>
      </dgm:t>
    </dgm:pt>
    <dgm:pt modelId="{058E7610-B0EE-4210-9B8E-DB53A6FAA667}" type="sibTrans" cxnId="{2BEC8A77-3503-4518-B32B-864D0389906D}">
      <dgm:prSet/>
      <dgm:spPr/>
      <dgm:t>
        <a:bodyPr/>
        <a:lstStyle/>
        <a:p>
          <a:endParaRPr lang="ru-RU"/>
        </a:p>
      </dgm:t>
    </dgm:pt>
    <dgm:pt modelId="{AD627338-598C-4B88-92F8-6F2BF933DFED}">
      <dgm:prSet phldrT="[Текст]"/>
      <dgm:spPr/>
      <dgm:t>
        <a:bodyPr/>
        <a:lstStyle/>
        <a:p>
          <a:r>
            <a:rPr lang="ru-RU" dirty="0"/>
            <a:t>Сознательная, бессознательная</a:t>
          </a:r>
        </a:p>
      </dgm:t>
    </dgm:pt>
    <dgm:pt modelId="{5112EF3B-F226-47C2-B611-A5774634255B}" type="parTrans" cxnId="{D74EEF62-B4D6-40EB-8C96-E167E0CBECE6}">
      <dgm:prSet/>
      <dgm:spPr/>
      <dgm:t>
        <a:bodyPr/>
        <a:lstStyle/>
        <a:p>
          <a:endParaRPr lang="ru-RU"/>
        </a:p>
      </dgm:t>
    </dgm:pt>
    <dgm:pt modelId="{A64AC0C4-ED57-4491-87DD-4ACB7C2A188F}" type="sibTrans" cxnId="{D74EEF62-B4D6-40EB-8C96-E167E0CBECE6}">
      <dgm:prSet/>
      <dgm:spPr/>
      <dgm:t>
        <a:bodyPr/>
        <a:lstStyle/>
        <a:p>
          <a:endParaRPr lang="ru-RU"/>
        </a:p>
      </dgm:t>
    </dgm:pt>
    <dgm:pt modelId="{1388F017-A8EB-438C-A971-AC86C08E56CC}">
      <dgm:prSet phldrT="[Текст]"/>
      <dgm:spPr/>
      <dgm:t>
        <a:bodyPr/>
        <a:lstStyle/>
        <a:p>
          <a:r>
            <a:rPr lang="ru-RU" dirty="0"/>
            <a:t>По развитости</a:t>
          </a:r>
        </a:p>
      </dgm:t>
    </dgm:pt>
    <dgm:pt modelId="{1A6ABA58-6883-4450-8FCB-E3D6FF813F8B}" type="parTrans" cxnId="{466AD3D7-2B91-40D1-BBF2-81A19B8BFF30}">
      <dgm:prSet/>
      <dgm:spPr/>
      <dgm:t>
        <a:bodyPr/>
        <a:lstStyle/>
        <a:p>
          <a:endParaRPr lang="ru-RU"/>
        </a:p>
      </dgm:t>
    </dgm:pt>
    <dgm:pt modelId="{56D84251-B29C-41CF-AA97-701D7A1FE5B7}" type="sibTrans" cxnId="{466AD3D7-2B91-40D1-BBF2-81A19B8BFF30}">
      <dgm:prSet/>
      <dgm:spPr/>
      <dgm:t>
        <a:bodyPr/>
        <a:lstStyle/>
        <a:p>
          <a:endParaRPr lang="ru-RU"/>
        </a:p>
      </dgm:t>
    </dgm:pt>
    <dgm:pt modelId="{E600752F-30FA-4E66-A5FD-DA01813B707C}">
      <dgm:prSet phldrT="[Текст]"/>
      <dgm:spPr/>
      <dgm:t>
        <a:bodyPr/>
        <a:lstStyle/>
        <a:p>
          <a:r>
            <a:rPr lang="ru-RU" dirty="0"/>
            <a:t>Широта</a:t>
          </a:r>
        </a:p>
      </dgm:t>
    </dgm:pt>
    <dgm:pt modelId="{397A3A52-0164-439B-A405-60F2318CAA45}" type="parTrans" cxnId="{2E52C55A-73D9-475F-A1E7-9C5BB7F54BE8}">
      <dgm:prSet/>
      <dgm:spPr/>
      <dgm:t>
        <a:bodyPr/>
        <a:lstStyle/>
        <a:p>
          <a:endParaRPr lang="ru-RU"/>
        </a:p>
      </dgm:t>
    </dgm:pt>
    <dgm:pt modelId="{0F7A29C3-56DC-4656-B568-8FDE379AA2BC}" type="sibTrans" cxnId="{2E52C55A-73D9-475F-A1E7-9C5BB7F54BE8}">
      <dgm:prSet/>
      <dgm:spPr/>
      <dgm:t>
        <a:bodyPr/>
        <a:lstStyle/>
        <a:p>
          <a:endParaRPr lang="ru-RU"/>
        </a:p>
      </dgm:t>
    </dgm:pt>
    <dgm:pt modelId="{F7154765-7C2D-4953-8ED9-8FA69F96A2D8}">
      <dgm:prSet phldrT="[Текст]"/>
      <dgm:spPr/>
      <dgm:t>
        <a:bodyPr/>
        <a:lstStyle/>
        <a:p>
          <a:r>
            <a:rPr lang="ru-RU" dirty="0" err="1"/>
            <a:t>Иерархизированность</a:t>
          </a:r>
          <a:endParaRPr lang="ru-RU" dirty="0"/>
        </a:p>
      </dgm:t>
    </dgm:pt>
    <dgm:pt modelId="{2BF2D1DA-7C53-40DB-ABC5-A97711E4C04F}" type="parTrans" cxnId="{0171DFC1-E4F5-4D84-AF09-6F39B2BD1FFA}">
      <dgm:prSet/>
      <dgm:spPr/>
      <dgm:t>
        <a:bodyPr/>
        <a:lstStyle/>
        <a:p>
          <a:endParaRPr lang="ru-RU"/>
        </a:p>
      </dgm:t>
    </dgm:pt>
    <dgm:pt modelId="{5F9666B5-109E-4638-BC74-81A4CEDC2ABF}" type="sibTrans" cxnId="{0171DFC1-E4F5-4D84-AF09-6F39B2BD1FFA}">
      <dgm:prSet/>
      <dgm:spPr/>
      <dgm:t>
        <a:bodyPr/>
        <a:lstStyle/>
        <a:p>
          <a:endParaRPr lang="ru-RU"/>
        </a:p>
      </dgm:t>
    </dgm:pt>
    <dgm:pt modelId="{BC0B03DB-63B5-42B6-8DDB-BC9C550577A5}">
      <dgm:prSet/>
      <dgm:spPr/>
      <dgm:t>
        <a:bodyPr/>
        <a:lstStyle/>
        <a:p>
          <a:r>
            <a:rPr lang="ru-RU" dirty="0"/>
            <a:t>Мотивы</a:t>
          </a:r>
        </a:p>
      </dgm:t>
    </dgm:pt>
    <dgm:pt modelId="{342B5361-686A-4931-BB53-B36E6D498A9E}" type="parTrans" cxnId="{EFAA00ED-5C3F-42A5-A6A1-BAA0121C0C48}">
      <dgm:prSet/>
      <dgm:spPr/>
      <dgm:t>
        <a:bodyPr/>
        <a:lstStyle/>
        <a:p>
          <a:endParaRPr lang="ru-RU"/>
        </a:p>
      </dgm:t>
    </dgm:pt>
    <dgm:pt modelId="{1FF8E840-FCD1-4E91-82A0-405390F6DD49}" type="sibTrans" cxnId="{EFAA00ED-5C3F-42A5-A6A1-BAA0121C0C48}">
      <dgm:prSet/>
      <dgm:spPr/>
      <dgm:t>
        <a:bodyPr/>
        <a:lstStyle/>
        <a:p>
          <a:endParaRPr lang="ru-RU"/>
        </a:p>
      </dgm:t>
    </dgm:pt>
    <dgm:pt modelId="{9703CC95-1075-4B2A-8873-2A141151B781}">
      <dgm:prSet/>
      <dgm:spPr/>
      <dgm:t>
        <a:bodyPr/>
        <a:lstStyle/>
        <a:p>
          <a:r>
            <a:rPr lang="ru-RU" dirty="0"/>
            <a:t>Социальная</a:t>
          </a:r>
        </a:p>
      </dgm:t>
    </dgm:pt>
    <dgm:pt modelId="{67194702-A980-45FB-B84D-730C67EAAD80}" type="parTrans" cxnId="{A84099EC-5BAB-4D2E-9576-5EE06C709601}">
      <dgm:prSet/>
      <dgm:spPr/>
      <dgm:t>
        <a:bodyPr/>
        <a:lstStyle/>
        <a:p>
          <a:endParaRPr lang="ru-RU"/>
        </a:p>
      </dgm:t>
    </dgm:pt>
    <dgm:pt modelId="{2DA6DEA7-8939-4846-9FD6-FB9B885B569A}" type="sibTrans" cxnId="{A84099EC-5BAB-4D2E-9576-5EE06C709601}">
      <dgm:prSet/>
      <dgm:spPr/>
      <dgm:t>
        <a:bodyPr/>
        <a:lstStyle/>
        <a:p>
          <a:endParaRPr lang="ru-RU"/>
        </a:p>
      </dgm:t>
    </dgm:pt>
    <dgm:pt modelId="{720FDF6F-D31A-47D7-A1EA-636FADD27D99}">
      <dgm:prSet/>
      <dgm:spPr/>
      <dgm:t>
        <a:bodyPr/>
        <a:lstStyle/>
        <a:p>
          <a:r>
            <a:rPr lang="ru-RU" dirty="0"/>
            <a:t>Гибкость</a:t>
          </a:r>
        </a:p>
      </dgm:t>
    </dgm:pt>
    <dgm:pt modelId="{E4044FCF-7E1E-4558-B63E-A071C8381C0C}" type="parTrans" cxnId="{C5C8BCD9-1AEC-4B97-A69C-64FFF12F63BC}">
      <dgm:prSet/>
      <dgm:spPr/>
      <dgm:t>
        <a:bodyPr/>
        <a:lstStyle/>
        <a:p>
          <a:endParaRPr lang="ru-RU"/>
        </a:p>
      </dgm:t>
    </dgm:pt>
    <dgm:pt modelId="{51E51DEE-2D97-4383-9CDE-4AB2A6A7BC44}" type="sibTrans" cxnId="{C5C8BCD9-1AEC-4B97-A69C-64FFF12F63BC}">
      <dgm:prSet/>
      <dgm:spPr/>
      <dgm:t>
        <a:bodyPr/>
        <a:lstStyle/>
        <a:p>
          <a:endParaRPr lang="ru-RU"/>
        </a:p>
      </dgm:t>
    </dgm:pt>
    <dgm:pt modelId="{6DCCC875-37CF-4F5A-804D-DD2A2337AFC5}" type="pres">
      <dgm:prSet presAssocID="{2CF111B5-80F7-46DB-A114-68794C15276C}" presName="Name0" presStyleCnt="0">
        <dgm:presLayoutVars>
          <dgm:dir/>
          <dgm:animLvl val="lvl"/>
          <dgm:resizeHandles val="exact"/>
        </dgm:presLayoutVars>
      </dgm:prSet>
      <dgm:spPr/>
    </dgm:pt>
    <dgm:pt modelId="{350E1F4D-F174-4EA8-9440-829536FCF662}" type="pres">
      <dgm:prSet presAssocID="{1388F017-A8EB-438C-A971-AC86C08E56CC}" presName="boxAndChildren" presStyleCnt="0"/>
      <dgm:spPr/>
    </dgm:pt>
    <dgm:pt modelId="{B6AB9DD0-E5A3-40C7-8EF0-FA8AA453C40F}" type="pres">
      <dgm:prSet presAssocID="{1388F017-A8EB-438C-A971-AC86C08E56CC}" presName="parentTextBox" presStyleLbl="node1" presStyleIdx="0" presStyleCnt="3"/>
      <dgm:spPr/>
    </dgm:pt>
    <dgm:pt modelId="{5F6F5BE2-8140-438D-9C2E-B1C834608FFA}" type="pres">
      <dgm:prSet presAssocID="{1388F017-A8EB-438C-A971-AC86C08E56CC}" presName="entireBox" presStyleLbl="node1" presStyleIdx="0" presStyleCnt="3"/>
      <dgm:spPr/>
    </dgm:pt>
    <dgm:pt modelId="{932B9FD3-3772-40B6-A4BE-4F716CA84028}" type="pres">
      <dgm:prSet presAssocID="{1388F017-A8EB-438C-A971-AC86C08E56CC}" presName="descendantBox" presStyleCnt="0"/>
      <dgm:spPr/>
    </dgm:pt>
    <dgm:pt modelId="{4D205055-33C2-4FE6-BA6F-986B15188C84}" type="pres">
      <dgm:prSet presAssocID="{E600752F-30FA-4E66-A5FD-DA01813B707C}" presName="childTextBox" presStyleLbl="fgAccFollowNode1" presStyleIdx="0" presStyleCnt="9">
        <dgm:presLayoutVars>
          <dgm:bulletEnabled val="1"/>
        </dgm:presLayoutVars>
      </dgm:prSet>
      <dgm:spPr/>
    </dgm:pt>
    <dgm:pt modelId="{05AD4E60-1E56-4EE5-A947-A81457F3B1BA}" type="pres">
      <dgm:prSet presAssocID="{720FDF6F-D31A-47D7-A1EA-636FADD27D99}" presName="childTextBox" presStyleLbl="fgAccFollowNode1" presStyleIdx="1" presStyleCnt="9">
        <dgm:presLayoutVars>
          <dgm:bulletEnabled val="1"/>
        </dgm:presLayoutVars>
      </dgm:prSet>
      <dgm:spPr/>
    </dgm:pt>
    <dgm:pt modelId="{F83B4311-0B33-418A-8B2F-534F7390D7D0}" type="pres">
      <dgm:prSet presAssocID="{F7154765-7C2D-4953-8ED9-8FA69F96A2D8}" presName="childTextBox" presStyleLbl="fgAccFollowNode1" presStyleIdx="2" presStyleCnt="9">
        <dgm:presLayoutVars>
          <dgm:bulletEnabled val="1"/>
        </dgm:presLayoutVars>
      </dgm:prSet>
      <dgm:spPr/>
    </dgm:pt>
    <dgm:pt modelId="{4713CA0B-C2A7-4083-94A9-90025B88B609}" type="pres">
      <dgm:prSet presAssocID="{787F8ECD-1580-4B5D-8720-B09C3248FDA6}" presName="sp" presStyleCnt="0"/>
      <dgm:spPr/>
    </dgm:pt>
    <dgm:pt modelId="{99D63498-FEFE-48EC-B9D1-5EC102B9D422}" type="pres">
      <dgm:prSet presAssocID="{2A854543-CA9F-411B-AB35-C7CDD2B110F1}" presName="arrowAndChildren" presStyleCnt="0"/>
      <dgm:spPr/>
    </dgm:pt>
    <dgm:pt modelId="{80A036BF-3344-4D9F-ACFF-AC8E15617104}" type="pres">
      <dgm:prSet presAssocID="{2A854543-CA9F-411B-AB35-C7CDD2B110F1}" presName="parentTextArrow" presStyleLbl="node1" presStyleIdx="0" presStyleCnt="3"/>
      <dgm:spPr/>
    </dgm:pt>
    <dgm:pt modelId="{C765BB40-1F5E-4B8C-825D-675162706CC8}" type="pres">
      <dgm:prSet presAssocID="{2A854543-CA9F-411B-AB35-C7CDD2B110F1}" presName="arrow" presStyleLbl="node1" presStyleIdx="1" presStyleCnt="3"/>
      <dgm:spPr/>
    </dgm:pt>
    <dgm:pt modelId="{F1C03440-0CF8-4CF2-B469-FBD4B352FD13}" type="pres">
      <dgm:prSet presAssocID="{2A854543-CA9F-411B-AB35-C7CDD2B110F1}" presName="descendantArrow" presStyleCnt="0"/>
      <dgm:spPr/>
    </dgm:pt>
    <dgm:pt modelId="{AA159860-BC73-48B7-ACCF-85BA66265D15}" type="pres">
      <dgm:prSet presAssocID="{CAAA1A97-0E31-40A3-8B5E-2B78955E5336}" presName="childTextArrow" presStyleLbl="fgAccFollowNode1" presStyleIdx="3" presStyleCnt="9">
        <dgm:presLayoutVars>
          <dgm:bulletEnabled val="1"/>
        </dgm:presLayoutVars>
      </dgm:prSet>
      <dgm:spPr/>
    </dgm:pt>
    <dgm:pt modelId="{F0DE5294-9484-4AA5-ACC9-7041DC95401A}" type="pres">
      <dgm:prSet presAssocID="{9703CC95-1075-4B2A-8873-2A141151B781}" presName="childTextArrow" presStyleLbl="fgAccFollowNode1" presStyleIdx="4" presStyleCnt="9">
        <dgm:presLayoutVars>
          <dgm:bulletEnabled val="1"/>
        </dgm:presLayoutVars>
      </dgm:prSet>
      <dgm:spPr/>
    </dgm:pt>
    <dgm:pt modelId="{ADCBCA69-DE00-4930-B92F-A5E58150244E}" type="pres">
      <dgm:prSet presAssocID="{AD627338-598C-4B88-92F8-6F2BF933DFED}" presName="childTextArrow" presStyleLbl="fgAccFollowNode1" presStyleIdx="5" presStyleCnt="9">
        <dgm:presLayoutVars>
          <dgm:bulletEnabled val="1"/>
        </dgm:presLayoutVars>
      </dgm:prSet>
      <dgm:spPr/>
    </dgm:pt>
    <dgm:pt modelId="{8959A87A-50FB-47A7-92D8-4CAA67AD1095}" type="pres">
      <dgm:prSet presAssocID="{FC6FE824-ED7B-4701-AADE-C15E2A43CA7D}" presName="sp" presStyleCnt="0"/>
      <dgm:spPr/>
    </dgm:pt>
    <dgm:pt modelId="{ADE41BE2-BE74-4CD2-BC2A-E3E7154A2349}" type="pres">
      <dgm:prSet presAssocID="{FF3C3A06-9E5D-46B5-82B4-55656DE66944}" presName="arrowAndChildren" presStyleCnt="0"/>
      <dgm:spPr/>
    </dgm:pt>
    <dgm:pt modelId="{3AE0B422-E5DD-43C9-982E-A979F29329B4}" type="pres">
      <dgm:prSet presAssocID="{FF3C3A06-9E5D-46B5-82B4-55656DE66944}" presName="parentTextArrow" presStyleLbl="node1" presStyleIdx="1" presStyleCnt="3"/>
      <dgm:spPr/>
    </dgm:pt>
    <dgm:pt modelId="{BE4F8D03-4CF5-4202-9940-F1FE617DCC1C}" type="pres">
      <dgm:prSet presAssocID="{FF3C3A06-9E5D-46B5-82B4-55656DE66944}" presName="arrow" presStyleLbl="node1" presStyleIdx="2" presStyleCnt="3"/>
      <dgm:spPr/>
    </dgm:pt>
    <dgm:pt modelId="{0FD63723-1FA0-43FF-9B7A-24835D32DEE8}" type="pres">
      <dgm:prSet presAssocID="{FF3C3A06-9E5D-46B5-82B4-55656DE66944}" presName="descendantArrow" presStyleCnt="0"/>
      <dgm:spPr/>
    </dgm:pt>
    <dgm:pt modelId="{D8CE0214-79FE-47A2-97BF-D37676FBCA90}" type="pres">
      <dgm:prSet presAssocID="{A26898AF-EC68-4E06-B9E4-B5722F19C451}" presName="childTextArrow" presStyleLbl="fgAccFollowNode1" presStyleIdx="6" presStyleCnt="9">
        <dgm:presLayoutVars>
          <dgm:bulletEnabled val="1"/>
        </dgm:presLayoutVars>
      </dgm:prSet>
      <dgm:spPr/>
    </dgm:pt>
    <dgm:pt modelId="{D9043602-DDEF-46E8-8E46-002EC4A0DCBB}" type="pres">
      <dgm:prSet presAssocID="{BC0B03DB-63B5-42B6-8DDB-BC9C550577A5}" presName="childTextArrow" presStyleLbl="fgAccFollowNode1" presStyleIdx="7" presStyleCnt="9">
        <dgm:presLayoutVars>
          <dgm:bulletEnabled val="1"/>
        </dgm:presLayoutVars>
      </dgm:prSet>
      <dgm:spPr/>
    </dgm:pt>
    <dgm:pt modelId="{DD9CFC91-29E9-46AC-8BF6-BBD11D59D8CB}" type="pres">
      <dgm:prSet presAssocID="{E34945A5-722F-4169-8DF3-4C1A67AB2DE7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CD6AEA24-F13E-4F0C-B2AA-9CF28CDCF226}" type="presOf" srcId="{BC0B03DB-63B5-42B6-8DDB-BC9C550577A5}" destId="{D9043602-DDEF-46E8-8E46-002EC4A0DCBB}" srcOrd="0" destOrd="0" presId="urn:microsoft.com/office/officeart/2005/8/layout/process4"/>
    <dgm:cxn modelId="{579F5729-8678-47D2-863A-47FA0032909D}" type="presOf" srcId="{FF3C3A06-9E5D-46B5-82B4-55656DE66944}" destId="{3AE0B422-E5DD-43C9-982E-A979F29329B4}" srcOrd="0" destOrd="0" presId="urn:microsoft.com/office/officeart/2005/8/layout/process4"/>
    <dgm:cxn modelId="{2B439B30-D39E-453C-9C34-40A40119F53A}" type="presOf" srcId="{E600752F-30FA-4E66-A5FD-DA01813B707C}" destId="{4D205055-33C2-4FE6-BA6F-986B15188C84}" srcOrd="0" destOrd="0" presId="urn:microsoft.com/office/officeart/2005/8/layout/process4"/>
    <dgm:cxn modelId="{7AFF0D5C-027F-46D2-BCC0-320C3B6D2DCE}" srcId="{2CF111B5-80F7-46DB-A114-68794C15276C}" destId="{2A854543-CA9F-411B-AB35-C7CDD2B110F1}" srcOrd="1" destOrd="0" parTransId="{029DB13B-48FF-43BE-B422-3F5994E4EB96}" sibTransId="{787F8ECD-1580-4B5D-8720-B09C3248FDA6}"/>
    <dgm:cxn modelId="{FE495C5D-4AEE-46E1-889A-A24430621AEA}" type="presOf" srcId="{2A854543-CA9F-411B-AB35-C7CDD2B110F1}" destId="{80A036BF-3344-4D9F-ACFF-AC8E15617104}" srcOrd="0" destOrd="0" presId="urn:microsoft.com/office/officeart/2005/8/layout/process4"/>
    <dgm:cxn modelId="{D74EEF62-B4D6-40EB-8C96-E167E0CBECE6}" srcId="{2A854543-CA9F-411B-AB35-C7CDD2B110F1}" destId="{AD627338-598C-4B88-92F8-6F2BF933DFED}" srcOrd="2" destOrd="0" parTransId="{5112EF3B-F226-47C2-B611-A5774634255B}" sibTransId="{A64AC0C4-ED57-4491-87DD-4ACB7C2A188F}"/>
    <dgm:cxn modelId="{6EB4B745-6057-4423-A228-C4D79CCF3EDA}" type="presOf" srcId="{1388F017-A8EB-438C-A971-AC86C08E56CC}" destId="{B6AB9DD0-E5A3-40C7-8EF0-FA8AA453C40F}" srcOrd="0" destOrd="0" presId="urn:microsoft.com/office/officeart/2005/8/layout/process4"/>
    <dgm:cxn modelId="{809C5C68-B4FA-4A89-9794-E326DEB31D30}" type="presOf" srcId="{A26898AF-EC68-4E06-B9E4-B5722F19C451}" destId="{D8CE0214-79FE-47A2-97BF-D37676FBCA90}" srcOrd="0" destOrd="0" presId="urn:microsoft.com/office/officeart/2005/8/layout/process4"/>
    <dgm:cxn modelId="{2BEC8A77-3503-4518-B32B-864D0389906D}" srcId="{2A854543-CA9F-411B-AB35-C7CDD2B110F1}" destId="{CAAA1A97-0E31-40A3-8B5E-2B78955E5336}" srcOrd="0" destOrd="0" parTransId="{B97C4265-B71B-44E5-BEED-76DF41D28E6E}" sibTransId="{058E7610-B0EE-4210-9B8E-DB53A6FAA667}"/>
    <dgm:cxn modelId="{2E52C55A-73D9-475F-A1E7-9C5BB7F54BE8}" srcId="{1388F017-A8EB-438C-A971-AC86C08E56CC}" destId="{E600752F-30FA-4E66-A5FD-DA01813B707C}" srcOrd="0" destOrd="0" parTransId="{397A3A52-0164-439B-A405-60F2318CAA45}" sibTransId="{0F7A29C3-56DC-4656-B568-8FDE379AA2BC}"/>
    <dgm:cxn modelId="{EC9C5A84-60EE-4F60-8CD5-8445BF37AF09}" type="presOf" srcId="{E34945A5-722F-4169-8DF3-4C1A67AB2DE7}" destId="{DD9CFC91-29E9-46AC-8BF6-BBD11D59D8CB}" srcOrd="0" destOrd="0" presId="urn:microsoft.com/office/officeart/2005/8/layout/process4"/>
    <dgm:cxn modelId="{415C2D95-B155-437C-A4D6-D1F528A911AB}" type="presOf" srcId="{AD627338-598C-4B88-92F8-6F2BF933DFED}" destId="{ADCBCA69-DE00-4930-B92F-A5E58150244E}" srcOrd="0" destOrd="0" presId="urn:microsoft.com/office/officeart/2005/8/layout/process4"/>
    <dgm:cxn modelId="{22422196-915B-4371-825A-DC4EEC2FCA77}" type="presOf" srcId="{CAAA1A97-0E31-40A3-8B5E-2B78955E5336}" destId="{AA159860-BC73-48B7-ACCF-85BA66265D15}" srcOrd="0" destOrd="0" presId="urn:microsoft.com/office/officeart/2005/8/layout/process4"/>
    <dgm:cxn modelId="{7423E99A-CDAB-42AB-9512-F3269D6708C1}" srcId="{FF3C3A06-9E5D-46B5-82B4-55656DE66944}" destId="{A26898AF-EC68-4E06-B9E4-B5722F19C451}" srcOrd="0" destOrd="0" parTransId="{0E70FE89-8979-4148-AFE0-C7ADB920F85D}" sibTransId="{DEF58526-20CB-4A34-A27E-0D0B0196BF4E}"/>
    <dgm:cxn modelId="{6E4A9AA0-5255-4B89-9D30-24D000ADFDCC}" type="presOf" srcId="{1388F017-A8EB-438C-A971-AC86C08E56CC}" destId="{5F6F5BE2-8140-438D-9C2E-B1C834608FFA}" srcOrd="1" destOrd="0" presId="urn:microsoft.com/office/officeart/2005/8/layout/process4"/>
    <dgm:cxn modelId="{DDFE0BAA-81E1-48B0-B8C7-E06053E49BB9}" srcId="{FF3C3A06-9E5D-46B5-82B4-55656DE66944}" destId="{E34945A5-722F-4169-8DF3-4C1A67AB2DE7}" srcOrd="2" destOrd="0" parTransId="{FAE2795C-CFA4-44D7-9A34-FAA497BFA44F}" sibTransId="{F7F8304C-3775-4E24-8787-7B56DEC05A2E}"/>
    <dgm:cxn modelId="{079C4DAF-599D-4A56-81C1-5D4B890D4287}" type="presOf" srcId="{720FDF6F-D31A-47D7-A1EA-636FADD27D99}" destId="{05AD4E60-1E56-4EE5-A947-A81457F3B1BA}" srcOrd="0" destOrd="0" presId="urn:microsoft.com/office/officeart/2005/8/layout/process4"/>
    <dgm:cxn modelId="{CFA502B0-B2EB-45E5-9645-0378A0618015}" srcId="{2CF111B5-80F7-46DB-A114-68794C15276C}" destId="{FF3C3A06-9E5D-46B5-82B4-55656DE66944}" srcOrd="0" destOrd="0" parTransId="{60424ADF-4B08-4C33-A4A3-F4EC76D9D438}" sibTransId="{FC6FE824-ED7B-4701-AADE-C15E2A43CA7D}"/>
    <dgm:cxn modelId="{0171DFC1-E4F5-4D84-AF09-6F39B2BD1FFA}" srcId="{1388F017-A8EB-438C-A971-AC86C08E56CC}" destId="{F7154765-7C2D-4953-8ED9-8FA69F96A2D8}" srcOrd="2" destOrd="0" parTransId="{2BF2D1DA-7C53-40DB-ABC5-A97711E4C04F}" sibTransId="{5F9666B5-109E-4638-BC74-81A4CEDC2ABF}"/>
    <dgm:cxn modelId="{AF90E1C7-36C2-43CA-AC33-AD240F7FAC29}" type="presOf" srcId="{FF3C3A06-9E5D-46B5-82B4-55656DE66944}" destId="{BE4F8D03-4CF5-4202-9940-F1FE617DCC1C}" srcOrd="1" destOrd="0" presId="urn:microsoft.com/office/officeart/2005/8/layout/process4"/>
    <dgm:cxn modelId="{CDD6C1C8-9A88-4DBA-B556-72147A06F381}" type="presOf" srcId="{F7154765-7C2D-4953-8ED9-8FA69F96A2D8}" destId="{F83B4311-0B33-418A-8B2F-534F7390D7D0}" srcOrd="0" destOrd="0" presId="urn:microsoft.com/office/officeart/2005/8/layout/process4"/>
    <dgm:cxn modelId="{52D15BCB-C56B-43A3-AF75-AF53DC79198F}" type="presOf" srcId="{2CF111B5-80F7-46DB-A114-68794C15276C}" destId="{6DCCC875-37CF-4F5A-804D-DD2A2337AFC5}" srcOrd="0" destOrd="0" presId="urn:microsoft.com/office/officeart/2005/8/layout/process4"/>
    <dgm:cxn modelId="{F25CDDD3-655B-4422-952C-4313695D616E}" type="presOf" srcId="{2A854543-CA9F-411B-AB35-C7CDD2B110F1}" destId="{C765BB40-1F5E-4B8C-825D-675162706CC8}" srcOrd="1" destOrd="0" presId="urn:microsoft.com/office/officeart/2005/8/layout/process4"/>
    <dgm:cxn modelId="{466AD3D7-2B91-40D1-BBF2-81A19B8BFF30}" srcId="{2CF111B5-80F7-46DB-A114-68794C15276C}" destId="{1388F017-A8EB-438C-A971-AC86C08E56CC}" srcOrd="2" destOrd="0" parTransId="{1A6ABA58-6883-4450-8FCB-E3D6FF813F8B}" sibTransId="{56D84251-B29C-41CF-AA97-701D7A1FE5B7}"/>
    <dgm:cxn modelId="{C5C8BCD9-1AEC-4B97-A69C-64FFF12F63BC}" srcId="{1388F017-A8EB-438C-A971-AC86C08E56CC}" destId="{720FDF6F-D31A-47D7-A1EA-636FADD27D99}" srcOrd="1" destOrd="0" parTransId="{E4044FCF-7E1E-4558-B63E-A071C8381C0C}" sibTransId="{51E51DEE-2D97-4383-9CDE-4AB2A6A7BC44}"/>
    <dgm:cxn modelId="{A84099EC-5BAB-4D2E-9576-5EE06C709601}" srcId="{2A854543-CA9F-411B-AB35-C7CDD2B110F1}" destId="{9703CC95-1075-4B2A-8873-2A141151B781}" srcOrd="1" destOrd="0" parTransId="{67194702-A980-45FB-B84D-730C67EAAD80}" sibTransId="{2DA6DEA7-8939-4846-9FD6-FB9B885B569A}"/>
    <dgm:cxn modelId="{EFAA00ED-5C3F-42A5-A6A1-BAA0121C0C48}" srcId="{FF3C3A06-9E5D-46B5-82B4-55656DE66944}" destId="{BC0B03DB-63B5-42B6-8DDB-BC9C550577A5}" srcOrd="1" destOrd="0" parTransId="{342B5361-686A-4931-BB53-B36E6D498A9E}" sibTransId="{1FF8E840-FCD1-4E91-82A0-405390F6DD49}"/>
    <dgm:cxn modelId="{D03563F1-7475-4039-A922-1BFD8F20E694}" type="presOf" srcId="{9703CC95-1075-4B2A-8873-2A141151B781}" destId="{F0DE5294-9484-4AA5-ACC9-7041DC95401A}" srcOrd="0" destOrd="0" presId="urn:microsoft.com/office/officeart/2005/8/layout/process4"/>
    <dgm:cxn modelId="{23971B1F-C140-4DC5-B75A-ED4D48F75228}" type="presParOf" srcId="{6DCCC875-37CF-4F5A-804D-DD2A2337AFC5}" destId="{350E1F4D-F174-4EA8-9440-829536FCF662}" srcOrd="0" destOrd="0" presId="urn:microsoft.com/office/officeart/2005/8/layout/process4"/>
    <dgm:cxn modelId="{B242262A-707C-4B14-9C13-A034BC19EE8B}" type="presParOf" srcId="{350E1F4D-F174-4EA8-9440-829536FCF662}" destId="{B6AB9DD0-E5A3-40C7-8EF0-FA8AA453C40F}" srcOrd="0" destOrd="0" presId="urn:microsoft.com/office/officeart/2005/8/layout/process4"/>
    <dgm:cxn modelId="{16E90FB0-1BCA-473D-BE16-7D3007215CE0}" type="presParOf" srcId="{350E1F4D-F174-4EA8-9440-829536FCF662}" destId="{5F6F5BE2-8140-438D-9C2E-B1C834608FFA}" srcOrd="1" destOrd="0" presId="urn:microsoft.com/office/officeart/2005/8/layout/process4"/>
    <dgm:cxn modelId="{699139BE-D793-4131-8353-07B2D41EF581}" type="presParOf" srcId="{350E1F4D-F174-4EA8-9440-829536FCF662}" destId="{932B9FD3-3772-40B6-A4BE-4F716CA84028}" srcOrd="2" destOrd="0" presId="urn:microsoft.com/office/officeart/2005/8/layout/process4"/>
    <dgm:cxn modelId="{FCDE59BA-64AB-46D7-BCA9-645EE557E08B}" type="presParOf" srcId="{932B9FD3-3772-40B6-A4BE-4F716CA84028}" destId="{4D205055-33C2-4FE6-BA6F-986B15188C84}" srcOrd="0" destOrd="0" presId="urn:microsoft.com/office/officeart/2005/8/layout/process4"/>
    <dgm:cxn modelId="{50C565DC-D3F2-420E-9807-A7C9AC35486D}" type="presParOf" srcId="{932B9FD3-3772-40B6-A4BE-4F716CA84028}" destId="{05AD4E60-1E56-4EE5-A947-A81457F3B1BA}" srcOrd="1" destOrd="0" presId="urn:microsoft.com/office/officeart/2005/8/layout/process4"/>
    <dgm:cxn modelId="{B3D49F1A-2598-4C91-89FA-8695BE220B69}" type="presParOf" srcId="{932B9FD3-3772-40B6-A4BE-4F716CA84028}" destId="{F83B4311-0B33-418A-8B2F-534F7390D7D0}" srcOrd="2" destOrd="0" presId="urn:microsoft.com/office/officeart/2005/8/layout/process4"/>
    <dgm:cxn modelId="{A4EB0613-B28F-4EB6-9C46-B9868CCCB6EF}" type="presParOf" srcId="{6DCCC875-37CF-4F5A-804D-DD2A2337AFC5}" destId="{4713CA0B-C2A7-4083-94A9-90025B88B609}" srcOrd="1" destOrd="0" presId="urn:microsoft.com/office/officeart/2005/8/layout/process4"/>
    <dgm:cxn modelId="{88E849FB-C86F-4A97-913C-A4B4B260B488}" type="presParOf" srcId="{6DCCC875-37CF-4F5A-804D-DD2A2337AFC5}" destId="{99D63498-FEFE-48EC-B9D1-5EC102B9D422}" srcOrd="2" destOrd="0" presId="urn:microsoft.com/office/officeart/2005/8/layout/process4"/>
    <dgm:cxn modelId="{DB82C6A9-144A-494B-AB53-01862AD20941}" type="presParOf" srcId="{99D63498-FEFE-48EC-B9D1-5EC102B9D422}" destId="{80A036BF-3344-4D9F-ACFF-AC8E15617104}" srcOrd="0" destOrd="0" presId="urn:microsoft.com/office/officeart/2005/8/layout/process4"/>
    <dgm:cxn modelId="{865DB338-D67E-4C6B-9015-364CA2E47602}" type="presParOf" srcId="{99D63498-FEFE-48EC-B9D1-5EC102B9D422}" destId="{C765BB40-1F5E-4B8C-825D-675162706CC8}" srcOrd="1" destOrd="0" presId="urn:microsoft.com/office/officeart/2005/8/layout/process4"/>
    <dgm:cxn modelId="{DD09205E-C184-42DE-9258-D20B7203C1B3}" type="presParOf" srcId="{99D63498-FEFE-48EC-B9D1-5EC102B9D422}" destId="{F1C03440-0CF8-4CF2-B469-FBD4B352FD13}" srcOrd="2" destOrd="0" presId="urn:microsoft.com/office/officeart/2005/8/layout/process4"/>
    <dgm:cxn modelId="{2EA48AF3-9765-4072-B152-0E29976C39A5}" type="presParOf" srcId="{F1C03440-0CF8-4CF2-B469-FBD4B352FD13}" destId="{AA159860-BC73-48B7-ACCF-85BA66265D15}" srcOrd="0" destOrd="0" presId="urn:microsoft.com/office/officeart/2005/8/layout/process4"/>
    <dgm:cxn modelId="{39C9646D-6A30-40D2-95A5-3ADB789DA712}" type="presParOf" srcId="{F1C03440-0CF8-4CF2-B469-FBD4B352FD13}" destId="{F0DE5294-9484-4AA5-ACC9-7041DC95401A}" srcOrd="1" destOrd="0" presId="urn:microsoft.com/office/officeart/2005/8/layout/process4"/>
    <dgm:cxn modelId="{1617AE17-DBE3-40ED-88DC-103917841027}" type="presParOf" srcId="{F1C03440-0CF8-4CF2-B469-FBD4B352FD13}" destId="{ADCBCA69-DE00-4930-B92F-A5E58150244E}" srcOrd="2" destOrd="0" presId="urn:microsoft.com/office/officeart/2005/8/layout/process4"/>
    <dgm:cxn modelId="{CD108759-634F-4A62-B565-B56DFA398195}" type="presParOf" srcId="{6DCCC875-37CF-4F5A-804D-DD2A2337AFC5}" destId="{8959A87A-50FB-47A7-92D8-4CAA67AD1095}" srcOrd="3" destOrd="0" presId="urn:microsoft.com/office/officeart/2005/8/layout/process4"/>
    <dgm:cxn modelId="{B6C39896-C885-4D5C-B42A-DDE6DE9FA25C}" type="presParOf" srcId="{6DCCC875-37CF-4F5A-804D-DD2A2337AFC5}" destId="{ADE41BE2-BE74-4CD2-BC2A-E3E7154A2349}" srcOrd="4" destOrd="0" presId="urn:microsoft.com/office/officeart/2005/8/layout/process4"/>
    <dgm:cxn modelId="{7BA24058-0F70-4D81-8E61-8A16A1687BAD}" type="presParOf" srcId="{ADE41BE2-BE74-4CD2-BC2A-E3E7154A2349}" destId="{3AE0B422-E5DD-43C9-982E-A979F29329B4}" srcOrd="0" destOrd="0" presId="urn:microsoft.com/office/officeart/2005/8/layout/process4"/>
    <dgm:cxn modelId="{4F25E131-4751-4CF3-A64A-4377F5C8FF4E}" type="presParOf" srcId="{ADE41BE2-BE74-4CD2-BC2A-E3E7154A2349}" destId="{BE4F8D03-4CF5-4202-9940-F1FE617DCC1C}" srcOrd="1" destOrd="0" presId="urn:microsoft.com/office/officeart/2005/8/layout/process4"/>
    <dgm:cxn modelId="{8B408E20-4193-4897-8355-54E6CE3FFB5B}" type="presParOf" srcId="{ADE41BE2-BE74-4CD2-BC2A-E3E7154A2349}" destId="{0FD63723-1FA0-43FF-9B7A-24835D32DEE8}" srcOrd="2" destOrd="0" presId="urn:microsoft.com/office/officeart/2005/8/layout/process4"/>
    <dgm:cxn modelId="{AB988D14-0629-4876-8481-2B91985C6299}" type="presParOf" srcId="{0FD63723-1FA0-43FF-9B7A-24835D32DEE8}" destId="{D8CE0214-79FE-47A2-97BF-D37676FBCA90}" srcOrd="0" destOrd="0" presId="urn:microsoft.com/office/officeart/2005/8/layout/process4"/>
    <dgm:cxn modelId="{8E3BF8A0-A4D6-4211-9A45-8DA3C2D4AA57}" type="presParOf" srcId="{0FD63723-1FA0-43FF-9B7A-24835D32DEE8}" destId="{D9043602-DDEF-46E8-8E46-002EC4A0DCBB}" srcOrd="1" destOrd="0" presId="urn:microsoft.com/office/officeart/2005/8/layout/process4"/>
    <dgm:cxn modelId="{A81FCE64-9B1A-4703-8B6C-E1222C198877}" type="presParOf" srcId="{0FD63723-1FA0-43FF-9B7A-24835D32DEE8}" destId="{DD9CFC91-29E9-46AC-8BF6-BBD11D59D8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1FB661-EA66-4CB5-A8FD-E1711026602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123C3-8DD1-445D-BB2E-CCEAE24C4DE9}">
      <dgm:prSet phldrT="[Текст]"/>
      <dgm:spPr/>
      <dgm:t>
        <a:bodyPr/>
        <a:lstStyle/>
        <a:p>
          <a:pPr algn="ctr"/>
          <a:endParaRPr lang="ru-RU" dirty="0">
            <a:solidFill>
              <a:schemeClr val="tx1"/>
            </a:solidFill>
          </a:endParaRPr>
        </a:p>
        <a:p>
          <a:pPr algn="ctr"/>
          <a:r>
            <a:rPr lang="ru-RU" dirty="0">
              <a:solidFill>
                <a:schemeClr val="tx1"/>
              </a:solidFill>
            </a:rPr>
            <a:t>Различные формы опроса субъекта</a:t>
          </a:r>
        </a:p>
      </dgm:t>
    </dgm:pt>
    <dgm:pt modelId="{9209C109-9038-4D24-B806-123F0E2DD120}" type="parTrans" cxnId="{1AB91D80-F29D-4839-9368-64328A5496F7}">
      <dgm:prSet/>
      <dgm:spPr/>
      <dgm:t>
        <a:bodyPr/>
        <a:lstStyle/>
        <a:p>
          <a:endParaRPr lang="ru-RU"/>
        </a:p>
      </dgm:t>
    </dgm:pt>
    <dgm:pt modelId="{3E21BAB0-1FE9-4385-BBBF-5396E7093BC4}" type="sibTrans" cxnId="{1AB91D80-F29D-4839-9368-64328A5496F7}">
      <dgm:prSet/>
      <dgm:spPr/>
      <dgm:t>
        <a:bodyPr/>
        <a:lstStyle/>
        <a:p>
          <a:endParaRPr lang="ru-RU"/>
        </a:p>
      </dgm:t>
    </dgm:pt>
    <dgm:pt modelId="{ACCB1412-8FC9-4C8E-B92F-AA0A57D2E56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Оценка поведения и его причин со стороны (наблюдение)</a:t>
          </a:r>
        </a:p>
      </dgm:t>
    </dgm:pt>
    <dgm:pt modelId="{6E8906FB-494F-43CD-8424-D09D72F5C0E8}" type="parTrans" cxnId="{51D80E70-DB3C-4DAE-AA54-76C30EB1A524}">
      <dgm:prSet/>
      <dgm:spPr/>
      <dgm:t>
        <a:bodyPr/>
        <a:lstStyle/>
        <a:p>
          <a:endParaRPr lang="ru-RU"/>
        </a:p>
      </dgm:t>
    </dgm:pt>
    <dgm:pt modelId="{5372DC25-AC34-4498-8184-E534EE006BBA}" type="sibTrans" cxnId="{51D80E70-DB3C-4DAE-AA54-76C30EB1A524}">
      <dgm:prSet/>
      <dgm:spPr/>
      <dgm:t>
        <a:bodyPr/>
        <a:lstStyle/>
        <a:p>
          <a:endParaRPr lang="ru-RU"/>
        </a:p>
      </dgm:t>
    </dgm:pt>
    <dgm:pt modelId="{BF6BCA36-3661-4773-8C5A-8C9AECC2126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Экспериментальные методы</a:t>
          </a:r>
        </a:p>
      </dgm:t>
    </dgm:pt>
    <dgm:pt modelId="{028B6420-A916-434B-93D5-F600C51FCDC5}" type="parTrans" cxnId="{98628F28-5E82-4599-957D-D162C0C964B6}">
      <dgm:prSet/>
      <dgm:spPr/>
      <dgm:t>
        <a:bodyPr/>
        <a:lstStyle/>
        <a:p>
          <a:endParaRPr lang="ru-RU"/>
        </a:p>
      </dgm:t>
    </dgm:pt>
    <dgm:pt modelId="{E0C6814A-CE59-43EB-8189-590D925F8686}" type="sibTrans" cxnId="{98628F28-5E82-4599-957D-D162C0C964B6}">
      <dgm:prSet/>
      <dgm:spPr/>
      <dgm:t>
        <a:bodyPr/>
        <a:lstStyle/>
        <a:p>
          <a:endParaRPr lang="ru-RU"/>
        </a:p>
      </dgm:t>
    </dgm:pt>
    <dgm:pt modelId="{200158E2-A573-4211-8F5E-57AF06FA1AEC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Проективные  методы</a:t>
          </a:r>
        </a:p>
      </dgm:t>
    </dgm:pt>
    <dgm:pt modelId="{4B46692F-6678-41D1-A533-7628122CA4C3}" type="parTrans" cxnId="{C5B97346-4DED-4B73-BF7D-5BA82AFED21C}">
      <dgm:prSet/>
      <dgm:spPr/>
      <dgm:t>
        <a:bodyPr/>
        <a:lstStyle/>
        <a:p>
          <a:endParaRPr lang="ru-RU"/>
        </a:p>
      </dgm:t>
    </dgm:pt>
    <dgm:pt modelId="{4A81F126-3502-4CBE-A7A2-C5B137CC1720}" type="sibTrans" cxnId="{C5B97346-4DED-4B73-BF7D-5BA82AFED21C}">
      <dgm:prSet/>
      <dgm:spPr/>
      <dgm:t>
        <a:bodyPr/>
        <a:lstStyle/>
        <a:p>
          <a:endParaRPr lang="ru-RU"/>
        </a:p>
      </dgm:t>
    </dgm:pt>
    <dgm:pt modelId="{4F6F5AF0-98FF-47D8-A07D-BCDD22530D3A}" type="pres">
      <dgm:prSet presAssocID="{321FB661-EA66-4CB5-A8FD-E1711026602D}" presName="diagram" presStyleCnt="0">
        <dgm:presLayoutVars>
          <dgm:dir/>
          <dgm:resizeHandles val="exact"/>
        </dgm:presLayoutVars>
      </dgm:prSet>
      <dgm:spPr/>
    </dgm:pt>
    <dgm:pt modelId="{84104D4A-22C3-4AEB-9D98-B6443272A4E9}" type="pres">
      <dgm:prSet presAssocID="{A30123C3-8DD1-445D-BB2E-CCEAE24C4DE9}" presName="node" presStyleLbl="node1" presStyleIdx="0" presStyleCnt="4">
        <dgm:presLayoutVars>
          <dgm:bulletEnabled val="1"/>
        </dgm:presLayoutVars>
      </dgm:prSet>
      <dgm:spPr/>
    </dgm:pt>
    <dgm:pt modelId="{487F0DE1-ED0C-47D3-A539-886A6B608C9F}" type="pres">
      <dgm:prSet presAssocID="{3E21BAB0-1FE9-4385-BBBF-5396E7093BC4}" presName="sibTrans" presStyleCnt="0"/>
      <dgm:spPr/>
    </dgm:pt>
    <dgm:pt modelId="{84C844C4-FBB4-4E56-89CA-CE68472FFDF7}" type="pres">
      <dgm:prSet presAssocID="{BF6BCA36-3661-4773-8C5A-8C9AECC21261}" presName="node" presStyleLbl="node1" presStyleIdx="1" presStyleCnt="4">
        <dgm:presLayoutVars>
          <dgm:bulletEnabled val="1"/>
        </dgm:presLayoutVars>
      </dgm:prSet>
      <dgm:spPr/>
    </dgm:pt>
    <dgm:pt modelId="{C03EB0A7-FE86-4DE9-B531-662CD954F977}" type="pres">
      <dgm:prSet presAssocID="{E0C6814A-CE59-43EB-8189-590D925F8686}" presName="sibTrans" presStyleCnt="0"/>
      <dgm:spPr/>
    </dgm:pt>
    <dgm:pt modelId="{D951B4D9-393E-4BFA-A123-717D66668ECE}" type="pres">
      <dgm:prSet presAssocID="{ACCB1412-8FC9-4C8E-B92F-AA0A57D2E56F}" presName="node" presStyleLbl="node1" presStyleIdx="2" presStyleCnt="4" custScaleY="91403" custLinFactNeighborX="2808" custLinFactNeighborY="-8978">
        <dgm:presLayoutVars>
          <dgm:bulletEnabled val="1"/>
        </dgm:presLayoutVars>
      </dgm:prSet>
      <dgm:spPr/>
    </dgm:pt>
    <dgm:pt modelId="{ABF59556-F6F2-4CFF-8A81-C15D0878662F}" type="pres">
      <dgm:prSet presAssocID="{5372DC25-AC34-4498-8184-E534EE006BBA}" presName="sibTrans" presStyleCnt="0"/>
      <dgm:spPr/>
    </dgm:pt>
    <dgm:pt modelId="{94F23573-7767-4FDE-8116-651C05BE983F}" type="pres">
      <dgm:prSet presAssocID="{200158E2-A573-4211-8F5E-57AF06FA1AEC}" presName="node" presStyleLbl="node1" presStyleIdx="3" presStyleCnt="4" custScaleX="106536" custScaleY="99457" custLinFactNeighborX="3911" custLinFactNeighborY="-7911">
        <dgm:presLayoutVars>
          <dgm:bulletEnabled val="1"/>
        </dgm:presLayoutVars>
      </dgm:prSet>
      <dgm:spPr/>
    </dgm:pt>
  </dgm:ptLst>
  <dgm:cxnLst>
    <dgm:cxn modelId="{98628F28-5E82-4599-957D-D162C0C964B6}" srcId="{321FB661-EA66-4CB5-A8FD-E1711026602D}" destId="{BF6BCA36-3661-4773-8C5A-8C9AECC21261}" srcOrd="1" destOrd="0" parTransId="{028B6420-A916-434B-93D5-F600C51FCDC5}" sibTransId="{E0C6814A-CE59-43EB-8189-590D925F8686}"/>
    <dgm:cxn modelId="{C5B97346-4DED-4B73-BF7D-5BA82AFED21C}" srcId="{321FB661-EA66-4CB5-A8FD-E1711026602D}" destId="{200158E2-A573-4211-8F5E-57AF06FA1AEC}" srcOrd="3" destOrd="0" parTransId="{4B46692F-6678-41D1-A533-7628122CA4C3}" sibTransId="{4A81F126-3502-4CBE-A7A2-C5B137CC1720}"/>
    <dgm:cxn modelId="{51D80E70-DB3C-4DAE-AA54-76C30EB1A524}" srcId="{321FB661-EA66-4CB5-A8FD-E1711026602D}" destId="{ACCB1412-8FC9-4C8E-B92F-AA0A57D2E56F}" srcOrd="2" destOrd="0" parTransId="{6E8906FB-494F-43CD-8424-D09D72F5C0E8}" sibTransId="{5372DC25-AC34-4498-8184-E534EE006BBA}"/>
    <dgm:cxn modelId="{1AB91D80-F29D-4839-9368-64328A5496F7}" srcId="{321FB661-EA66-4CB5-A8FD-E1711026602D}" destId="{A30123C3-8DD1-445D-BB2E-CCEAE24C4DE9}" srcOrd="0" destOrd="0" parTransId="{9209C109-9038-4D24-B806-123F0E2DD120}" sibTransId="{3E21BAB0-1FE9-4385-BBBF-5396E7093BC4}"/>
    <dgm:cxn modelId="{711EE191-6BDE-4E93-9F64-2658D3FF3960}" type="presOf" srcId="{200158E2-A573-4211-8F5E-57AF06FA1AEC}" destId="{94F23573-7767-4FDE-8116-651C05BE983F}" srcOrd="0" destOrd="0" presId="urn:microsoft.com/office/officeart/2005/8/layout/default"/>
    <dgm:cxn modelId="{8604F896-5D31-4E2B-8938-08287548CF9B}" type="presOf" srcId="{ACCB1412-8FC9-4C8E-B92F-AA0A57D2E56F}" destId="{D951B4D9-393E-4BFA-A123-717D66668ECE}" srcOrd="0" destOrd="0" presId="urn:microsoft.com/office/officeart/2005/8/layout/default"/>
    <dgm:cxn modelId="{C8151B9D-3CF4-40F4-BAE8-CB858CE41837}" type="presOf" srcId="{BF6BCA36-3661-4773-8C5A-8C9AECC21261}" destId="{84C844C4-FBB4-4E56-89CA-CE68472FFDF7}" srcOrd="0" destOrd="0" presId="urn:microsoft.com/office/officeart/2005/8/layout/default"/>
    <dgm:cxn modelId="{E7A0F9B1-E946-4727-AC31-689AD8D9044E}" type="presOf" srcId="{321FB661-EA66-4CB5-A8FD-E1711026602D}" destId="{4F6F5AF0-98FF-47D8-A07D-BCDD22530D3A}" srcOrd="0" destOrd="0" presId="urn:microsoft.com/office/officeart/2005/8/layout/default"/>
    <dgm:cxn modelId="{A69198E7-9676-4EFC-B6DE-041C66C2AD09}" type="presOf" srcId="{A30123C3-8DD1-445D-BB2E-CCEAE24C4DE9}" destId="{84104D4A-22C3-4AEB-9D98-B6443272A4E9}" srcOrd="0" destOrd="0" presId="urn:microsoft.com/office/officeart/2005/8/layout/default"/>
    <dgm:cxn modelId="{2DF13472-A7A2-44D9-813A-A9EA59447EEA}" type="presParOf" srcId="{4F6F5AF0-98FF-47D8-A07D-BCDD22530D3A}" destId="{84104D4A-22C3-4AEB-9D98-B6443272A4E9}" srcOrd="0" destOrd="0" presId="urn:microsoft.com/office/officeart/2005/8/layout/default"/>
    <dgm:cxn modelId="{99ED296D-BC26-49B2-9F00-76C597BF0E23}" type="presParOf" srcId="{4F6F5AF0-98FF-47D8-A07D-BCDD22530D3A}" destId="{487F0DE1-ED0C-47D3-A539-886A6B608C9F}" srcOrd="1" destOrd="0" presId="urn:microsoft.com/office/officeart/2005/8/layout/default"/>
    <dgm:cxn modelId="{C27F3BD3-8280-4073-9122-57D633C46211}" type="presParOf" srcId="{4F6F5AF0-98FF-47D8-A07D-BCDD22530D3A}" destId="{84C844C4-FBB4-4E56-89CA-CE68472FFDF7}" srcOrd="2" destOrd="0" presId="urn:microsoft.com/office/officeart/2005/8/layout/default"/>
    <dgm:cxn modelId="{B1BAB95E-12DC-4E22-851E-E5441B4C1347}" type="presParOf" srcId="{4F6F5AF0-98FF-47D8-A07D-BCDD22530D3A}" destId="{C03EB0A7-FE86-4DE9-B531-662CD954F977}" srcOrd="3" destOrd="0" presId="urn:microsoft.com/office/officeart/2005/8/layout/default"/>
    <dgm:cxn modelId="{D8AEDBF2-E3D2-4330-AC57-8079585C99B2}" type="presParOf" srcId="{4F6F5AF0-98FF-47D8-A07D-BCDD22530D3A}" destId="{D951B4D9-393E-4BFA-A123-717D66668ECE}" srcOrd="4" destOrd="0" presId="urn:microsoft.com/office/officeart/2005/8/layout/default"/>
    <dgm:cxn modelId="{DD377DA3-D1FC-47AF-8F67-2AC70F3928DC}" type="presParOf" srcId="{4F6F5AF0-98FF-47D8-A07D-BCDD22530D3A}" destId="{ABF59556-F6F2-4CFF-8A81-C15D0878662F}" srcOrd="5" destOrd="0" presId="urn:microsoft.com/office/officeart/2005/8/layout/default"/>
    <dgm:cxn modelId="{816D5486-8B65-443D-A9C9-E72BCF62CDC5}" type="presParOf" srcId="{4F6F5AF0-98FF-47D8-A07D-BCDD22530D3A}" destId="{94F23573-7767-4FDE-8116-651C05BE98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E84511-B5F7-4EDC-A47F-3F0776FC533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9788D-9213-4CB9-921B-C975E21C9405}">
      <dgm:prSet phldrT="[Текст]"/>
      <dgm:spPr/>
      <dgm:t>
        <a:bodyPr/>
        <a:lstStyle/>
        <a:p>
          <a:r>
            <a:rPr lang="ru-RU" dirty="0"/>
            <a:t>Побуждения общественного характера.</a:t>
          </a:r>
        </a:p>
        <a:p>
          <a:r>
            <a:rPr lang="ru-RU" dirty="0"/>
            <a:t>осознание необходимости приносить пользу обществу, желание оказывать помощь другим людям</a:t>
          </a:r>
        </a:p>
      </dgm:t>
    </dgm:pt>
    <dgm:pt modelId="{B0906E64-9C91-46DF-ADB3-49764E232A1A}" type="parTrans" cxnId="{789FED07-D979-49DD-9C8D-316C35328315}">
      <dgm:prSet/>
      <dgm:spPr/>
      <dgm:t>
        <a:bodyPr/>
        <a:lstStyle/>
        <a:p>
          <a:endParaRPr lang="ru-RU"/>
        </a:p>
      </dgm:t>
    </dgm:pt>
    <dgm:pt modelId="{518CDB8E-C614-4509-9DCC-F59225F6996C}" type="sibTrans" cxnId="{789FED07-D979-49DD-9C8D-316C35328315}">
      <dgm:prSet/>
      <dgm:spPr/>
      <dgm:t>
        <a:bodyPr/>
        <a:lstStyle/>
        <a:p>
          <a:endParaRPr lang="ru-RU"/>
        </a:p>
      </dgm:t>
    </dgm:pt>
    <dgm:pt modelId="{0B915AC5-357E-4736-AF8F-13BE9EE2C642}">
      <dgm:prSet phldrT="[Текст]"/>
      <dgm:spPr/>
      <dgm:t>
        <a:bodyPr/>
        <a:lstStyle/>
        <a:p>
          <a:r>
            <a:rPr lang="ru-RU" dirty="0"/>
            <a:t>Получение определенных материальных благ для себя и семьи: зарабатывание денег для удовлетворения материальных и духовных потребностей</a:t>
          </a:r>
        </a:p>
      </dgm:t>
    </dgm:pt>
    <dgm:pt modelId="{4C611EE9-4C07-4D11-85E7-14FF90AA4AA8}" type="parTrans" cxnId="{ED831BB8-3B59-4DD0-AC42-F246F9F35109}">
      <dgm:prSet/>
      <dgm:spPr/>
      <dgm:t>
        <a:bodyPr/>
        <a:lstStyle/>
        <a:p>
          <a:endParaRPr lang="ru-RU"/>
        </a:p>
      </dgm:t>
    </dgm:pt>
    <dgm:pt modelId="{EF915C70-F4B1-41E2-85C2-AFE2E8CF36AC}" type="sibTrans" cxnId="{ED831BB8-3B59-4DD0-AC42-F246F9F35109}">
      <dgm:prSet/>
      <dgm:spPr/>
      <dgm:t>
        <a:bodyPr/>
        <a:lstStyle/>
        <a:p>
          <a:endParaRPr lang="ru-RU"/>
        </a:p>
      </dgm:t>
    </dgm:pt>
    <dgm:pt modelId="{C715732A-1175-48FB-A859-5BAE1BE73F98}">
      <dgm:prSet phldrT="[Текст]"/>
      <dgm:spPr/>
      <dgm:t>
        <a:bodyPr/>
        <a:lstStyle/>
        <a:p>
          <a:r>
            <a:rPr lang="ru-RU" dirty="0"/>
            <a:t>Удовлетворение потребности в </a:t>
          </a:r>
          <a:r>
            <a:rPr lang="ru-RU" dirty="0" err="1"/>
            <a:t>самоактуализации</a:t>
          </a:r>
          <a:endParaRPr lang="ru-RU" dirty="0"/>
        </a:p>
        <a:p>
          <a:r>
            <a:rPr lang="ru-RU" dirty="0"/>
            <a:t>Мотивы, связанные с удовлетворением потребности в общественном признании, в уважении со стороны других.</a:t>
          </a:r>
        </a:p>
      </dgm:t>
    </dgm:pt>
    <dgm:pt modelId="{F799328C-4F84-44AE-B3CC-AFD9343159D2}" type="parTrans" cxnId="{1D166B9B-8D60-4613-82F3-3F3389EC4005}">
      <dgm:prSet/>
      <dgm:spPr/>
      <dgm:t>
        <a:bodyPr/>
        <a:lstStyle/>
        <a:p>
          <a:endParaRPr lang="ru-RU"/>
        </a:p>
      </dgm:t>
    </dgm:pt>
    <dgm:pt modelId="{310BF4BE-62DE-40D6-93C8-13CCE68F2F99}" type="sibTrans" cxnId="{1D166B9B-8D60-4613-82F3-3F3389EC4005}">
      <dgm:prSet/>
      <dgm:spPr/>
      <dgm:t>
        <a:bodyPr/>
        <a:lstStyle/>
        <a:p>
          <a:endParaRPr lang="ru-RU"/>
        </a:p>
      </dgm:t>
    </dgm:pt>
    <dgm:pt modelId="{185E0C54-64A8-450B-A6DD-5C4CACF0302D}" type="pres">
      <dgm:prSet presAssocID="{2BE84511-B5F7-4EDC-A47F-3F0776FC533E}" presName="linear" presStyleCnt="0">
        <dgm:presLayoutVars>
          <dgm:dir/>
          <dgm:resizeHandles val="exact"/>
        </dgm:presLayoutVars>
      </dgm:prSet>
      <dgm:spPr/>
    </dgm:pt>
    <dgm:pt modelId="{2EF181EB-EB88-4DA1-BD8E-D4C665FAA794}" type="pres">
      <dgm:prSet presAssocID="{C829788D-9213-4CB9-921B-C975E21C9405}" presName="comp" presStyleCnt="0"/>
      <dgm:spPr/>
    </dgm:pt>
    <dgm:pt modelId="{C0F42ED1-70C0-4EEE-91D7-2F4158346242}" type="pres">
      <dgm:prSet presAssocID="{C829788D-9213-4CB9-921B-C975E21C9405}" presName="box" presStyleLbl="node1" presStyleIdx="0" presStyleCnt="3" custLinFactNeighborX="-350" custLinFactNeighborY="981"/>
      <dgm:spPr/>
    </dgm:pt>
    <dgm:pt modelId="{0379C538-784B-461D-93E1-A7A43BB50980}" type="pres">
      <dgm:prSet presAssocID="{C829788D-9213-4CB9-921B-C975E21C94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A7492AD-836A-4A9B-B54E-DAC940135898}" type="pres">
      <dgm:prSet presAssocID="{C829788D-9213-4CB9-921B-C975E21C9405}" presName="text" presStyleLbl="node1" presStyleIdx="0" presStyleCnt="3">
        <dgm:presLayoutVars>
          <dgm:bulletEnabled val="1"/>
        </dgm:presLayoutVars>
      </dgm:prSet>
      <dgm:spPr/>
    </dgm:pt>
    <dgm:pt modelId="{54EE7584-B718-4561-BCC1-4BB88F48B00B}" type="pres">
      <dgm:prSet presAssocID="{518CDB8E-C614-4509-9DCC-F59225F6996C}" presName="spacer" presStyleCnt="0"/>
      <dgm:spPr/>
    </dgm:pt>
    <dgm:pt modelId="{EB9E738E-BADD-4C01-B01D-A1C9BE416573}" type="pres">
      <dgm:prSet presAssocID="{0B915AC5-357E-4736-AF8F-13BE9EE2C642}" presName="comp" presStyleCnt="0"/>
      <dgm:spPr/>
    </dgm:pt>
    <dgm:pt modelId="{62B9380F-E832-4977-AFC5-5F55EC326D74}" type="pres">
      <dgm:prSet presAssocID="{0B915AC5-357E-4736-AF8F-13BE9EE2C642}" presName="box" presStyleLbl="node1" presStyleIdx="1" presStyleCnt="3"/>
      <dgm:spPr/>
    </dgm:pt>
    <dgm:pt modelId="{E2FFD823-E155-4DC6-931C-49D16E4B9526}" type="pres">
      <dgm:prSet presAssocID="{0B915AC5-357E-4736-AF8F-13BE9EE2C64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8023B78-B062-483E-9847-7A9D1137947D}" type="pres">
      <dgm:prSet presAssocID="{0B915AC5-357E-4736-AF8F-13BE9EE2C642}" presName="text" presStyleLbl="node1" presStyleIdx="1" presStyleCnt="3">
        <dgm:presLayoutVars>
          <dgm:bulletEnabled val="1"/>
        </dgm:presLayoutVars>
      </dgm:prSet>
      <dgm:spPr/>
    </dgm:pt>
    <dgm:pt modelId="{B632D84D-D756-4AA1-BAA5-5357F5C4E64B}" type="pres">
      <dgm:prSet presAssocID="{EF915C70-F4B1-41E2-85C2-AFE2E8CF36AC}" presName="spacer" presStyleCnt="0"/>
      <dgm:spPr/>
    </dgm:pt>
    <dgm:pt modelId="{2798A4F1-B366-415C-AA48-C4CAB583CDE7}" type="pres">
      <dgm:prSet presAssocID="{C715732A-1175-48FB-A859-5BAE1BE73F98}" presName="comp" presStyleCnt="0"/>
      <dgm:spPr/>
    </dgm:pt>
    <dgm:pt modelId="{9462CB59-2FF7-4A69-8752-7549383A9F0F}" type="pres">
      <dgm:prSet presAssocID="{C715732A-1175-48FB-A859-5BAE1BE73F98}" presName="box" presStyleLbl="node1" presStyleIdx="2" presStyleCnt="3"/>
      <dgm:spPr/>
    </dgm:pt>
    <dgm:pt modelId="{9FC1C53B-8AF1-4E21-94C1-55AF2B558825}" type="pres">
      <dgm:prSet presAssocID="{C715732A-1175-48FB-A859-5BAE1BE73F9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5A5A17C-2C91-4031-A7B3-A0343AA91296}" type="pres">
      <dgm:prSet presAssocID="{C715732A-1175-48FB-A859-5BAE1BE73F98}" presName="text" presStyleLbl="node1" presStyleIdx="2" presStyleCnt="3">
        <dgm:presLayoutVars>
          <dgm:bulletEnabled val="1"/>
        </dgm:presLayoutVars>
      </dgm:prSet>
      <dgm:spPr/>
    </dgm:pt>
  </dgm:ptLst>
  <dgm:cxnLst>
    <dgm:cxn modelId="{789FED07-D979-49DD-9C8D-316C35328315}" srcId="{2BE84511-B5F7-4EDC-A47F-3F0776FC533E}" destId="{C829788D-9213-4CB9-921B-C975E21C9405}" srcOrd="0" destOrd="0" parTransId="{B0906E64-9C91-46DF-ADB3-49764E232A1A}" sibTransId="{518CDB8E-C614-4509-9DCC-F59225F6996C}"/>
    <dgm:cxn modelId="{63E73038-35A5-4C1D-9DDC-DE3B02F8FEAE}" type="presOf" srcId="{C829788D-9213-4CB9-921B-C975E21C9405}" destId="{2A7492AD-836A-4A9B-B54E-DAC940135898}" srcOrd="1" destOrd="0" presId="urn:microsoft.com/office/officeart/2005/8/layout/vList4"/>
    <dgm:cxn modelId="{28E64540-CB2F-44F0-ABB2-8A57D23F7705}" type="presOf" srcId="{C715732A-1175-48FB-A859-5BAE1BE73F98}" destId="{9462CB59-2FF7-4A69-8752-7549383A9F0F}" srcOrd="0" destOrd="0" presId="urn:microsoft.com/office/officeart/2005/8/layout/vList4"/>
    <dgm:cxn modelId="{B619B241-479F-48A0-AF9B-654D6BA9D0B3}" type="presOf" srcId="{0B915AC5-357E-4736-AF8F-13BE9EE2C642}" destId="{C8023B78-B062-483E-9847-7A9D1137947D}" srcOrd="1" destOrd="0" presId="urn:microsoft.com/office/officeart/2005/8/layout/vList4"/>
    <dgm:cxn modelId="{48604C62-CFD8-40E0-9D04-FBAF9DD19146}" type="presOf" srcId="{C715732A-1175-48FB-A859-5BAE1BE73F98}" destId="{A5A5A17C-2C91-4031-A7B3-A0343AA91296}" srcOrd="1" destOrd="0" presId="urn:microsoft.com/office/officeart/2005/8/layout/vList4"/>
    <dgm:cxn modelId="{3E101388-3124-4496-A4C9-46F8239ED31A}" type="presOf" srcId="{2BE84511-B5F7-4EDC-A47F-3F0776FC533E}" destId="{185E0C54-64A8-450B-A6DD-5C4CACF0302D}" srcOrd="0" destOrd="0" presId="urn:microsoft.com/office/officeart/2005/8/layout/vList4"/>
    <dgm:cxn modelId="{1D166B9B-8D60-4613-82F3-3F3389EC4005}" srcId="{2BE84511-B5F7-4EDC-A47F-3F0776FC533E}" destId="{C715732A-1175-48FB-A859-5BAE1BE73F98}" srcOrd="2" destOrd="0" parTransId="{F799328C-4F84-44AE-B3CC-AFD9343159D2}" sibTransId="{310BF4BE-62DE-40D6-93C8-13CCE68F2F99}"/>
    <dgm:cxn modelId="{25C434A8-9145-4744-B1B5-C29736DD9100}" type="presOf" srcId="{0B915AC5-357E-4736-AF8F-13BE9EE2C642}" destId="{62B9380F-E832-4977-AFC5-5F55EC326D74}" srcOrd="0" destOrd="0" presId="urn:microsoft.com/office/officeart/2005/8/layout/vList4"/>
    <dgm:cxn modelId="{ED831BB8-3B59-4DD0-AC42-F246F9F35109}" srcId="{2BE84511-B5F7-4EDC-A47F-3F0776FC533E}" destId="{0B915AC5-357E-4736-AF8F-13BE9EE2C642}" srcOrd="1" destOrd="0" parTransId="{4C611EE9-4C07-4D11-85E7-14FF90AA4AA8}" sibTransId="{EF915C70-F4B1-41E2-85C2-AFE2E8CF36AC}"/>
    <dgm:cxn modelId="{4C5266DB-BBBA-442F-86C3-7C234730CB8D}" type="presOf" srcId="{C829788D-9213-4CB9-921B-C975E21C9405}" destId="{C0F42ED1-70C0-4EEE-91D7-2F4158346242}" srcOrd="0" destOrd="0" presId="urn:microsoft.com/office/officeart/2005/8/layout/vList4"/>
    <dgm:cxn modelId="{7BFB7FC8-4381-421B-89E3-C1129E2DC162}" type="presParOf" srcId="{185E0C54-64A8-450B-A6DD-5C4CACF0302D}" destId="{2EF181EB-EB88-4DA1-BD8E-D4C665FAA794}" srcOrd="0" destOrd="0" presId="urn:microsoft.com/office/officeart/2005/8/layout/vList4"/>
    <dgm:cxn modelId="{BCACAFFB-6BEE-43B5-AF42-3E0001870BFD}" type="presParOf" srcId="{2EF181EB-EB88-4DA1-BD8E-D4C665FAA794}" destId="{C0F42ED1-70C0-4EEE-91D7-2F4158346242}" srcOrd="0" destOrd="0" presId="urn:microsoft.com/office/officeart/2005/8/layout/vList4"/>
    <dgm:cxn modelId="{94105FA7-C2A4-4CE6-8F36-CBE51BDC80B1}" type="presParOf" srcId="{2EF181EB-EB88-4DA1-BD8E-D4C665FAA794}" destId="{0379C538-784B-461D-93E1-A7A43BB50980}" srcOrd="1" destOrd="0" presId="urn:microsoft.com/office/officeart/2005/8/layout/vList4"/>
    <dgm:cxn modelId="{25DCAB59-759E-467C-802E-A290259975FD}" type="presParOf" srcId="{2EF181EB-EB88-4DA1-BD8E-D4C665FAA794}" destId="{2A7492AD-836A-4A9B-B54E-DAC940135898}" srcOrd="2" destOrd="0" presId="urn:microsoft.com/office/officeart/2005/8/layout/vList4"/>
    <dgm:cxn modelId="{82281CE1-59C0-4D04-AC6E-A852359BAB8F}" type="presParOf" srcId="{185E0C54-64A8-450B-A6DD-5C4CACF0302D}" destId="{54EE7584-B718-4561-BCC1-4BB88F48B00B}" srcOrd="1" destOrd="0" presId="urn:microsoft.com/office/officeart/2005/8/layout/vList4"/>
    <dgm:cxn modelId="{0181B96D-5D54-4D1C-9414-D606C2D1F6FA}" type="presParOf" srcId="{185E0C54-64A8-450B-A6DD-5C4CACF0302D}" destId="{EB9E738E-BADD-4C01-B01D-A1C9BE416573}" srcOrd="2" destOrd="0" presId="urn:microsoft.com/office/officeart/2005/8/layout/vList4"/>
    <dgm:cxn modelId="{9762902E-E4A2-45ED-A542-33C9BA3D7676}" type="presParOf" srcId="{EB9E738E-BADD-4C01-B01D-A1C9BE416573}" destId="{62B9380F-E832-4977-AFC5-5F55EC326D74}" srcOrd="0" destOrd="0" presId="urn:microsoft.com/office/officeart/2005/8/layout/vList4"/>
    <dgm:cxn modelId="{DDF22D19-7DD3-4128-8D36-B71AE4099FF9}" type="presParOf" srcId="{EB9E738E-BADD-4C01-B01D-A1C9BE416573}" destId="{E2FFD823-E155-4DC6-931C-49D16E4B9526}" srcOrd="1" destOrd="0" presId="urn:microsoft.com/office/officeart/2005/8/layout/vList4"/>
    <dgm:cxn modelId="{B727EA04-94C5-4F91-9121-3F8C8E4DC6E6}" type="presParOf" srcId="{EB9E738E-BADD-4C01-B01D-A1C9BE416573}" destId="{C8023B78-B062-483E-9847-7A9D1137947D}" srcOrd="2" destOrd="0" presId="urn:microsoft.com/office/officeart/2005/8/layout/vList4"/>
    <dgm:cxn modelId="{BE2F1845-F5AF-4B68-8D98-CBF87D48D217}" type="presParOf" srcId="{185E0C54-64A8-450B-A6DD-5C4CACF0302D}" destId="{B632D84D-D756-4AA1-BAA5-5357F5C4E64B}" srcOrd="3" destOrd="0" presId="urn:microsoft.com/office/officeart/2005/8/layout/vList4"/>
    <dgm:cxn modelId="{34951ADC-257F-4696-B25A-5F8C1EC2F462}" type="presParOf" srcId="{185E0C54-64A8-450B-A6DD-5C4CACF0302D}" destId="{2798A4F1-B366-415C-AA48-C4CAB583CDE7}" srcOrd="4" destOrd="0" presId="urn:microsoft.com/office/officeart/2005/8/layout/vList4"/>
    <dgm:cxn modelId="{923D4CC0-6B36-41F8-8A53-5D39BF506B1C}" type="presParOf" srcId="{2798A4F1-B366-415C-AA48-C4CAB583CDE7}" destId="{9462CB59-2FF7-4A69-8752-7549383A9F0F}" srcOrd="0" destOrd="0" presId="urn:microsoft.com/office/officeart/2005/8/layout/vList4"/>
    <dgm:cxn modelId="{A656FAEA-761E-4AED-B460-7C638949CBD2}" type="presParOf" srcId="{2798A4F1-B366-415C-AA48-C4CAB583CDE7}" destId="{9FC1C53B-8AF1-4E21-94C1-55AF2B558825}" srcOrd="1" destOrd="0" presId="urn:microsoft.com/office/officeart/2005/8/layout/vList4"/>
    <dgm:cxn modelId="{17D4E3F7-3053-4479-B536-7AC8543FF658}" type="presParOf" srcId="{2798A4F1-B366-415C-AA48-C4CAB583CDE7}" destId="{A5A5A17C-2C91-4031-A7B3-A0343AA912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23D66-D997-4B31-AF8E-D4A018F7A4FF}">
      <dsp:nvSpPr>
        <dsp:cNvPr id="0" name=""/>
        <dsp:cNvSpPr/>
      </dsp:nvSpPr>
      <dsp:spPr>
        <a:xfrm>
          <a:off x="2829445" y="-239620"/>
          <a:ext cx="1797323" cy="16638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Действие</a:t>
          </a:r>
        </a:p>
      </dsp:txBody>
      <dsp:txXfrm>
        <a:off x="3092657" y="4042"/>
        <a:ext cx="1270899" cy="1176507"/>
      </dsp:txXfrm>
    </dsp:sp>
    <dsp:sp modelId="{73D5DCDA-080E-48F6-96C7-17EE2DD9AB74}">
      <dsp:nvSpPr>
        <dsp:cNvPr id="0" name=""/>
        <dsp:cNvSpPr/>
      </dsp:nvSpPr>
      <dsp:spPr>
        <a:xfrm rot="1803505">
          <a:off x="4608639" y="1009360"/>
          <a:ext cx="405842" cy="41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616826" y="1062845"/>
        <a:ext cx="284089" cy="251929"/>
      </dsp:txXfrm>
    </dsp:sp>
    <dsp:sp modelId="{EB3DD6FC-91C1-4D4A-B8A1-BDD24AC0517E}">
      <dsp:nvSpPr>
        <dsp:cNvPr id="0" name=""/>
        <dsp:cNvSpPr/>
      </dsp:nvSpPr>
      <dsp:spPr>
        <a:xfrm>
          <a:off x="5024044" y="1022367"/>
          <a:ext cx="1749039" cy="16519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Удовлетворение</a:t>
          </a:r>
        </a:p>
      </dsp:txBody>
      <dsp:txXfrm>
        <a:off x="5280185" y="1264295"/>
        <a:ext cx="1236757" cy="1168131"/>
      </dsp:txXfrm>
    </dsp:sp>
    <dsp:sp modelId="{7F86678E-434D-48DF-AC05-ED64513E23A4}">
      <dsp:nvSpPr>
        <dsp:cNvPr id="0" name=""/>
        <dsp:cNvSpPr/>
      </dsp:nvSpPr>
      <dsp:spPr>
        <a:xfrm rot="9561092">
          <a:off x="4731029" y="2029039"/>
          <a:ext cx="261944" cy="41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4807088" y="2099161"/>
        <a:ext cx="183361" cy="251929"/>
      </dsp:txXfrm>
    </dsp:sp>
    <dsp:sp modelId="{E57C19A0-163E-4148-8284-431BBA2A2BFA}">
      <dsp:nvSpPr>
        <dsp:cNvPr id="0" name=""/>
        <dsp:cNvSpPr/>
      </dsp:nvSpPr>
      <dsp:spPr>
        <a:xfrm>
          <a:off x="2895860" y="1751543"/>
          <a:ext cx="1785392" cy="17839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Потребности</a:t>
          </a:r>
        </a:p>
      </dsp:txBody>
      <dsp:txXfrm>
        <a:off x="3157325" y="2012791"/>
        <a:ext cx="1262462" cy="1261415"/>
      </dsp:txXfrm>
    </dsp:sp>
    <dsp:sp modelId="{D302B7FC-EDC9-4738-AC03-496C877B9277}">
      <dsp:nvSpPr>
        <dsp:cNvPr id="0" name=""/>
        <dsp:cNvSpPr/>
      </dsp:nvSpPr>
      <dsp:spPr>
        <a:xfrm rot="11911533">
          <a:off x="2619266" y="2081298"/>
          <a:ext cx="236110" cy="41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2688264" y="2176528"/>
        <a:ext cx="165277" cy="251929"/>
      </dsp:txXfrm>
    </dsp:sp>
    <dsp:sp modelId="{EE0FA788-AFEC-4770-AD80-65ED0126F5AC}">
      <dsp:nvSpPr>
        <dsp:cNvPr id="0" name=""/>
        <dsp:cNvSpPr/>
      </dsp:nvSpPr>
      <dsp:spPr>
        <a:xfrm>
          <a:off x="720825" y="1030629"/>
          <a:ext cx="1849898" cy="17896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Мотивация</a:t>
          </a:r>
        </a:p>
      </dsp:txBody>
      <dsp:txXfrm>
        <a:off x="991736" y="1292722"/>
        <a:ext cx="1308076" cy="1265498"/>
      </dsp:txXfrm>
    </dsp:sp>
    <dsp:sp modelId="{55F4608B-8A03-47C2-BA47-522DB2CBA5C6}">
      <dsp:nvSpPr>
        <dsp:cNvPr id="0" name=""/>
        <dsp:cNvSpPr/>
      </dsp:nvSpPr>
      <dsp:spPr>
        <a:xfrm rot="19642278">
          <a:off x="2514530" y="1044118"/>
          <a:ext cx="359889" cy="419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523050" y="1157203"/>
        <a:ext cx="251922" cy="251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152BC-9587-43FF-B4EB-F45C42A4D3DD}">
      <dsp:nvSpPr>
        <dsp:cNvPr id="0" name=""/>
        <dsp:cNvSpPr/>
      </dsp:nvSpPr>
      <dsp:spPr>
        <a:xfrm>
          <a:off x="4290490" y="1892300"/>
          <a:ext cx="2311924" cy="867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208"/>
              </a:lnTo>
              <a:lnTo>
                <a:pt x="2311924" y="592208"/>
              </a:lnTo>
              <a:lnTo>
                <a:pt x="2311924" y="867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16E63-3839-4413-8E40-E61208E0E83A}">
      <dsp:nvSpPr>
        <dsp:cNvPr id="0" name=""/>
        <dsp:cNvSpPr/>
      </dsp:nvSpPr>
      <dsp:spPr>
        <a:xfrm>
          <a:off x="1981230" y="1892300"/>
          <a:ext cx="2309260" cy="865626"/>
        </a:xfrm>
        <a:custGeom>
          <a:avLst/>
          <a:gdLst/>
          <a:ahLst/>
          <a:cxnLst/>
          <a:rect l="0" t="0" r="0" b="0"/>
          <a:pathLst>
            <a:path>
              <a:moveTo>
                <a:pt x="2309260" y="0"/>
              </a:moveTo>
              <a:lnTo>
                <a:pt x="2309260" y="589898"/>
              </a:lnTo>
              <a:lnTo>
                <a:pt x="0" y="589898"/>
              </a:lnTo>
              <a:lnTo>
                <a:pt x="0" y="8656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83EB6-7C2A-4269-8C1B-0993E11A18CD}">
      <dsp:nvSpPr>
        <dsp:cNvPr id="0" name=""/>
        <dsp:cNvSpPr/>
      </dsp:nvSpPr>
      <dsp:spPr>
        <a:xfrm>
          <a:off x="2802308" y="2309"/>
          <a:ext cx="2976364" cy="18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F6329-A021-42FA-9379-842697AC7B60}">
      <dsp:nvSpPr>
        <dsp:cNvPr id="0" name=""/>
        <dsp:cNvSpPr/>
      </dsp:nvSpPr>
      <dsp:spPr>
        <a:xfrm>
          <a:off x="3133015" y="316480"/>
          <a:ext cx="2976364" cy="1889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Мотивация</a:t>
          </a:r>
        </a:p>
      </dsp:txBody>
      <dsp:txXfrm>
        <a:off x="3188371" y="371836"/>
        <a:ext cx="2865652" cy="1779279"/>
      </dsp:txXfrm>
    </dsp:sp>
    <dsp:sp modelId="{63847B98-C337-438F-B304-AB6824DEA2E4}">
      <dsp:nvSpPr>
        <dsp:cNvPr id="0" name=""/>
        <dsp:cNvSpPr/>
      </dsp:nvSpPr>
      <dsp:spPr>
        <a:xfrm>
          <a:off x="17067" y="2757926"/>
          <a:ext cx="3928324" cy="18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7E00-EA08-4632-B622-89382D944BAC}">
      <dsp:nvSpPr>
        <dsp:cNvPr id="0" name=""/>
        <dsp:cNvSpPr/>
      </dsp:nvSpPr>
      <dsp:spPr>
        <a:xfrm>
          <a:off x="347774" y="3072098"/>
          <a:ext cx="3928324" cy="1889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Внутренняя (диспозиционная)</a:t>
          </a:r>
        </a:p>
      </dsp:txBody>
      <dsp:txXfrm>
        <a:off x="403130" y="3127454"/>
        <a:ext cx="3817612" cy="1779279"/>
      </dsp:txXfrm>
    </dsp:sp>
    <dsp:sp modelId="{FEFFDE9F-7CDA-4375-A4EE-14CC228A60E2}">
      <dsp:nvSpPr>
        <dsp:cNvPr id="0" name=""/>
        <dsp:cNvSpPr/>
      </dsp:nvSpPr>
      <dsp:spPr>
        <a:xfrm>
          <a:off x="4623861" y="2760235"/>
          <a:ext cx="3957106" cy="18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11B66-5FCC-45D5-B3A5-52679A7BA7AA}">
      <dsp:nvSpPr>
        <dsp:cNvPr id="0" name=""/>
        <dsp:cNvSpPr/>
      </dsp:nvSpPr>
      <dsp:spPr>
        <a:xfrm>
          <a:off x="4954568" y="3074407"/>
          <a:ext cx="3957106" cy="1889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Внешняя (ситуационная)</a:t>
          </a:r>
        </a:p>
      </dsp:txBody>
      <dsp:txXfrm>
        <a:off x="5009924" y="3129763"/>
        <a:ext cx="3846394" cy="1779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D599-B8B7-408A-8A42-FD9A4C173253}">
      <dsp:nvSpPr>
        <dsp:cNvPr id="0" name=""/>
        <dsp:cNvSpPr/>
      </dsp:nvSpPr>
      <dsp:spPr>
        <a:xfrm>
          <a:off x="2556768" y="0"/>
          <a:ext cx="3801863" cy="2091946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Самоактуализация</a:t>
          </a:r>
          <a:r>
            <a:rPr lang="ru-RU" sz="1300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(духовный рост,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самовыражение)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2556768" y="0"/>
        <a:ext cx="3801863" cy="2091946"/>
      </dsp:txXfrm>
    </dsp:sp>
    <dsp:sp modelId="{44BC8104-CBB8-4384-AF7C-15AB28F82C38}">
      <dsp:nvSpPr>
        <dsp:cNvPr id="0" name=""/>
        <dsp:cNvSpPr/>
      </dsp:nvSpPr>
      <dsp:spPr>
        <a:xfrm>
          <a:off x="1700719" y="2091946"/>
          <a:ext cx="5513961" cy="942068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Самоуважение (достоинство, престиж)</a:t>
          </a:r>
        </a:p>
      </dsp:txBody>
      <dsp:txXfrm>
        <a:off x="2665662" y="2091946"/>
        <a:ext cx="3584074" cy="942068"/>
      </dsp:txXfrm>
    </dsp:sp>
    <dsp:sp modelId="{C079F921-B94C-4EA6-B65F-0BBD10AB382C}">
      <dsp:nvSpPr>
        <dsp:cNvPr id="0" name=""/>
        <dsp:cNvSpPr/>
      </dsp:nvSpPr>
      <dsp:spPr>
        <a:xfrm>
          <a:off x="1156946" y="3034015"/>
          <a:ext cx="6601507" cy="598413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Социальные потребности (принадлежность к группе, любовь)</a:t>
          </a:r>
        </a:p>
      </dsp:txBody>
      <dsp:txXfrm>
        <a:off x="2312210" y="3034015"/>
        <a:ext cx="4290979" cy="598413"/>
      </dsp:txXfrm>
    </dsp:sp>
    <dsp:sp modelId="{040ED15D-1982-4BD2-8876-E8D762F56C86}">
      <dsp:nvSpPr>
        <dsp:cNvPr id="0" name=""/>
        <dsp:cNvSpPr/>
      </dsp:nvSpPr>
      <dsp:spPr>
        <a:xfrm>
          <a:off x="649816" y="3632429"/>
          <a:ext cx="7615767" cy="558088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Безопасность (физиологическая и психологическая)</a:t>
          </a:r>
        </a:p>
      </dsp:txBody>
      <dsp:txXfrm>
        <a:off x="1982575" y="3632429"/>
        <a:ext cx="4950248" cy="558088"/>
      </dsp:txXfrm>
    </dsp:sp>
    <dsp:sp modelId="{B7B13AA1-4FDB-4A32-B8E0-E99DBF5BC489}">
      <dsp:nvSpPr>
        <dsp:cNvPr id="0" name=""/>
        <dsp:cNvSpPr/>
      </dsp:nvSpPr>
      <dsp:spPr>
        <a:xfrm>
          <a:off x="0" y="4190517"/>
          <a:ext cx="8915400" cy="715113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Физиологические потребности (сон, еда, питье)</a:t>
          </a:r>
        </a:p>
      </dsp:txBody>
      <dsp:txXfrm>
        <a:off x="1560194" y="4190517"/>
        <a:ext cx="5795010" cy="715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F5BE2-8140-438D-9C2E-B1C834608FFA}">
      <dsp:nvSpPr>
        <dsp:cNvPr id="0" name=""/>
        <dsp:cNvSpPr/>
      </dsp:nvSpPr>
      <dsp:spPr>
        <a:xfrm>
          <a:off x="0" y="3195560"/>
          <a:ext cx="8915400" cy="1048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развитости</a:t>
          </a:r>
        </a:p>
      </dsp:txBody>
      <dsp:txXfrm>
        <a:off x="0" y="3195560"/>
        <a:ext cx="8915400" cy="566381"/>
      </dsp:txXfrm>
    </dsp:sp>
    <dsp:sp modelId="{4D205055-33C2-4FE6-BA6F-986B15188C84}">
      <dsp:nvSpPr>
        <dsp:cNvPr id="0" name=""/>
        <dsp:cNvSpPr/>
      </dsp:nvSpPr>
      <dsp:spPr>
        <a:xfrm>
          <a:off x="4353" y="3740964"/>
          <a:ext cx="2968897" cy="4824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Широта</a:t>
          </a:r>
        </a:p>
      </dsp:txBody>
      <dsp:txXfrm>
        <a:off x="4353" y="3740964"/>
        <a:ext cx="2968897" cy="482472"/>
      </dsp:txXfrm>
    </dsp:sp>
    <dsp:sp modelId="{05AD4E60-1E56-4EE5-A947-A81457F3B1BA}">
      <dsp:nvSpPr>
        <dsp:cNvPr id="0" name=""/>
        <dsp:cNvSpPr/>
      </dsp:nvSpPr>
      <dsp:spPr>
        <a:xfrm>
          <a:off x="2973251" y="3740964"/>
          <a:ext cx="2968897" cy="4824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Гибкость</a:t>
          </a:r>
        </a:p>
      </dsp:txBody>
      <dsp:txXfrm>
        <a:off x="2973251" y="3740964"/>
        <a:ext cx="2968897" cy="482472"/>
      </dsp:txXfrm>
    </dsp:sp>
    <dsp:sp modelId="{F83B4311-0B33-418A-8B2F-534F7390D7D0}">
      <dsp:nvSpPr>
        <dsp:cNvPr id="0" name=""/>
        <dsp:cNvSpPr/>
      </dsp:nvSpPr>
      <dsp:spPr>
        <a:xfrm>
          <a:off x="5942148" y="3740964"/>
          <a:ext cx="2968897" cy="4824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Иерархизированность</a:t>
          </a:r>
          <a:endParaRPr lang="ru-RU" sz="1500" kern="1200" dirty="0"/>
        </a:p>
      </dsp:txBody>
      <dsp:txXfrm>
        <a:off x="5942148" y="3740964"/>
        <a:ext cx="2968897" cy="482472"/>
      </dsp:txXfrm>
    </dsp:sp>
    <dsp:sp modelId="{C765BB40-1F5E-4B8C-825D-675162706CC8}">
      <dsp:nvSpPr>
        <dsp:cNvPr id="0" name=""/>
        <dsp:cNvSpPr/>
      </dsp:nvSpPr>
      <dsp:spPr>
        <a:xfrm rot="10800000">
          <a:off x="0" y="1598155"/>
          <a:ext cx="8915400" cy="161313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содержанию</a:t>
          </a:r>
        </a:p>
      </dsp:txBody>
      <dsp:txXfrm rot="-10800000">
        <a:off x="0" y="1598155"/>
        <a:ext cx="8915400" cy="566211"/>
      </dsp:txXfrm>
    </dsp:sp>
    <dsp:sp modelId="{AA159860-BC73-48B7-ACCF-85BA66265D15}">
      <dsp:nvSpPr>
        <dsp:cNvPr id="0" name=""/>
        <dsp:cNvSpPr/>
      </dsp:nvSpPr>
      <dsp:spPr>
        <a:xfrm>
          <a:off x="4353" y="2164366"/>
          <a:ext cx="2968897" cy="48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Материальная</a:t>
          </a:r>
        </a:p>
      </dsp:txBody>
      <dsp:txXfrm>
        <a:off x="4353" y="2164366"/>
        <a:ext cx="2968897" cy="482328"/>
      </dsp:txXfrm>
    </dsp:sp>
    <dsp:sp modelId="{F0DE5294-9484-4AA5-ACC9-7041DC95401A}">
      <dsp:nvSpPr>
        <dsp:cNvPr id="0" name=""/>
        <dsp:cNvSpPr/>
      </dsp:nvSpPr>
      <dsp:spPr>
        <a:xfrm>
          <a:off x="2973251" y="2164366"/>
          <a:ext cx="2968897" cy="48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Социальная</a:t>
          </a:r>
        </a:p>
      </dsp:txBody>
      <dsp:txXfrm>
        <a:off x="2973251" y="2164366"/>
        <a:ext cx="2968897" cy="482328"/>
      </dsp:txXfrm>
    </dsp:sp>
    <dsp:sp modelId="{ADCBCA69-DE00-4930-B92F-A5E58150244E}">
      <dsp:nvSpPr>
        <dsp:cNvPr id="0" name=""/>
        <dsp:cNvSpPr/>
      </dsp:nvSpPr>
      <dsp:spPr>
        <a:xfrm>
          <a:off x="5942148" y="2164366"/>
          <a:ext cx="2968897" cy="48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Сознательная, бессознательная</a:t>
          </a:r>
        </a:p>
      </dsp:txBody>
      <dsp:txXfrm>
        <a:off x="5942148" y="2164366"/>
        <a:ext cx="2968897" cy="482328"/>
      </dsp:txXfrm>
    </dsp:sp>
    <dsp:sp modelId="{BE4F8D03-4CF5-4202-9940-F1FE617DCC1C}">
      <dsp:nvSpPr>
        <dsp:cNvPr id="0" name=""/>
        <dsp:cNvSpPr/>
      </dsp:nvSpPr>
      <dsp:spPr>
        <a:xfrm rot="10800000">
          <a:off x="0" y="750"/>
          <a:ext cx="8915400" cy="161313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 структуре</a:t>
          </a:r>
        </a:p>
      </dsp:txBody>
      <dsp:txXfrm rot="-10800000">
        <a:off x="0" y="750"/>
        <a:ext cx="8915400" cy="566211"/>
      </dsp:txXfrm>
    </dsp:sp>
    <dsp:sp modelId="{D8CE0214-79FE-47A2-97BF-D37676FBCA90}">
      <dsp:nvSpPr>
        <dsp:cNvPr id="0" name=""/>
        <dsp:cNvSpPr/>
      </dsp:nvSpPr>
      <dsp:spPr>
        <a:xfrm>
          <a:off x="4353" y="566961"/>
          <a:ext cx="2968897" cy="48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Потребности</a:t>
          </a:r>
        </a:p>
      </dsp:txBody>
      <dsp:txXfrm>
        <a:off x="4353" y="566961"/>
        <a:ext cx="2968897" cy="482328"/>
      </dsp:txXfrm>
    </dsp:sp>
    <dsp:sp modelId="{D9043602-DDEF-46E8-8E46-002EC4A0DCBB}">
      <dsp:nvSpPr>
        <dsp:cNvPr id="0" name=""/>
        <dsp:cNvSpPr/>
      </dsp:nvSpPr>
      <dsp:spPr>
        <a:xfrm>
          <a:off x="2973251" y="566961"/>
          <a:ext cx="2968897" cy="48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Мотивы</a:t>
          </a:r>
        </a:p>
      </dsp:txBody>
      <dsp:txXfrm>
        <a:off x="2973251" y="566961"/>
        <a:ext cx="2968897" cy="482328"/>
      </dsp:txXfrm>
    </dsp:sp>
    <dsp:sp modelId="{DD9CFC91-29E9-46AC-8BF6-BBD11D59D8CB}">
      <dsp:nvSpPr>
        <dsp:cNvPr id="0" name=""/>
        <dsp:cNvSpPr/>
      </dsp:nvSpPr>
      <dsp:spPr>
        <a:xfrm>
          <a:off x="5942148" y="566961"/>
          <a:ext cx="2968897" cy="48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Цели</a:t>
          </a:r>
        </a:p>
      </dsp:txBody>
      <dsp:txXfrm>
        <a:off x="5942148" y="566961"/>
        <a:ext cx="2968897" cy="482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04D4A-22C3-4AEB-9D98-B6443272A4E9}">
      <dsp:nvSpPr>
        <dsp:cNvPr id="0" name=""/>
        <dsp:cNvSpPr/>
      </dsp:nvSpPr>
      <dsp:spPr>
        <a:xfrm>
          <a:off x="661501" y="1296"/>
          <a:ext cx="3846899" cy="23081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>
            <a:solidFill>
              <a:schemeClr val="tx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Различные формы опроса субъекта</a:t>
          </a:r>
        </a:p>
      </dsp:txBody>
      <dsp:txXfrm>
        <a:off x="661501" y="1296"/>
        <a:ext cx="3846899" cy="2308139"/>
      </dsp:txXfrm>
    </dsp:sp>
    <dsp:sp modelId="{84C844C4-FBB4-4E56-89CA-CE68472FFDF7}">
      <dsp:nvSpPr>
        <dsp:cNvPr id="0" name=""/>
        <dsp:cNvSpPr/>
      </dsp:nvSpPr>
      <dsp:spPr>
        <a:xfrm>
          <a:off x="4893091" y="1296"/>
          <a:ext cx="3846899" cy="23081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>
            <a:solidFill>
              <a:schemeClr val="tx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Экспериментальные методы</a:t>
          </a:r>
        </a:p>
      </dsp:txBody>
      <dsp:txXfrm>
        <a:off x="4893091" y="1296"/>
        <a:ext cx="3846899" cy="2308139"/>
      </dsp:txXfrm>
    </dsp:sp>
    <dsp:sp modelId="{D951B4D9-393E-4BFA-A123-717D66668ECE}">
      <dsp:nvSpPr>
        <dsp:cNvPr id="0" name=""/>
        <dsp:cNvSpPr/>
      </dsp:nvSpPr>
      <dsp:spPr>
        <a:xfrm>
          <a:off x="643805" y="2579850"/>
          <a:ext cx="3846899" cy="21097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Оценка поведения и его причин со стороны (наблюдение)</a:t>
          </a:r>
        </a:p>
      </dsp:txBody>
      <dsp:txXfrm>
        <a:off x="643805" y="2579850"/>
        <a:ext cx="3846899" cy="2109709"/>
      </dsp:txXfrm>
    </dsp:sp>
    <dsp:sp modelId="{94F23573-7767-4FDE-8116-651C05BE983F}">
      <dsp:nvSpPr>
        <dsp:cNvPr id="0" name=""/>
        <dsp:cNvSpPr/>
      </dsp:nvSpPr>
      <dsp:spPr>
        <a:xfrm>
          <a:off x="4917827" y="2511529"/>
          <a:ext cx="4098333" cy="22956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Проективные  методы</a:t>
          </a:r>
        </a:p>
      </dsp:txBody>
      <dsp:txXfrm>
        <a:off x="4917827" y="2511529"/>
        <a:ext cx="4098333" cy="2295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42ED1-70C0-4EEE-91D7-2F4158346242}">
      <dsp:nvSpPr>
        <dsp:cNvPr id="0" name=""/>
        <dsp:cNvSpPr/>
      </dsp:nvSpPr>
      <dsp:spPr>
        <a:xfrm>
          <a:off x="0" y="14805"/>
          <a:ext cx="8711986" cy="150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Побуждения общественного характера.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осознание необходимости приносить пользу обществу, желание оказывать помощь другим людям</a:t>
          </a:r>
        </a:p>
      </dsp:txBody>
      <dsp:txXfrm>
        <a:off x="1893316" y="14805"/>
        <a:ext cx="6818669" cy="1509197"/>
      </dsp:txXfrm>
    </dsp:sp>
    <dsp:sp modelId="{0379C538-784B-461D-93E1-A7A43BB50980}">
      <dsp:nvSpPr>
        <dsp:cNvPr id="0" name=""/>
        <dsp:cNvSpPr/>
      </dsp:nvSpPr>
      <dsp:spPr>
        <a:xfrm>
          <a:off x="150919" y="150919"/>
          <a:ext cx="1742397" cy="12073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9380F-E832-4977-AFC5-5F55EC326D74}">
      <dsp:nvSpPr>
        <dsp:cNvPr id="0" name=""/>
        <dsp:cNvSpPr/>
      </dsp:nvSpPr>
      <dsp:spPr>
        <a:xfrm>
          <a:off x="0" y="1660117"/>
          <a:ext cx="8711986" cy="150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Получение определенных материальных благ для себя и семьи: зарабатывание денег для удовлетворения материальных и духовных потребностей</a:t>
          </a:r>
        </a:p>
      </dsp:txBody>
      <dsp:txXfrm>
        <a:off x="1893316" y="1660117"/>
        <a:ext cx="6818669" cy="1509197"/>
      </dsp:txXfrm>
    </dsp:sp>
    <dsp:sp modelId="{E2FFD823-E155-4DC6-931C-49D16E4B9526}">
      <dsp:nvSpPr>
        <dsp:cNvPr id="0" name=""/>
        <dsp:cNvSpPr/>
      </dsp:nvSpPr>
      <dsp:spPr>
        <a:xfrm>
          <a:off x="150919" y="1811037"/>
          <a:ext cx="1742397" cy="12073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CB59-2FF7-4A69-8752-7549383A9F0F}">
      <dsp:nvSpPr>
        <dsp:cNvPr id="0" name=""/>
        <dsp:cNvSpPr/>
      </dsp:nvSpPr>
      <dsp:spPr>
        <a:xfrm>
          <a:off x="0" y="3320234"/>
          <a:ext cx="8711986" cy="150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Удовлетворение потребности в </a:t>
          </a:r>
          <a:r>
            <a:rPr lang="ru-RU" sz="2000" kern="1200" dirty="0" err="1"/>
            <a:t>самоактуализации</a:t>
          </a: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Мотивы, связанные с удовлетворением потребности в общественном признании, в уважении со стороны других.</a:t>
          </a:r>
        </a:p>
      </dsp:txBody>
      <dsp:txXfrm>
        <a:off x="1893316" y="3320234"/>
        <a:ext cx="6818669" cy="1509197"/>
      </dsp:txXfrm>
    </dsp:sp>
    <dsp:sp modelId="{9FC1C53B-8AF1-4E21-94C1-55AF2B558825}">
      <dsp:nvSpPr>
        <dsp:cNvPr id="0" name=""/>
        <dsp:cNvSpPr/>
      </dsp:nvSpPr>
      <dsp:spPr>
        <a:xfrm>
          <a:off x="150919" y="3471154"/>
          <a:ext cx="1742397" cy="12073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9D4EC-50B0-4FFA-81D6-100C9D15808E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C9F2-7283-4408-800D-08D369F99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7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C9F2-7283-4408-800D-08D369F993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1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21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6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32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9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5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1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4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0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9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A911-8230-4656-B7F9-F40C2006FC7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733EA5-059D-41F2-9554-5BFF7206F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mbetalina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Я и моя мотивация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Лекция 2. </a:t>
            </a:r>
          </a:p>
          <a:p>
            <a:pPr algn="r"/>
            <a:r>
              <a:rPr lang="ru-RU" dirty="0">
                <a:latin typeface="Garamond" panose="02020404030301010803" pitchFamily="18" charset="0"/>
              </a:rPr>
              <a:t>Мамбеталина А.С.-</a:t>
            </a:r>
            <a:r>
              <a:rPr lang="ru-RU" dirty="0" err="1">
                <a:latin typeface="Garamond" panose="02020404030301010803" pitchFamily="18" charset="0"/>
              </a:rPr>
              <a:t>к.пс.н</a:t>
            </a:r>
            <a:r>
              <a:rPr lang="ru-RU" dirty="0">
                <a:latin typeface="Garamond" panose="02020404030301010803" pitchFamily="18" charset="0"/>
              </a:rPr>
              <a:t>, </a:t>
            </a:r>
            <a:r>
              <a:rPr lang="ru-RU" dirty="0" err="1">
                <a:latin typeface="Garamond" panose="02020404030301010803" pitchFamily="18" charset="0"/>
              </a:rPr>
              <a:t>зав.кафедрой</a:t>
            </a:r>
            <a:r>
              <a:rPr lang="ru-RU" dirty="0">
                <a:latin typeface="Garamond" panose="02020404030301010803" pitchFamily="18" charset="0"/>
              </a:rPr>
              <a:t> психологии</a:t>
            </a:r>
          </a:p>
          <a:p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62" y="660439"/>
            <a:ext cx="4438650" cy="3333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765C31-FCE5-47E0-A34D-03B7F2E1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42" y="660439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AE9186-B353-4C19-8FC9-AB0F4533F0F2}"/>
              </a:ext>
            </a:extLst>
          </p:cNvPr>
          <p:cNvSpPr/>
          <p:nvPr/>
        </p:nvSpPr>
        <p:spPr>
          <a:xfrm>
            <a:off x="2574228" y="172995"/>
            <a:ext cx="8704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287545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46E5A-5D5F-48AC-8F21-8C649881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Ведущий мотив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27CBA-A2D0-4A12-A06C-090D465D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главный, основной мотив, побуждающий к некоей деятельности в случае ее </a:t>
            </a:r>
            <a:r>
              <a:rPr lang="ru-RU" sz="2400" dirty="0" err="1"/>
              <a:t>полимотивированности</a:t>
            </a:r>
            <a:r>
              <a:rPr lang="ru-RU" sz="2400" dirty="0"/>
              <a:t>.</a:t>
            </a:r>
          </a:p>
          <a:p>
            <a:r>
              <a:rPr lang="ru-RU" sz="2400" dirty="0"/>
              <a:t>второстепенные – мотивы-стимулы: они не столько запускают, сколько дополнительно стимулируют данную деятельность.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FC228-870B-458A-A935-55DC585E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3917295"/>
            <a:ext cx="3484880" cy="24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2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75916-A6B6-4020-83A3-1AD9A9AE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798" y="41075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Виды мотивов: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FAE7F-2097-48C7-8BBB-AAD7EDC7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2133600"/>
            <a:ext cx="10728960" cy="461264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I. по содержанию: </a:t>
            </a:r>
            <a:r>
              <a:rPr lang="ru-RU" dirty="0"/>
              <a:t>1.биологические; 2.социальные; 3.духовные.</a:t>
            </a:r>
          </a:p>
          <a:p>
            <a:r>
              <a:rPr lang="ru-RU" b="1" dirty="0">
                <a:solidFill>
                  <a:schemeClr val="accent5"/>
                </a:solidFill>
              </a:rPr>
              <a:t>II. по степени </a:t>
            </a:r>
            <a:r>
              <a:rPr lang="ru-RU" b="1" dirty="0" err="1">
                <a:solidFill>
                  <a:schemeClr val="accent5"/>
                </a:solidFill>
              </a:rPr>
              <a:t>осознаваемости</a:t>
            </a:r>
            <a:r>
              <a:rPr lang="ru-RU" b="1" dirty="0">
                <a:solidFill>
                  <a:schemeClr val="accent5"/>
                </a:solidFill>
              </a:rPr>
              <a:t>: </a:t>
            </a:r>
            <a:r>
              <a:rPr lang="ru-RU" dirty="0"/>
              <a:t>1.осознаваемые; 2.неосознаваемые. Леонтьев говорил, что мотивы часто не осознаются. Он выделял понятие `мотивировка` для обозначения сознательного оправдания, которое дает человек, говоря о том, ради чего он что-то делает.</a:t>
            </a:r>
          </a:p>
          <a:p>
            <a:r>
              <a:rPr lang="ru-RU" b="1" dirty="0">
                <a:solidFill>
                  <a:schemeClr val="accent5"/>
                </a:solidFill>
              </a:rPr>
              <a:t>III. по степени истинности: </a:t>
            </a:r>
            <a:r>
              <a:rPr lang="ru-RU" dirty="0"/>
              <a:t>1.реальнодействующие (истинные), которые не осознаются;  2. мнимые (ложные), здесь имеется ввиду мотивировка.</a:t>
            </a:r>
          </a:p>
          <a:p>
            <a:r>
              <a:rPr lang="ru-RU" b="1" dirty="0">
                <a:solidFill>
                  <a:schemeClr val="accent5"/>
                </a:solidFill>
              </a:rPr>
              <a:t>IV. по степени важности: </a:t>
            </a:r>
            <a:r>
              <a:rPr lang="ru-RU" dirty="0"/>
              <a:t>1.ведущие (наиболее важные, первостепенные); 2.второстепенные, мотивы-стимулы (которые дополнительно стимулируют данную деятельность)</a:t>
            </a:r>
          </a:p>
          <a:p>
            <a:r>
              <a:rPr lang="ru-RU" b="1" dirty="0">
                <a:solidFill>
                  <a:schemeClr val="accent5"/>
                </a:solidFill>
              </a:rPr>
              <a:t>V. мотивы могут быть актуальными и потенциальными. </a:t>
            </a:r>
            <a:r>
              <a:rPr lang="ru-RU" dirty="0"/>
              <a:t>Актуальным мотив делает развитие обстоятельств, под которыми понимается совокупность объективных и субъективных условий. Мотивы могут быть осознаны.</a:t>
            </a:r>
          </a:p>
          <a:p>
            <a:r>
              <a:rPr lang="ru-RU" b="1" dirty="0">
                <a:solidFill>
                  <a:schemeClr val="accent5"/>
                </a:solidFill>
              </a:rPr>
              <a:t>Лидия Ильинична </a:t>
            </a:r>
            <a:r>
              <a:rPr lang="ru-RU" b="1" dirty="0" err="1">
                <a:solidFill>
                  <a:schemeClr val="accent5"/>
                </a:solidFill>
              </a:rPr>
              <a:t>Божович</a:t>
            </a:r>
            <a:r>
              <a:rPr lang="ru-RU" dirty="0"/>
              <a:t>, используя критерии нравственности и направленности и установок личности, выделяла мотивы: личностно-общественные, эгоистические, общественно-значимые.</a:t>
            </a:r>
          </a:p>
        </p:txBody>
      </p:sp>
    </p:spTree>
    <p:extLst>
      <p:ext uri="{BB962C8B-B14F-4D97-AF65-F5344CB8AC3E}">
        <p14:creationId xmlns:p14="http://schemas.microsoft.com/office/powerpoint/2010/main" val="233325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1F172-5D77-4616-BAD1-A156055E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Потребности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8C41E-6DA6-4FF0-A827-48F159518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560" y="1905000"/>
            <a:ext cx="5978516" cy="40062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/>
                </a:solidFill>
              </a:rPr>
              <a:t>Первичные:</a:t>
            </a:r>
            <a:r>
              <a:rPr lang="ru-RU" sz="2400" dirty="0"/>
              <a:t> выживание организма новые впечатления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19F10A7-D487-4F50-A400-85F5D3ED2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076" y="1905000"/>
            <a:ext cx="5146684" cy="38413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/>
                </a:solidFill>
              </a:rPr>
              <a:t>Вторичные: </a:t>
            </a:r>
            <a:r>
              <a:rPr lang="ru-RU" sz="2400" dirty="0"/>
              <a:t>социальные контакты самореализация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19ADF2-10AB-46E8-B966-17994A80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09" y="3308350"/>
            <a:ext cx="4888321" cy="2602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F6041C-FC83-4CAC-8A32-3FC6EE61D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79" y="3308350"/>
            <a:ext cx="4888321" cy="26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0E688-3DF8-417B-A8EF-03BA8557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Надорганические</a:t>
            </a:r>
            <a:r>
              <a:rPr lang="ru-RU" dirty="0"/>
              <a:t> потребности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9A74F5-AA26-45C4-875C-3FF960DD3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Потребность в аффилиации </a:t>
            </a:r>
          </a:p>
          <a:p>
            <a:r>
              <a:rPr lang="ru-RU" dirty="0"/>
              <a:t>Познавательная потребность </a:t>
            </a:r>
          </a:p>
          <a:p>
            <a:r>
              <a:rPr lang="ru-RU" dirty="0"/>
              <a:t>Эстетическая потребность</a:t>
            </a:r>
          </a:p>
          <a:p>
            <a:r>
              <a:rPr lang="ru-RU" dirty="0"/>
              <a:t> Потребность в доминировании (власти) </a:t>
            </a:r>
          </a:p>
          <a:p>
            <a:r>
              <a:rPr lang="ru-RU" dirty="0"/>
              <a:t>Потребность в уважении и самоуважении</a:t>
            </a:r>
          </a:p>
          <a:p>
            <a:r>
              <a:rPr lang="ru-RU" dirty="0"/>
              <a:t> Антисоциальная мотивация </a:t>
            </a:r>
          </a:p>
          <a:p>
            <a:r>
              <a:rPr lang="ru-RU" dirty="0"/>
              <a:t>▪ Мотивация достижения успеха </a:t>
            </a:r>
          </a:p>
          <a:p>
            <a:r>
              <a:rPr lang="ru-RU" dirty="0"/>
              <a:t>▪ Мотивация избегания неудачи </a:t>
            </a:r>
          </a:p>
          <a:p>
            <a:r>
              <a:rPr lang="ru-RU" dirty="0"/>
              <a:t>Альтруистическая мотивация (помощи, заботы, поддержки)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E3A3D-00E6-4C14-B963-58839274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712" y="1739900"/>
            <a:ext cx="17049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9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27C87-D908-494A-A3BE-3FC6BDA7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Первичные объекты привязанности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C6C7701-E881-4268-98AD-B55B0EEC6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0" y="1905000"/>
            <a:ext cx="5814505" cy="3998026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Рабочая модель объекта привязанности</a:t>
            </a:r>
          </a:p>
          <a:p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dirty="0"/>
              <a:t>Безопасность</a:t>
            </a:r>
          </a:p>
          <a:p>
            <a:r>
              <a:rPr lang="ru-RU" dirty="0"/>
              <a:t> Надежность</a:t>
            </a:r>
          </a:p>
          <a:p>
            <a:r>
              <a:rPr lang="ru-RU" dirty="0"/>
              <a:t> Защита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536CEBE-CFE6-4FAF-B016-F48AA43A4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5120" y="1901772"/>
            <a:ext cx="5080000" cy="3998026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Базисные убеждения</a:t>
            </a:r>
          </a:p>
          <a:p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1) О доброжелательности окружающего мира </a:t>
            </a:r>
          </a:p>
          <a:p>
            <a:r>
              <a:rPr lang="ru-RU" dirty="0"/>
              <a:t>2) О  справедливости мира </a:t>
            </a:r>
          </a:p>
          <a:p>
            <a:r>
              <a:rPr lang="ru-RU" dirty="0"/>
              <a:t>3) О ценности и значимости собственного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43B3A4-DDB1-4044-92DE-BF4FB1E7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47" y="3998595"/>
            <a:ext cx="67627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54630-13FE-41EB-B7F1-99ED2A3C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1ACB17-5CDE-47E5-A3B2-CCDA1F3DB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485" y="518160"/>
            <a:ext cx="10224240" cy="52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Мотивация достижения успеха или избегания неудач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67840" y="2069187"/>
            <a:ext cx="5164265" cy="3833839"/>
          </a:xfrm>
        </p:spPr>
        <p:txBody>
          <a:bodyPr>
            <a:normAutofit/>
          </a:bodyPr>
          <a:lstStyle/>
          <a:p>
            <a:r>
              <a:rPr lang="ru-RU" u="sng" dirty="0"/>
              <a:t>Мотив достижения 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74AFE6-8A58-4C78-8586-798D9A117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1718" y="1972703"/>
            <a:ext cx="4342893" cy="3833839"/>
          </a:xfrm>
        </p:spPr>
        <p:txBody>
          <a:bodyPr/>
          <a:lstStyle/>
          <a:p>
            <a:r>
              <a:rPr lang="ru-RU" u="sng" dirty="0"/>
              <a:t>Мотив избегания неудачи </a:t>
            </a:r>
            <a:r>
              <a:rPr lang="ru-RU" dirty="0"/>
              <a:t>выделен из мотива достижения.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9F95CD-E970-45CB-B024-EB926C624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05" y="2889392"/>
            <a:ext cx="4876800" cy="365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AFEF1-0435-4E64-8E18-A8E04288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1" y="2889392"/>
            <a:ext cx="48830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изучения мотивации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418256"/>
              </p:ext>
            </p:extLst>
          </p:nvPr>
        </p:nvGraphicFramePr>
        <p:xfrm>
          <a:off x="1605280" y="1544321"/>
          <a:ext cx="9401493" cy="499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27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12709-E3F0-427C-BAD0-0A5541AA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Мотивация трудовой деятельности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47D7C7-93C7-4BF4-8E2F-BE214F32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005840"/>
            <a:ext cx="11033760" cy="1106245"/>
          </a:xfrm>
        </p:spPr>
        <p:txBody>
          <a:bodyPr/>
          <a:lstStyle/>
          <a:p>
            <a:r>
              <a:rPr lang="ru-RU" dirty="0"/>
              <a:t>Мотивы, связанные с трудовой деятельностью человека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811289C-C0C7-45F8-A1A5-18E4A48B8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34" y="2922851"/>
            <a:ext cx="3395966" cy="3460210"/>
          </a:xfrm>
        </p:spPr>
        <p:txBody>
          <a:bodyPr/>
          <a:lstStyle/>
          <a:p>
            <a:r>
              <a:rPr lang="ru-RU" dirty="0"/>
              <a:t>мотивы трудовой деятельности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B6AEB9F-8231-43F0-BCB3-9F78B8F72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69360" y="2922851"/>
            <a:ext cx="4206240" cy="3955469"/>
          </a:xfrm>
        </p:spPr>
        <p:txBody>
          <a:bodyPr/>
          <a:lstStyle/>
          <a:p>
            <a:r>
              <a:rPr lang="ru-RU" dirty="0"/>
              <a:t>мотивы выбора профессии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D17358B6-BDAA-4647-AF22-1DD73D666B4F}"/>
              </a:ext>
            </a:extLst>
          </p:cNvPr>
          <p:cNvSpPr txBox="1">
            <a:spLocks/>
          </p:cNvSpPr>
          <p:nvPr/>
        </p:nvSpPr>
        <p:spPr>
          <a:xfrm>
            <a:off x="7731760" y="2922851"/>
            <a:ext cx="4450081" cy="331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мотивы выбора  места работы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82FEEB-9DF4-470E-9749-88DA3552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90" y="3787458"/>
            <a:ext cx="3198170" cy="25063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BBAABF-B161-440A-AD2F-B24160C2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54" y="3787456"/>
            <a:ext cx="3629646" cy="25956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285044-9767-4724-93CD-C6D799A02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617" y="3787456"/>
            <a:ext cx="2786366" cy="25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1" y="213360"/>
            <a:ext cx="9621519" cy="802640"/>
          </a:xfrm>
        </p:spPr>
        <p:txBody>
          <a:bodyPr/>
          <a:lstStyle/>
          <a:p>
            <a:pPr algn="ctr"/>
            <a:r>
              <a:rPr lang="ru-RU" dirty="0"/>
              <a:t>Мотивы трудовой деятельности.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57723"/>
              </p:ext>
            </p:extLst>
          </p:nvPr>
        </p:nvGraphicFramePr>
        <p:xfrm>
          <a:off x="2792627" y="1905000"/>
          <a:ext cx="8711986" cy="482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DF53EA-DA0A-4747-A11B-1672145159EB}"/>
              </a:ext>
            </a:extLst>
          </p:cNvPr>
          <p:cNvSpPr/>
          <p:nvPr/>
        </p:nvSpPr>
        <p:spPr>
          <a:xfrm>
            <a:off x="3205692" y="1091168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Побудительные причины</a:t>
            </a:r>
          </a:p>
        </p:txBody>
      </p:sp>
    </p:spTree>
    <p:extLst>
      <p:ext uri="{BB962C8B-B14F-4D97-AF65-F5344CB8AC3E}">
        <p14:creationId xmlns:p14="http://schemas.microsoft.com/office/powerpoint/2010/main" val="10954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Мотивация и </a:t>
            </a:r>
            <a:r>
              <a:rPr lang="ru-RU" dirty="0" err="1"/>
              <a:t>самомотивация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Общая организация мотивационной сферы.</a:t>
            </a:r>
          </a:p>
          <a:p>
            <a:pPr lvl="0"/>
            <a:r>
              <a:rPr lang="ru-RU" dirty="0"/>
              <a:t> Мотивы и потребности. Виды мотивов. Ведущий мотив. </a:t>
            </a:r>
          </a:p>
          <a:p>
            <a:pPr lvl="0"/>
            <a:r>
              <a:rPr lang="ru-RU" dirty="0"/>
              <a:t>Мотивация достижения успеха или избегания неудач.</a:t>
            </a:r>
          </a:p>
          <a:p>
            <a:pPr lvl="0"/>
            <a:r>
              <a:rPr lang="ru-RU" dirty="0"/>
              <a:t>Методы изучения мотивации.</a:t>
            </a:r>
          </a:p>
          <a:p>
            <a:pPr lvl="0"/>
            <a:r>
              <a:rPr lang="ru-RU" dirty="0"/>
              <a:t>Мотивация трудовой деятельности.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18CB5-D892-4906-A03D-8B387534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45" y="3867956"/>
            <a:ext cx="4809328" cy="27012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03785-5FB6-446C-951E-D8F239F7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709" y="436169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85782-7E28-4F85-933B-81B73880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выбора профессии.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254DB-39E7-47BC-8ECA-36ADCE80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905000"/>
            <a:ext cx="9310052" cy="4006222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Выбор профессии </a:t>
            </a:r>
            <a:r>
              <a:rPr lang="ru-RU" dirty="0"/>
              <a:t>— довольно сложный и порой долгий мотивационный процесс: ведь от правильного выбора профессии во многом зависит удовлетворенность человека своей жизнью.</a:t>
            </a:r>
          </a:p>
          <a:p>
            <a:r>
              <a:rPr lang="ru-RU" dirty="0"/>
              <a:t>Склонности и способности человека</a:t>
            </a:r>
          </a:p>
          <a:p>
            <a:r>
              <a:rPr lang="ru-RU" dirty="0"/>
              <a:t>Социальные ценности</a:t>
            </a:r>
          </a:p>
          <a:p>
            <a:r>
              <a:rPr lang="ru-RU" dirty="0"/>
              <a:t>Общественный престиж </a:t>
            </a:r>
          </a:p>
          <a:p>
            <a:r>
              <a:rPr lang="ru-RU" dirty="0"/>
              <a:t>Материальное благополучие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6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D7F3F-E14C-411A-99B4-6C2BCF08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выбора места работы.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8C344-8E2B-4690-9A0B-40A573CB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Оценка внешней ситуации (положительных и отрицательных производственных факторов)</a:t>
            </a:r>
          </a:p>
          <a:p>
            <a:endParaRPr lang="ru-RU" sz="2400" dirty="0"/>
          </a:p>
          <a:p>
            <a:r>
              <a:rPr lang="ru-RU" sz="2400" dirty="0"/>
              <a:t>Оценка своих возможностей</a:t>
            </a:r>
          </a:p>
          <a:p>
            <a:endParaRPr lang="ru-RU" sz="2400" dirty="0"/>
          </a:p>
          <a:p>
            <a:r>
              <a:rPr lang="ru-RU" sz="2400" dirty="0"/>
              <a:t>Оценка выбираемого места работы с учетом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36981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мотивация и каковы её виды?</a:t>
            </a:r>
          </a:p>
          <a:p>
            <a:r>
              <a:rPr lang="ru-RU" dirty="0"/>
              <a:t>Раскройте основные ступени пирамиды потребностей А. </a:t>
            </a:r>
            <a:r>
              <a:rPr lang="ru-RU" dirty="0" err="1"/>
              <a:t>Маслоу</a:t>
            </a:r>
            <a:r>
              <a:rPr lang="ru-RU" dirty="0"/>
              <a:t>.</a:t>
            </a:r>
          </a:p>
          <a:p>
            <a:r>
              <a:rPr lang="ru-RU" dirty="0"/>
              <a:t> Перечислите основные виды мотивов.</a:t>
            </a:r>
          </a:p>
          <a:p>
            <a:r>
              <a:rPr lang="ru-RU" dirty="0"/>
              <a:t>Что понимают под ведущим мотивом?</a:t>
            </a:r>
          </a:p>
          <a:p>
            <a:r>
              <a:rPr lang="ru-RU" dirty="0"/>
              <a:t>Дайте определение мотиву достижения успеха.</a:t>
            </a:r>
          </a:p>
          <a:p>
            <a:r>
              <a:rPr lang="ru-RU" dirty="0"/>
              <a:t>Перечислите основные причины мотивации трудовой деятельности.</a:t>
            </a:r>
          </a:p>
          <a:p>
            <a:r>
              <a:rPr lang="ru-RU" dirty="0"/>
              <a:t>Перечислите основные методы мотивации.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Аронсон Э.  </a:t>
            </a:r>
            <a:r>
              <a:rPr lang="ru-RU" dirty="0" err="1"/>
              <a:t>Көпке</a:t>
            </a:r>
            <a:r>
              <a:rPr lang="ru-RU" dirty="0"/>
              <a:t> </a:t>
            </a:r>
            <a:r>
              <a:rPr lang="ru-RU" dirty="0" err="1"/>
              <a:t>ұмтылған</a:t>
            </a:r>
            <a:r>
              <a:rPr lang="ru-RU" dirty="0"/>
              <a:t> </a:t>
            </a:r>
            <a:r>
              <a:rPr lang="ru-RU" dirty="0" err="1"/>
              <a:t>жалғыз</a:t>
            </a:r>
            <a:r>
              <a:rPr lang="ru-RU" dirty="0"/>
              <a:t> [</a:t>
            </a:r>
            <a:r>
              <a:rPr lang="ru-RU" dirty="0" err="1"/>
              <a:t>Мәтін</a:t>
            </a:r>
            <a:r>
              <a:rPr lang="ru-RU" dirty="0"/>
              <a:t>] =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Animal</a:t>
            </a:r>
            <a:r>
              <a:rPr lang="ru-RU" dirty="0"/>
              <a:t>: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психологияға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r>
              <a:rPr lang="ru-RU" dirty="0"/>
              <a:t>: [</a:t>
            </a:r>
            <a:r>
              <a:rPr lang="ru-RU" dirty="0" err="1"/>
              <a:t>оқулық</a:t>
            </a:r>
            <a:r>
              <a:rPr lang="ru-RU" dirty="0"/>
              <a:t>] / Э. Аронсон ; ауд. Д. Д. </a:t>
            </a:r>
            <a:r>
              <a:rPr lang="ru-RU" dirty="0" err="1"/>
              <a:t>Дүйсенбеков</a:t>
            </a:r>
            <a:r>
              <a:rPr lang="ru-RU" dirty="0"/>
              <a:t> [</a:t>
            </a:r>
            <a:r>
              <a:rPr lang="ru-RU" dirty="0" err="1"/>
              <a:t>және</a:t>
            </a:r>
            <a:r>
              <a:rPr lang="ru-RU" dirty="0"/>
              <a:t> т. б.]. - 11-бас. - Астана: "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аударма</a:t>
            </a:r>
            <a:r>
              <a:rPr lang="ru-RU" dirty="0"/>
              <a:t> </a:t>
            </a:r>
            <a:r>
              <a:rPr lang="ru-RU" dirty="0" err="1"/>
              <a:t>бюросы</a:t>
            </a:r>
            <a:r>
              <a:rPr lang="ru-RU" dirty="0"/>
              <a:t>"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қоры</a:t>
            </a:r>
            <a:r>
              <a:rPr lang="ru-RU" dirty="0"/>
              <a:t>, 2018. - 407, [2] б. - (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жаңғыру</a:t>
            </a:r>
            <a:r>
              <a:rPr lang="ru-RU" dirty="0"/>
              <a:t>). </a:t>
            </a:r>
          </a:p>
          <a:p>
            <a:r>
              <a:rPr lang="ru-RU" dirty="0"/>
              <a:t>Абрахам </a:t>
            </a:r>
            <a:r>
              <a:rPr lang="ru-RU" dirty="0" err="1"/>
              <a:t>Харольд</a:t>
            </a:r>
            <a:r>
              <a:rPr lang="ru-RU" dirty="0"/>
              <a:t> Маслоу Мотивация и личность, Питер 2012. – 352 с.</a:t>
            </a:r>
          </a:p>
          <a:p>
            <a:r>
              <a:rPr lang="ru-RU" dirty="0"/>
              <a:t>Майерс Д.    </a:t>
            </a:r>
            <a:r>
              <a:rPr lang="ru-RU" dirty="0" err="1"/>
              <a:t>Әлеуметтік</a:t>
            </a:r>
            <a:r>
              <a:rPr lang="ru-RU" dirty="0"/>
              <a:t> психология [</a:t>
            </a:r>
            <a:r>
              <a:rPr lang="ru-RU" dirty="0" err="1"/>
              <a:t>Мәтін</a:t>
            </a:r>
            <a:r>
              <a:rPr lang="ru-RU" dirty="0"/>
              <a:t>] =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Psychology</a:t>
            </a:r>
            <a:r>
              <a:rPr lang="ru-RU" dirty="0"/>
              <a:t>: [</a:t>
            </a:r>
            <a:r>
              <a:rPr lang="ru-RU" dirty="0" err="1"/>
              <a:t>оқулық</a:t>
            </a:r>
            <a:r>
              <a:rPr lang="ru-RU" dirty="0"/>
              <a:t>] / Д. Г. Майерс, Ж. М. </a:t>
            </a:r>
            <a:r>
              <a:rPr lang="ru-RU" dirty="0" err="1"/>
              <a:t>Туенж</a:t>
            </a:r>
            <a:r>
              <a:rPr lang="ru-RU" dirty="0"/>
              <a:t> ; ауд. Г. Қ. </a:t>
            </a:r>
            <a:r>
              <a:rPr lang="ru-RU" dirty="0" err="1"/>
              <a:t>Айқынбаева</a:t>
            </a:r>
            <a:r>
              <a:rPr lang="ru-RU" dirty="0"/>
              <a:t> [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.]. - 12-бас. - Астана : "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аударма</a:t>
            </a:r>
            <a:r>
              <a:rPr lang="ru-RU" dirty="0"/>
              <a:t> </a:t>
            </a:r>
            <a:r>
              <a:rPr lang="ru-RU" dirty="0" err="1"/>
              <a:t>бюросы</a:t>
            </a:r>
            <a:r>
              <a:rPr lang="ru-RU" dirty="0"/>
              <a:t>" ҚҚ, 2018. - 559, [1] б.: сур. - (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жаңғыру</a:t>
            </a:r>
            <a:r>
              <a:rPr lang="ru-RU" dirty="0"/>
              <a:t>).</a:t>
            </a:r>
          </a:p>
          <a:p>
            <a:r>
              <a:rPr lang="ru-RU" dirty="0"/>
              <a:t>Маклаков А.Г. </a:t>
            </a:r>
            <a:r>
              <a:rPr lang="en-US" dirty="0"/>
              <a:t>[</a:t>
            </a:r>
            <a:r>
              <a:rPr lang="ru-RU" dirty="0"/>
              <a:t>Общая психология учебное пособие для вузов и слушателей курсов психологических дисциплин</a:t>
            </a:r>
            <a:r>
              <a:rPr lang="en-US" dirty="0"/>
              <a:t>]</a:t>
            </a:r>
            <a:r>
              <a:rPr lang="ru-RU" dirty="0"/>
              <a:t> Питер, 2012. – 582 с.</a:t>
            </a:r>
          </a:p>
          <a:p>
            <a:r>
              <a:rPr lang="ru-RU" dirty="0"/>
              <a:t>Картинки </a:t>
            </a:r>
            <a:r>
              <a:rPr lang="ru-RU"/>
              <a:t>из интернета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F3D761-57C4-4861-A2A6-5593FB047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097" y="54684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8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350" y="4399004"/>
            <a:ext cx="7509261" cy="1512217"/>
          </a:xfrm>
        </p:spPr>
        <p:txBody>
          <a:bodyPr/>
          <a:lstStyle/>
          <a:p>
            <a:r>
              <a:rPr lang="ru-RU" dirty="0"/>
              <a:t>Мамбеталина Алия Сактагановна </a:t>
            </a:r>
            <a:r>
              <a:rPr lang="ru-RU" dirty="0" err="1"/>
              <a:t>к.пс.н</a:t>
            </a:r>
            <a:r>
              <a:rPr lang="ru-RU" dirty="0"/>
              <a:t>., зав. кафедрой психологии ЕНУ им. Л. Гумилева </a:t>
            </a:r>
          </a:p>
          <a:p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/>
              <a:t>:</a:t>
            </a:r>
            <a:r>
              <a:rPr lang="en-US"/>
              <a:t>     </a:t>
            </a:r>
            <a:r>
              <a:rPr lang="en-US" dirty="0">
                <a:hlinkClick r:id="rId2"/>
              </a:rPr>
              <a:t>mambetalina@mail.ru</a:t>
            </a:r>
            <a:endParaRPr lang="en-US" dirty="0"/>
          </a:p>
          <a:p>
            <a:r>
              <a:rPr lang="en-US" dirty="0" err="1"/>
              <a:t>m.phone</a:t>
            </a:r>
            <a:r>
              <a:rPr lang="ru-RU" dirty="0"/>
              <a:t>: +77755502418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C643A7-054F-415E-8AC2-BB2D164A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55" y="1755228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245" y="400590"/>
            <a:ext cx="8911687" cy="697914"/>
          </a:xfrm>
        </p:spPr>
        <p:txBody>
          <a:bodyPr/>
          <a:lstStyle/>
          <a:p>
            <a:r>
              <a:rPr lang="ru-RU" b="1" dirty="0"/>
              <a:t>Мотивация и </a:t>
            </a:r>
            <a:r>
              <a:rPr lang="ru-RU" b="1" dirty="0" err="1"/>
              <a:t>самомотивация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22024"/>
            <a:ext cx="8915400" cy="4589198"/>
          </a:xfrm>
        </p:spPr>
        <p:txBody>
          <a:bodyPr/>
          <a:lstStyle/>
          <a:p>
            <a:r>
              <a:rPr lang="ru-RU" i="1" dirty="0"/>
              <a:t>Мотив</a:t>
            </a:r>
            <a:r>
              <a:rPr lang="ru-RU" dirty="0"/>
              <a:t> — это побуждения к деятельности, связанные с удовлетворением по­требности субъекта. </a:t>
            </a:r>
          </a:p>
          <a:p>
            <a:r>
              <a:rPr lang="ru-RU" i="1" dirty="0"/>
              <a:t>Мотивация</a:t>
            </a:r>
            <a:r>
              <a:rPr lang="ru-RU" dirty="0"/>
              <a:t>-совокупность причин психологического характера, объясняющих поведение человека, его начало, направленность и актив­ность.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5306350"/>
              </p:ext>
            </p:extLst>
          </p:nvPr>
        </p:nvGraphicFramePr>
        <p:xfrm>
          <a:off x="2688117" y="2864386"/>
          <a:ext cx="7471884" cy="388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34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B00F-4317-438D-868A-CA2FCF50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Детерминанты поведения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39B4CC-A412-4BA7-A88F-F664A3F5D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302" y="1828800"/>
            <a:ext cx="9817072" cy="47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97991"/>
              </p:ext>
            </p:extLst>
          </p:nvPr>
        </p:nvGraphicFramePr>
        <p:xfrm>
          <a:off x="2592925" y="947451"/>
          <a:ext cx="8911688" cy="496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07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Пирамида потребностей А. </a:t>
            </a:r>
            <a:r>
              <a:rPr lang="ru-RU" dirty="0" err="1"/>
              <a:t>Маслоу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82941"/>
              </p:ext>
            </p:extLst>
          </p:nvPr>
        </p:nvGraphicFramePr>
        <p:xfrm>
          <a:off x="2589213" y="1680520"/>
          <a:ext cx="8915400" cy="490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69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2D9B3-E540-4015-BAE9-187A7252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Самомотивация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E75A2-E215-4946-9708-315F3308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432560"/>
            <a:ext cx="11504612" cy="4988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dirty="0"/>
              <a:t>Внутренние стимулы:</a:t>
            </a:r>
          </a:p>
          <a:p>
            <a:endParaRPr lang="ru-RU" dirty="0"/>
          </a:p>
          <a:p>
            <a:r>
              <a:rPr lang="ru-RU" dirty="0"/>
              <a:t>1. Личные бонусы. Поощрение своей деятельности различными вкусностями, вещами, подарками и т. д. Не должно быть поощрения деятельности как таковой — это пустая трата времени, личных ресурсов и ресурсов, при помощи которых это поощрение осуществляется. Важна продуктивность.</a:t>
            </a:r>
          </a:p>
          <a:p>
            <a:r>
              <a:rPr lang="ru-RU" dirty="0"/>
              <a:t>2. Амбиции и цели. Адекватные амбиции и серьезные цели.</a:t>
            </a:r>
          </a:p>
          <a:p>
            <a:r>
              <a:rPr lang="ru-RU" dirty="0"/>
              <a:t>3. Осознание важности своей деятельности. Серьезность. Мол, если я не сделаю эту работу вовремя — мало того без сникерса останусь, так мне и в магазин за продуктами (не говоря уже о сникерсе) не на что сходить будет, вот и все.</a:t>
            </a:r>
          </a:p>
          <a:p>
            <a:r>
              <a:rPr lang="ru-RU" dirty="0"/>
              <a:t>4. Осознание значимости процесса непрерывного саморазвития и личностного прогресса. Все просто — важно понимать (самому) зачем, что, как и когда развивать в себе.</a:t>
            </a:r>
          </a:p>
          <a:p>
            <a:r>
              <a:rPr lang="ru-RU" dirty="0"/>
              <a:t>5. Борьба с ленью.</a:t>
            </a:r>
          </a:p>
        </p:txBody>
      </p:sp>
    </p:spTree>
    <p:extLst>
      <p:ext uri="{BB962C8B-B14F-4D97-AF65-F5344CB8AC3E}">
        <p14:creationId xmlns:p14="http://schemas.microsoft.com/office/powerpoint/2010/main" val="310452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Общая организация мотивационной 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5256111"/>
              </p:ext>
            </p:extLst>
          </p:nvPr>
        </p:nvGraphicFramePr>
        <p:xfrm>
          <a:off x="2589212" y="2133600"/>
          <a:ext cx="8915400" cy="424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83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Мотивы и потребности. </a:t>
            </a:r>
            <a:br>
              <a:rPr lang="ru-RU" b="1" dirty="0"/>
            </a:br>
            <a:r>
              <a:rPr lang="ru-RU" b="1" dirty="0"/>
              <a:t>Виды мотивов. Ведущий мотив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Мотив как побуждение. </a:t>
            </a:r>
          </a:p>
          <a:p>
            <a:r>
              <a:rPr lang="ru-RU" dirty="0"/>
              <a:t>Мотив как цель (предмет) удовлетворения потребности.</a:t>
            </a:r>
          </a:p>
          <a:p>
            <a:r>
              <a:rPr lang="ru-RU" dirty="0"/>
              <a:t>Мотив как намерение.</a:t>
            </a:r>
          </a:p>
          <a:p>
            <a:r>
              <a:rPr lang="ru-RU" dirty="0"/>
              <a:t>Мотив как потребность. </a:t>
            </a:r>
          </a:p>
          <a:p>
            <a:r>
              <a:rPr lang="ru-RU" dirty="0"/>
              <a:t>Мотив как состояние.</a:t>
            </a:r>
          </a:p>
          <a:p>
            <a:r>
              <a:rPr lang="ru-RU" dirty="0"/>
              <a:t>Мотив как свойство личности.</a:t>
            </a:r>
          </a:p>
          <a:p>
            <a:r>
              <a:rPr lang="ru-RU" dirty="0"/>
              <a:t>Мотив как удовлетворенность.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0DFA7-808E-4458-A405-87F2EFC0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788" y="4341910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617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439</TotalTime>
  <Words>1103</Words>
  <Application>Microsoft Office PowerPoint</Application>
  <PresentationFormat>Широкоэкранный</PresentationFormat>
  <Paragraphs>150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Wingdings 3</vt:lpstr>
      <vt:lpstr>Легкий дым</vt:lpstr>
      <vt:lpstr>Я и моя мотивация</vt:lpstr>
      <vt:lpstr>План лекции</vt:lpstr>
      <vt:lpstr>Мотивация и самомотивация</vt:lpstr>
      <vt:lpstr>Детерминанты поведения</vt:lpstr>
      <vt:lpstr>Презентация PowerPoint</vt:lpstr>
      <vt:lpstr>Пирамида потребностей А. Маслоу</vt:lpstr>
      <vt:lpstr>Самомотивация </vt:lpstr>
      <vt:lpstr>Общая организация мотивационной сферы</vt:lpstr>
      <vt:lpstr>Мотивы и потребности.  Виды мотивов. Ведущий мотив</vt:lpstr>
      <vt:lpstr>Ведущий мотив</vt:lpstr>
      <vt:lpstr>Виды мотивов: </vt:lpstr>
      <vt:lpstr>Потребности</vt:lpstr>
      <vt:lpstr>Надорганические потребности </vt:lpstr>
      <vt:lpstr>Первичные объекты привязанности </vt:lpstr>
      <vt:lpstr>Презентация PowerPoint</vt:lpstr>
      <vt:lpstr>Мотивация достижения успеха или избегания неудач</vt:lpstr>
      <vt:lpstr>Методы изучения мотивации</vt:lpstr>
      <vt:lpstr>Мотивация трудовой деятельности</vt:lpstr>
      <vt:lpstr>Мотивы трудовой деятельности.</vt:lpstr>
      <vt:lpstr>Мотивация выбора профессии.</vt:lpstr>
      <vt:lpstr>Мотивация выбора места работы. </vt:lpstr>
      <vt:lpstr>Контрольные вопросы</vt:lpstr>
      <vt:lpstr>Источники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мотивация</dc:title>
  <dc:creator>User</dc:creator>
  <cp:lastModifiedBy>Мамбеталина Алия Сактагановна</cp:lastModifiedBy>
  <cp:revision>32</cp:revision>
  <dcterms:created xsi:type="dcterms:W3CDTF">2020-08-21T19:40:32Z</dcterms:created>
  <dcterms:modified xsi:type="dcterms:W3CDTF">2020-08-23T09:51:11Z</dcterms:modified>
</cp:coreProperties>
</file>