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6D9D3C-C950-40A7-825C-B1312654EE3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8F586AD-17C8-4F65-8323-397842555958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kk-KZ" sz="18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Философиялық әдіснама</a:t>
          </a:r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(ғылыми дүниетанымдық көзқарас, ғылыми ойлаудың жалпы формасы мен әдістерін,  категориялық құрылымдарын әр түрлі көқарастар бойынша талдау)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24D926-7D22-4BDA-91FB-E8C192350307}" type="parTrans" cxnId="{2326EFE1-C904-458F-8B09-B92F7725C2B8}">
      <dgm:prSet/>
      <dgm:spPr/>
      <dgm:t>
        <a:bodyPr/>
        <a:lstStyle/>
        <a:p>
          <a:endParaRPr lang="ru-RU"/>
        </a:p>
      </dgm:t>
    </dgm:pt>
    <dgm:pt modelId="{5584B317-9052-4036-821A-2483E51434C5}" type="sibTrans" cxnId="{2326EFE1-C904-458F-8B09-B92F7725C2B8}">
      <dgm:prSet/>
      <dgm:spPr/>
      <dgm:t>
        <a:bodyPr/>
        <a:lstStyle/>
        <a:p>
          <a:endParaRPr lang="ru-RU"/>
        </a:p>
      </dgm:t>
    </dgm:pt>
    <dgm:pt modelId="{09A43AEE-881F-4DAD-9385-666320AEA7A5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kk-KZ" sz="18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Жалпы ғылымилық әдіснама</a:t>
          </a:r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(жүйелілік, әрекеттік, құрылымдық-қызметтік, бағыттылық, зерттеудің әр түріне сипаттама), оның кезеңдері мен элементтері (синергетикалық әдістер, теориялық, кибернетикалық әдістер, идеалдау, алгоритмдеу, модельдеу әдістері, статистикалық және ықтималдық әдістері және т.б)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14138F-68EC-42CD-A4AF-0B7B2C13F677}" type="parTrans" cxnId="{599B0B17-C2EF-4163-BB6A-8AAC81FE0E94}">
      <dgm:prSet/>
      <dgm:spPr/>
      <dgm:t>
        <a:bodyPr/>
        <a:lstStyle/>
        <a:p>
          <a:endParaRPr lang="ru-RU"/>
        </a:p>
      </dgm:t>
    </dgm:pt>
    <dgm:pt modelId="{55475F62-0807-4F79-B27E-F6D3EF124634}" type="sibTrans" cxnId="{599B0B17-C2EF-4163-BB6A-8AAC81FE0E94}">
      <dgm:prSet/>
      <dgm:spPr/>
      <dgm:t>
        <a:bodyPr/>
        <a:lstStyle/>
        <a:p>
          <a:endParaRPr lang="ru-RU"/>
        </a:p>
      </dgm:t>
    </dgm:pt>
    <dgm:pt modelId="{E4D513E2-5183-459F-9DB3-AB9B32647418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kk-KZ" sz="18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Нақты ғылымилық әдіснама</a:t>
          </a:r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(ғылымның қандай да бір саласында қолданылатын зерттеу  әдістері мен ұстанымдарының жиынтығы)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2D3335-B6E4-4EE1-854D-8F70032953DD}" type="parTrans" cxnId="{39FB16CD-C768-4F8F-BB6A-0FDC9E680B00}">
      <dgm:prSet/>
      <dgm:spPr/>
      <dgm:t>
        <a:bodyPr/>
        <a:lstStyle/>
        <a:p>
          <a:endParaRPr lang="ru-RU"/>
        </a:p>
      </dgm:t>
    </dgm:pt>
    <dgm:pt modelId="{A95113C0-59F1-4E1F-A418-9ADBC2A47955}" type="sibTrans" cxnId="{39FB16CD-C768-4F8F-BB6A-0FDC9E680B00}">
      <dgm:prSet/>
      <dgm:spPr/>
      <dgm:t>
        <a:bodyPr/>
        <a:lstStyle/>
        <a:p>
          <a:endParaRPr lang="ru-RU"/>
        </a:p>
      </dgm:t>
    </dgm:pt>
    <dgm:pt modelId="{2BC48634-96B0-4E02-B65C-8A3DCB42B164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/>
          <a:r>
            <a:rPr lang="kk-KZ" sz="18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Пәндік әдіснама</a:t>
          </a:r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(қандай да бір ғылыми пән саласында қолданылатын зерттеу әдістері мен ұстанымдарның жиынтығы)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0F8E11-1906-4032-895A-2FD6BB056F95}" type="parTrans" cxnId="{46A4E36B-5FB9-43A7-8113-EAAED2B0067D}">
      <dgm:prSet/>
      <dgm:spPr/>
      <dgm:t>
        <a:bodyPr/>
        <a:lstStyle/>
        <a:p>
          <a:endParaRPr lang="ru-RU"/>
        </a:p>
      </dgm:t>
    </dgm:pt>
    <dgm:pt modelId="{8E22D3CE-9850-4CBA-9AE4-F66A62B4BB46}" type="sibTrans" cxnId="{46A4E36B-5FB9-43A7-8113-EAAED2B0067D}">
      <dgm:prSet/>
      <dgm:spPr/>
      <dgm:t>
        <a:bodyPr/>
        <a:lstStyle/>
        <a:p>
          <a:endParaRPr lang="ru-RU"/>
        </a:p>
      </dgm:t>
    </dgm:pt>
    <dgm:pt modelId="{7D5D5466-716A-44C3-A705-8529D9FC74B5}" type="pres">
      <dgm:prSet presAssocID="{B16D9D3C-C950-40A7-825C-B1312654EE34}" presName="linear" presStyleCnt="0">
        <dgm:presLayoutVars>
          <dgm:dir/>
          <dgm:animLvl val="lvl"/>
          <dgm:resizeHandles val="exact"/>
        </dgm:presLayoutVars>
      </dgm:prSet>
      <dgm:spPr/>
    </dgm:pt>
    <dgm:pt modelId="{FB2832FB-D398-45A9-BF03-DB0563E64174}" type="pres">
      <dgm:prSet presAssocID="{68F586AD-17C8-4F65-8323-397842555958}" presName="parentLin" presStyleCnt="0"/>
      <dgm:spPr/>
    </dgm:pt>
    <dgm:pt modelId="{AE2C010B-04A4-4CCC-97F8-F61837F8B3EB}" type="pres">
      <dgm:prSet presAssocID="{68F586AD-17C8-4F65-8323-397842555958}" presName="parentLeftMargin" presStyleLbl="node1" presStyleIdx="0" presStyleCnt="4"/>
      <dgm:spPr/>
    </dgm:pt>
    <dgm:pt modelId="{DE8C3EE9-AD1A-449E-B239-9557A25E885C}" type="pres">
      <dgm:prSet presAssocID="{68F586AD-17C8-4F65-8323-397842555958}" presName="parentText" presStyleLbl="node1" presStyleIdx="0" presStyleCnt="4" custScaleX="116770" custScaleY="11210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A41684-201F-4252-AA14-AE6B3B67E6BA}" type="pres">
      <dgm:prSet presAssocID="{68F586AD-17C8-4F65-8323-397842555958}" presName="negativeSpace" presStyleCnt="0"/>
      <dgm:spPr/>
    </dgm:pt>
    <dgm:pt modelId="{E6C1D979-2FF3-4B59-93ED-263E1AC22199}" type="pres">
      <dgm:prSet presAssocID="{68F586AD-17C8-4F65-8323-397842555958}" presName="childText" presStyleLbl="conFgAcc1" presStyleIdx="0" presStyleCnt="4" custLinFactNeighborX="-870" custLinFactNeighborY="-18367">
        <dgm:presLayoutVars>
          <dgm:bulletEnabled val="1"/>
        </dgm:presLayoutVars>
      </dgm:prSet>
      <dgm:spPr/>
    </dgm:pt>
    <dgm:pt modelId="{A27DD17D-3CF9-4C7A-906B-331A306E127C}" type="pres">
      <dgm:prSet presAssocID="{5584B317-9052-4036-821A-2483E51434C5}" presName="spaceBetweenRectangles" presStyleCnt="0"/>
      <dgm:spPr/>
    </dgm:pt>
    <dgm:pt modelId="{77C9330C-F8F3-432C-ACC5-EEDE7E8501F5}" type="pres">
      <dgm:prSet presAssocID="{09A43AEE-881F-4DAD-9385-666320AEA7A5}" presName="parentLin" presStyleCnt="0"/>
      <dgm:spPr/>
    </dgm:pt>
    <dgm:pt modelId="{C9C1100F-34F2-4CD9-9556-13237F6B9E1F}" type="pres">
      <dgm:prSet presAssocID="{09A43AEE-881F-4DAD-9385-666320AEA7A5}" presName="parentLeftMargin" presStyleLbl="node1" presStyleIdx="0" presStyleCnt="4"/>
      <dgm:spPr/>
    </dgm:pt>
    <dgm:pt modelId="{F86C96FA-DEC5-40A4-AF24-DEE3BC098511}" type="pres">
      <dgm:prSet presAssocID="{09A43AEE-881F-4DAD-9385-666320AEA7A5}" presName="parentText" presStyleLbl="node1" presStyleIdx="1" presStyleCnt="4" custScaleX="116770" custScaleY="14348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48D45A-2F51-44BB-AB17-9D0948718691}" type="pres">
      <dgm:prSet presAssocID="{09A43AEE-881F-4DAD-9385-666320AEA7A5}" presName="negativeSpace" presStyleCnt="0"/>
      <dgm:spPr/>
    </dgm:pt>
    <dgm:pt modelId="{98BB2476-1EDB-4F4F-AE4F-58645B384BBB}" type="pres">
      <dgm:prSet presAssocID="{09A43AEE-881F-4DAD-9385-666320AEA7A5}" presName="childText" presStyleLbl="conFgAcc1" presStyleIdx="1" presStyleCnt="4">
        <dgm:presLayoutVars>
          <dgm:bulletEnabled val="1"/>
        </dgm:presLayoutVars>
      </dgm:prSet>
      <dgm:spPr/>
    </dgm:pt>
    <dgm:pt modelId="{DCD524AF-BEAF-433C-BD34-992B6A4E7FE3}" type="pres">
      <dgm:prSet presAssocID="{55475F62-0807-4F79-B27E-F6D3EF124634}" presName="spaceBetweenRectangles" presStyleCnt="0"/>
      <dgm:spPr/>
    </dgm:pt>
    <dgm:pt modelId="{10AD349B-C4C5-47F9-9EE9-BC9985E16B7B}" type="pres">
      <dgm:prSet presAssocID="{E4D513E2-5183-459F-9DB3-AB9B32647418}" presName="parentLin" presStyleCnt="0"/>
      <dgm:spPr/>
    </dgm:pt>
    <dgm:pt modelId="{D721D1DB-582A-4E93-A521-EA0DDFDEE9F2}" type="pres">
      <dgm:prSet presAssocID="{E4D513E2-5183-459F-9DB3-AB9B32647418}" presName="parentLeftMargin" presStyleLbl="node1" presStyleIdx="1" presStyleCnt="4"/>
      <dgm:spPr/>
    </dgm:pt>
    <dgm:pt modelId="{A6B5546C-5991-4155-AD12-F9CDBCDB01FE}" type="pres">
      <dgm:prSet presAssocID="{E4D513E2-5183-459F-9DB3-AB9B32647418}" presName="parentText" presStyleLbl="node1" presStyleIdx="2" presStyleCnt="4" custScaleX="117391" custScaleY="906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E5BA71-DA69-43D3-A71F-779D06DE053B}" type="pres">
      <dgm:prSet presAssocID="{E4D513E2-5183-459F-9DB3-AB9B32647418}" presName="negativeSpace" presStyleCnt="0"/>
      <dgm:spPr/>
    </dgm:pt>
    <dgm:pt modelId="{6366ADD6-E8EE-49F9-8261-740272E3E5B1}" type="pres">
      <dgm:prSet presAssocID="{E4D513E2-5183-459F-9DB3-AB9B32647418}" presName="childText" presStyleLbl="conFgAcc1" presStyleIdx="2" presStyleCnt="4" custLinFactNeighborX="870" custLinFactNeighborY="19593">
        <dgm:presLayoutVars>
          <dgm:bulletEnabled val="1"/>
        </dgm:presLayoutVars>
      </dgm:prSet>
      <dgm:spPr/>
    </dgm:pt>
    <dgm:pt modelId="{590DE090-C66C-47EE-A4EE-A295F49694D5}" type="pres">
      <dgm:prSet presAssocID="{A95113C0-59F1-4E1F-A418-9ADBC2A47955}" presName="spaceBetweenRectangles" presStyleCnt="0"/>
      <dgm:spPr/>
    </dgm:pt>
    <dgm:pt modelId="{9A0C017B-89C6-4CA5-9C1D-58A95AB1A933}" type="pres">
      <dgm:prSet presAssocID="{2BC48634-96B0-4E02-B65C-8A3DCB42B164}" presName="parentLin" presStyleCnt="0"/>
      <dgm:spPr/>
    </dgm:pt>
    <dgm:pt modelId="{DE009F37-7536-416A-97D7-923D9D4A5F6B}" type="pres">
      <dgm:prSet presAssocID="{2BC48634-96B0-4E02-B65C-8A3DCB42B164}" presName="parentLeftMargin" presStyleLbl="node1" presStyleIdx="2" presStyleCnt="4"/>
      <dgm:spPr/>
    </dgm:pt>
    <dgm:pt modelId="{E3F9B241-B506-4A92-80CD-6604C510D024}" type="pres">
      <dgm:prSet presAssocID="{2BC48634-96B0-4E02-B65C-8A3DCB42B164}" presName="parentText" presStyleLbl="node1" presStyleIdx="3" presStyleCnt="4" custScaleX="117390" custScaleY="8255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EA8B20-C1E0-45EE-8A9D-0DA5FF9692A0}" type="pres">
      <dgm:prSet presAssocID="{2BC48634-96B0-4E02-B65C-8A3DCB42B164}" presName="negativeSpace" presStyleCnt="0"/>
      <dgm:spPr/>
    </dgm:pt>
    <dgm:pt modelId="{7C16776F-E3EE-4E19-A934-3ABE64C36710}" type="pres">
      <dgm:prSet presAssocID="{2BC48634-96B0-4E02-B65C-8A3DCB42B164}" presName="childText" presStyleLbl="conFgAcc1" presStyleIdx="3" presStyleCnt="4" custLinFactNeighborX="-870" custLinFactNeighborY="-16312">
        <dgm:presLayoutVars>
          <dgm:bulletEnabled val="1"/>
        </dgm:presLayoutVars>
      </dgm:prSet>
      <dgm:spPr/>
    </dgm:pt>
  </dgm:ptLst>
  <dgm:cxnLst>
    <dgm:cxn modelId="{B27469B0-2469-4124-9731-AF2D514B4BF9}" type="presOf" srcId="{B16D9D3C-C950-40A7-825C-B1312654EE34}" destId="{7D5D5466-716A-44C3-A705-8529D9FC74B5}" srcOrd="0" destOrd="0" presId="urn:microsoft.com/office/officeart/2005/8/layout/list1"/>
    <dgm:cxn modelId="{6099F372-0558-4E78-ACA4-1D316C43B61E}" type="presOf" srcId="{68F586AD-17C8-4F65-8323-397842555958}" destId="{AE2C010B-04A4-4CCC-97F8-F61837F8B3EB}" srcOrd="0" destOrd="0" presId="urn:microsoft.com/office/officeart/2005/8/layout/list1"/>
    <dgm:cxn modelId="{B142CABE-DB71-4F90-B48B-1D44D4EA9214}" type="presOf" srcId="{2BC48634-96B0-4E02-B65C-8A3DCB42B164}" destId="{DE009F37-7536-416A-97D7-923D9D4A5F6B}" srcOrd="0" destOrd="0" presId="urn:microsoft.com/office/officeart/2005/8/layout/list1"/>
    <dgm:cxn modelId="{3D89955B-CF30-456B-84A0-A77BA15E99EB}" type="presOf" srcId="{09A43AEE-881F-4DAD-9385-666320AEA7A5}" destId="{F86C96FA-DEC5-40A4-AF24-DEE3BC098511}" srcOrd="1" destOrd="0" presId="urn:microsoft.com/office/officeart/2005/8/layout/list1"/>
    <dgm:cxn modelId="{87CD3B20-04AE-4956-B971-97239AD8D3BB}" type="presOf" srcId="{E4D513E2-5183-459F-9DB3-AB9B32647418}" destId="{A6B5546C-5991-4155-AD12-F9CDBCDB01FE}" srcOrd="1" destOrd="0" presId="urn:microsoft.com/office/officeart/2005/8/layout/list1"/>
    <dgm:cxn modelId="{599B0B17-C2EF-4163-BB6A-8AAC81FE0E94}" srcId="{B16D9D3C-C950-40A7-825C-B1312654EE34}" destId="{09A43AEE-881F-4DAD-9385-666320AEA7A5}" srcOrd="1" destOrd="0" parTransId="{C014138F-68EC-42CD-A4AF-0B7B2C13F677}" sibTransId="{55475F62-0807-4F79-B27E-F6D3EF124634}"/>
    <dgm:cxn modelId="{B6FE70B0-BADF-4033-B323-840818121BD0}" type="presOf" srcId="{2BC48634-96B0-4E02-B65C-8A3DCB42B164}" destId="{E3F9B241-B506-4A92-80CD-6604C510D024}" srcOrd="1" destOrd="0" presId="urn:microsoft.com/office/officeart/2005/8/layout/list1"/>
    <dgm:cxn modelId="{39FB16CD-C768-4F8F-BB6A-0FDC9E680B00}" srcId="{B16D9D3C-C950-40A7-825C-B1312654EE34}" destId="{E4D513E2-5183-459F-9DB3-AB9B32647418}" srcOrd="2" destOrd="0" parTransId="{492D3335-B6E4-4EE1-854D-8F70032953DD}" sibTransId="{A95113C0-59F1-4E1F-A418-9ADBC2A47955}"/>
    <dgm:cxn modelId="{2326EFE1-C904-458F-8B09-B92F7725C2B8}" srcId="{B16D9D3C-C950-40A7-825C-B1312654EE34}" destId="{68F586AD-17C8-4F65-8323-397842555958}" srcOrd="0" destOrd="0" parTransId="{F824D926-7D22-4BDA-91FB-E8C192350307}" sibTransId="{5584B317-9052-4036-821A-2483E51434C5}"/>
    <dgm:cxn modelId="{4C686808-064B-477C-AEC3-076828B3E790}" type="presOf" srcId="{E4D513E2-5183-459F-9DB3-AB9B32647418}" destId="{D721D1DB-582A-4E93-A521-EA0DDFDEE9F2}" srcOrd="0" destOrd="0" presId="urn:microsoft.com/office/officeart/2005/8/layout/list1"/>
    <dgm:cxn modelId="{4E9E21DF-924E-4A90-8197-45C564A6EACD}" type="presOf" srcId="{68F586AD-17C8-4F65-8323-397842555958}" destId="{DE8C3EE9-AD1A-449E-B239-9557A25E885C}" srcOrd="1" destOrd="0" presId="urn:microsoft.com/office/officeart/2005/8/layout/list1"/>
    <dgm:cxn modelId="{46A4E36B-5FB9-43A7-8113-EAAED2B0067D}" srcId="{B16D9D3C-C950-40A7-825C-B1312654EE34}" destId="{2BC48634-96B0-4E02-B65C-8A3DCB42B164}" srcOrd="3" destOrd="0" parTransId="{B40F8E11-1906-4032-895A-2FD6BB056F95}" sibTransId="{8E22D3CE-9850-4CBA-9AE4-F66A62B4BB46}"/>
    <dgm:cxn modelId="{8312FE92-C9B8-4F81-BF0F-5F5CBBAE996A}" type="presOf" srcId="{09A43AEE-881F-4DAD-9385-666320AEA7A5}" destId="{C9C1100F-34F2-4CD9-9556-13237F6B9E1F}" srcOrd="0" destOrd="0" presId="urn:microsoft.com/office/officeart/2005/8/layout/list1"/>
    <dgm:cxn modelId="{217B89C3-CE37-4C60-9650-B2004F0C8B4A}" type="presParOf" srcId="{7D5D5466-716A-44C3-A705-8529D9FC74B5}" destId="{FB2832FB-D398-45A9-BF03-DB0563E64174}" srcOrd="0" destOrd="0" presId="urn:microsoft.com/office/officeart/2005/8/layout/list1"/>
    <dgm:cxn modelId="{9B55DFC4-3FC2-40E8-BFED-EC40DC2B9DB3}" type="presParOf" srcId="{FB2832FB-D398-45A9-BF03-DB0563E64174}" destId="{AE2C010B-04A4-4CCC-97F8-F61837F8B3EB}" srcOrd="0" destOrd="0" presId="urn:microsoft.com/office/officeart/2005/8/layout/list1"/>
    <dgm:cxn modelId="{E19E49A4-9372-475B-80C9-0545B94FCF4B}" type="presParOf" srcId="{FB2832FB-D398-45A9-BF03-DB0563E64174}" destId="{DE8C3EE9-AD1A-449E-B239-9557A25E885C}" srcOrd="1" destOrd="0" presId="urn:microsoft.com/office/officeart/2005/8/layout/list1"/>
    <dgm:cxn modelId="{4B9AC2D9-BE86-4C1C-9EB7-CFD920FDA73B}" type="presParOf" srcId="{7D5D5466-716A-44C3-A705-8529D9FC74B5}" destId="{F0A41684-201F-4252-AA14-AE6B3B67E6BA}" srcOrd="1" destOrd="0" presId="urn:microsoft.com/office/officeart/2005/8/layout/list1"/>
    <dgm:cxn modelId="{6D428827-16B4-4A08-9EB9-D37597D9BED5}" type="presParOf" srcId="{7D5D5466-716A-44C3-A705-8529D9FC74B5}" destId="{E6C1D979-2FF3-4B59-93ED-263E1AC22199}" srcOrd="2" destOrd="0" presId="urn:microsoft.com/office/officeart/2005/8/layout/list1"/>
    <dgm:cxn modelId="{FBA3BC71-1EC2-41A8-A524-8A458BE5D9CC}" type="presParOf" srcId="{7D5D5466-716A-44C3-A705-8529D9FC74B5}" destId="{A27DD17D-3CF9-4C7A-906B-331A306E127C}" srcOrd="3" destOrd="0" presId="urn:microsoft.com/office/officeart/2005/8/layout/list1"/>
    <dgm:cxn modelId="{06DA0EC1-AFFB-48DF-A4D1-1D7166E1EE2A}" type="presParOf" srcId="{7D5D5466-716A-44C3-A705-8529D9FC74B5}" destId="{77C9330C-F8F3-432C-ACC5-EEDE7E8501F5}" srcOrd="4" destOrd="0" presId="urn:microsoft.com/office/officeart/2005/8/layout/list1"/>
    <dgm:cxn modelId="{56B50C0A-2EF0-41F9-9725-762045973DD4}" type="presParOf" srcId="{77C9330C-F8F3-432C-ACC5-EEDE7E8501F5}" destId="{C9C1100F-34F2-4CD9-9556-13237F6B9E1F}" srcOrd="0" destOrd="0" presId="urn:microsoft.com/office/officeart/2005/8/layout/list1"/>
    <dgm:cxn modelId="{1CA5C53C-8769-4ECA-8CC0-CC978B5373F4}" type="presParOf" srcId="{77C9330C-F8F3-432C-ACC5-EEDE7E8501F5}" destId="{F86C96FA-DEC5-40A4-AF24-DEE3BC098511}" srcOrd="1" destOrd="0" presId="urn:microsoft.com/office/officeart/2005/8/layout/list1"/>
    <dgm:cxn modelId="{49098040-6755-49FE-8AC7-DDF6A5CB60C2}" type="presParOf" srcId="{7D5D5466-716A-44C3-A705-8529D9FC74B5}" destId="{5D48D45A-2F51-44BB-AB17-9D0948718691}" srcOrd="5" destOrd="0" presId="urn:microsoft.com/office/officeart/2005/8/layout/list1"/>
    <dgm:cxn modelId="{E60390F3-F5B7-4DD7-9E9C-7354569D2D01}" type="presParOf" srcId="{7D5D5466-716A-44C3-A705-8529D9FC74B5}" destId="{98BB2476-1EDB-4F4F-AE4F-58645B384BBB}" srcOrd="6" destOrd="0" presId="urn:microsoft.com/office/officeart/2005/8/layout/list1"/>
    <dgm:cxn modelId="{3BF078C1-7F0F-459D-A777-244E9C152690}" type="presParOf" srcId="{7D5D5466-716A-44C3-A705-8529D9FC74B5}" destId="{DCD524AF-BEAF-433C-BD34-992B6A4E7FE3}" srcOrd="7" destOrd="0" presId="urn:microsoft.com/office/officeart/2005/8/layout/list1"/>
    <dgm:cxn modelId="{283A8044-1038-43C3-BB35-B055BC370912}" type="presParOf" srcId="{7D5D5466-716A-44C3-A705-8529D9FC74B5}" destId="{10AD349B-C4C5-47F9-9EE9-BC9985E16B7B}" srcOrd="8" destOrd="0" presId="urn:microsoft.com/office/officeart/2005/8/layout/list1"/>
    <dgm:cxn modelId="{5D220F09-E04B-4213-9E2D-58180D264B08}" type="presParOf" srcId="{10AD349B-C4C5-47F9-9EE9-BC9985E16B7B}" destId="{D721D1DB-582A-4E93-A521-EA0DDFDEE9F2}" srcOrd="0" destOrd="0" presId="urn:microsoft.com/office/officeart/2005/8/layout/list1"/>
    <dgm:cxn modelId="{4305F3E5-74B7-4058-AEEA-A60C02A1B467}" type="presParOf" srcId="{10AD349B-C4C5-47F9-9EE9-BC9985E16B7B}" destId="{A6B5546C-5991-4155-AD12-F9CDBCDB01FE}" srcOrd="1" destOrd="0" presId="urn:microsoft.com/office/officeart/2005/8/layout/list1"/>
    <dgm:cxn modelId="{27F1987E-EF8C-418F-B691-11BA25E13F79}" type="presParOf" srcId="{7D5D5466-716A-44C3-A705-8529D9FC74B5}" destId="{5AE5BA71-DA69-43D3-A71F-779D06DE053B}" srcOrd="9" destOrd="0" presId="urn:microsoft.com/office/officeart/2005/8/layout/list1"/>
    <dgm:cxn modelId="{78DA27AF-C91E-4BBE-BFD2-CF8A4A6946A1}" type="presParOf" srcId="{7D5D5466-716A-44C3-A705-8529D9FC74B5}" destId="{6366ADD6-E8EE-49F9-8261-740272E3E5B1}" srcOrd="10" destOrd="0" presId="urn:microsoft.com/office/officeart/2005/8/layout/list1"/>
    <dgm:cxn modelId="{D109D895-9ACC-4322-9B92-F8F173EA4A1E}" type="presParOf" srcId="{7D5D5466-716A-44C3-A705-8529D9FC74B5}" destId="{590DE090-C66C-47EE-A4EE-A295F49694D5}" srcOrd="11" destOrd="0" presId="urn:microsoft.com/office/officeart/2005/8/layout/list1"/>
    <dgm:cxn modelId="{F4202DEE-49B4-46CB-AE1C-FFC11F755CB6}" type="presParOf" srcId="{7D5D5466-716A-44C3-A705-8529D9FC74B5}" destId="{9A0C017B-89C6-4CA5-9C1D-58A95AB1A933}" srcOrd="12" destOrd="0" presId="urn:microsoft.com/office/officeart/2005/8/layout/list1"/>
    <dgm:cxn modelId="{B73212C6-395B-4E44-94F0-0F8E25A93C4C}" type="presParOf" srcId="{9A0C017B-89C6-4CA5-9C1D-58A95AB1A933}" destId="{DE009F37-7536-416A-97D7-923D9D4A5F6B}" srcOrd="0" destOrd="0" presId="urn:microsoft.com/office/officeart/2005/8/layout/list1"/>
    <dgm:cxn modelId="{CAC87ED8-CE61-4742-B8CF-9D0680627FFE}" type="presParOf" srcId="{9A0C017B-89C6-4CA5-9C1D-58A95AB1A933}" destId="{E3F9B241-B506-4A92-80CD-6604C510D024}" srcOrd="1" destOrd="0" presId="urn:microsoft.com/office/officeart/2005/8/layout/list1"/>
    <dgm:cxn modelId="{CEEDCF7D-43DA-4572-9F45-E681BE450C59}" type="presParOf" srcId="{7D5D5466-716A-44C3-A705-8529D9FC74B5}" destId="{0CEA8B20-C1E0-45EE-8A9D-0DA5FF9692A0}" srcOrd="13" destOrd="0" presId="urn:microsoft.com/office/officeart/2005/8/layout/list1"/>
    <dgm:cxn modelId="{2C9E3ED3-D7AA-40A0-9C1D-DAC4D71EF60B}" type="presParOf" srcId="{7D5D5466-716A-44C3-A705-8529D9FC74B5}" destId="{7C16776F-E3EE-4E19-A934-3ABE64C36710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2A6FF9-7B4A-4CB2-8A75-D35C5037D7B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F74E54C8-A973-4026-809B-0998D4C28EB3}">
      <dgm:prSet phldrT="[Текст]" custT="1"/>
      <dgm:spPr/>
      <dgm:t>
        <a:bodyPr/>
        <a:lstStyle/>
        <a:p>
          <a:r>
            <a:rPr lang="kk-KZ" sz="20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Пәнаралық зерттеу әдіснамасы (ғылымдардың пәнаралық байланыстары формасын анықтайды)</a:t>
          </a:r>
          <a:endParaRPr lang="ru-RU" sz="20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53A077-07CD-46DC-89B7-57FCD11DD6F2}" type="parTrans" cxnId="{102337BD-B280-491E-8E77-C744D90208A6}">
      <dgm:prSet/>
      <dgm:spPr/>
      <dgm:t>
        <a:bodyPr/>
        <a:lstStyle/>
        <a:p>
          <a:endParaRPr lang="ru-RU"/>
        </a:p>
      </dgm:t>
    </dgm:pt>
    <dgm:pt modelId="{F3C81E58-8E88-4C46-8AB5-656F0969BC6F}" type="sibTrans" cxnId="{102337BD-B280-491E-8E77-C744D90208A6}">
      <dgm:prSet/>
      <dgm:spPr/>
      <dgm:t>
        <a:bodyPr/>
        <a:lstStyle/>
        <a:p>
          <a:endParaRPr lang="ru-RU"/>
        </a:p>
      </dgm:t>
    </dgm:pt>
    <dgm:pt modelId="{41C2B23B-73AB-4FDA-8E34-11253A269F35}">
      <dgm:prSet phldrT="[Текст]" custT="1"/>
      <dgm:spPr/>
      <dgm:t>
        <a:bodyPr/>
        <a:lstStyle/>
        <a:p>
          <a:r>
            <a:rPr lang="kk-KZ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</a:t>
          </a:r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 зерттеулердің  қарқындылығы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F4A0D2-E7DB-41D4-8498-D68C1C80B368}" type="parTrans" cxnId="{F101D52F-0334-40EF-862E-A74EA75CD5CA}">
      <dgm:prSet/>
      <dgm:spPr/>
      <dgm:t>
        <a:bodyPr/>
        <a:lstStyle/>
        <a:p>
          <a:endParaRPr lang="ru-RU"/>
        </a:p>
      </dgm:t>
    </dgm:pt>
    <dgm:pt modelId="{6DAA65FE-C704-444B-9A7E-92DC837C2258}" type="sibTrans" cxnId="{F101D52F-0334-40EF-862E-A74EA75CD5CA}">
      <dgm:prSet/>
      <dgm:spPr/>
      <dgm:t>
        <a:bodyPr/>
        <a:lstStyle/>
        <a:p>
          <a:endParaRPr lang="ru-RU"/>
        </a:p>
      </dgm:t>
    </dgm:pt>
    <dgm:pt modelId="{80956A82-7ECF-4535-8F90-CDADF1B437C6}">
      <dgm:prSet phldrT="[Текст]" custT="1"/>
      <dgm:spPr/>
      <dgm:t>
        <a:bodyPr/>
        <a:lstStyle/>
        <a:p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ғылымда болып жатқан  жаңашылдық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6F4036-2A63-4C37-93F3-A7D90DA82E2A}" type="parTrans" cxnId="{0C023226-243F-4943-A402-3813E6D8DA30}">
      <dgm:prSet/>
      <dgm:spPr/>
      <dgm:t>
        <a:bodyPr/>
        <a:lstStyle/>
        <a:p>
          <a:endParaRPr lang="ru-RU"/>
        </a:p>
      </dgm:t>
    </dgm:pt>
    <dgm:pt modelId="{86C98670-88EF-4FAF-97D6-F8E261920ABA}" type="sibTrans" cxnId="{0C023226-243F-4943-A402-3813E6D8DA30}">
      <dgm:prSet/>
      <dgm:spPr/>
      <dgm:t>
        <a:bodyPr/>
        <a:lstStyle/>
        <a:p>
          <a:endParaRPr lang="ru-RU"/>
        </a:p>
      </dgm:t>
    </dgm:pt>
    <dgm:pt modelId="{FF10954D-8674-4EB6-B7FC-876570480DB6}">
      <dgm:prSet phldrT="[Текст]" custT="1"/>
      <dgm:spPr/>
      <dgm:t>
        <a:bodyPr/>
        <a:lstStyle/>
        <a:p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 негіздердің күрделенуі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DC0146-BCC5-4269-A08C-E0F5B83D314E}" type="parTrans" cxnId="{0E6B8C5C-3BAD-49C9-A4E5-FD89BD332FE5}">
      <dgm:prSet/>
      <dgm:spPr/>
      <dgm:t>
        <a:bodyPr/>
        <a:lstStyle/>
        <a:p>
          <a:endParaRPr lang="ru-RU"/>
        </a:p>
      </dgm:t>
    </dgm:pt>
    <dgm:pt modelId="{4794D0FB-DE36-4BF5-88C6-553609019248}" type="sibTrans" cxnId="{0E6B8C5C-3BAD-49C9-A4E5-FD89BD332FE5}">
      <dgm:prSet/>
      <dgm:spPr/>
      <dgm:t>
        <a:bodyPr/>
        <a:lstStyle/>
        <a:p>
          <a:endParaRPr lang="ru-RU"/>
        </a:p>
      </dgm:t>
    </dgm:pt>
    <dgm:pt modelId="{CCD8A6A3-6854-4270-BF01-97376B187C7A}">
      <dgm:prSet phldrT="[Текст]" custT="1"/>
      <dgm:spPr/>
      <dgm:t>
        <a:bodyPr/>
        <a:lstStyle/>
        <a:p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 ойлаудың  құралдары мен әдістерін                    жүзеге асыру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8F0522-F462-47CD-83B8-5457DAB0F4A1}" type="parTrans" cxnId="{49FEEB71-A5AD-4B54-883E-1BEE7334E8C7}">
      <dgm:prSet/>
      <dgm:spPr/>
      <dgm:t>
        <a:bodyPr/>
        <a:lstStyle/>
        <a:p>
          <a:endParaRPr lang="ru-RU"/>
        </a:p>
      </dgm:t>
    </dgm:pt>
    <dgm:pt modelId="{B158A5E8-9A40-403A-9C3A-F64ABD28F661}" type="sibTrans" cxnId="{49FEEB71-A5AD-4B54-883E-1BEE7334E8C7}">
      <dgm:prSet/>
      <dgm:spPr/>
      <dgm:t>
        <a:bodyPr/>
        <a:lstStyle/>
        <a:p>
          <a:endParaRPr lang="ru-RU"/>
        </a:p>
      </dgm:t>
    </dgm:pt>
    <dgm:pt modelId="{583461B0-8773-4F9B-85A5-EEA08763C60F}">
      <dgm:prSet phldrT="[Текст]" custT="1"/>
      <dgm:spPr/>
      <dgm:t>
        <a:bodyPr/>
        <a:lstStyle/>
        <a:p>
          <a:pPr algn="ctr"/>
          <a:r>
            <a:rPr lang="kk-KZ" sz="18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туындаған қажеттіліктерді негіздеу: ғ</a:t>
          </a:r>
          <a:r>
            <a:rPr lang="kk-KZ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ылыми танымның басқа салалармен арақатынасын ескеріп, ұғымдарды логикалық негіздеу, ақиқатты танудағы әдістердің рөлі мен таным тәсілдерінің сипаты, эксперимент пен теорияның арақатынасы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B304F6-63B3-4E41-B25A-433F767543BB}" type="parTrans" cxnId="{AF7C8141-1A63-4EA6-B616-85148C2D4B94}">
      <dgm:prSet/>
      <dgm:spPr/>
      <dgm:t>
        <a:bodyPr/>
        <a:lstStyle/>
        <a:p>
          <a:endParaRPr lang="ru-RU"/>
        </a:p>
      </dgm:t>
    </dgm:pt>
    <dgm:pt modelId="{96A0F02D-087F-4976-86E3-66DD7545C6C0}" type="sibTrans" cxnId="{AF7C8141-1A63-4EA6-B616-85148C2D4B94}">
      <dgm:prSet/>
      <dgm:spPr/>
      <dgm:t>
        <a:bodyPr/>
        <a:lstStyle/>
        <a:p>
          <a:endParaRPr lang="ru-RU"/>
        </a:p>
      </dgm:t>
    </dgm:pt>
    <dgm:pt modelId="{75D5E698-71E7-4BE8-A629-41D53AC6D226}" type="pres">
      <dgm:prSet presAssocID="{C72A6FF9-7B4A-4CB2-8A75-D35C5037D7B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3C6044DA-801B-457C-A0F4-C2BE7C78E84B}" type="pres">
      <dgm:prSet presAssocID="{F74E54C8-A973-4026-809B-0998D4C28EB3}" presName="root1" presStyleCnt="0"/>
      <dgm:spPr/>
    </dgm:pt>
    <dgm:pt modelId="{83100AC6-E655-4ACA-A34B-C75811DD6B49}" type="pres">
      <dgm:prSet presAssocID="{F74E54C8-A973-4026-809B-0998D4C28EB3}" presName="LevelOneTextNode" presStyleLbl="node0" presStyleIdx="0" presStyleCnt="1" custScaleX="158478" custScaleY="978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1E68E0D-A672-43AD-A9FA-D0DFC7D36427}" type="pres">
      <dgm:prSet presAssocID="{F74E54C8-A973-4026-809B-0998D4C28EB3}" presName="level2hierChild" presStyleCnt="0"/>
      <dgm:spPr/>
    </dgm:pt>
    <dgm:pt modelId="{73EC3EB0-6FA9-4BB4-B087-FFB89F731E2A}" type="pres">
      <dgm:prSet presAssocID="{55F4A0D2-E7DB-41D4-8498-D68C1C80B368}" presName="conn2-1" presStyleLbl="parChTrans1D2" presStyleIdx="0" presStyleCnt="5"/>
      <dgm:spPr/>
    </dgm:pt>
    <dgm:pt modelId="{58AFBA2E-0749-4BCC-A5DB-A7A0768FAAFB}" type="pres">
      <dgm:prSet presAssocID="{55F4A0D2-E7DB-41D4-8498-D68C1C80B368}" presName="connTx" presStyleLbl="parChTrans1D2" presStyleIdx="0" presStyleCnt="5"/>
      <dgm:spPr/>
    </dgm:pt>
    <dgm:pt modelId="{A56AEC65-813D-4B02-97A8-6DB19CF72D3F}" type="pres">
      <dgm:prSet presAssocID="{41C2B23B-73AB-4FDA-8E34-11253A269F35}" presName="root2" presStyleCnt="0"/>
      <dgm:spPr/>
    </dgm:pt>
    <dgm:pt modelId="{A54E962F-B540-48BE-A53C-2D840DDAC335}" type="pres">
      <dgm:prSet presAssocID="{41C2B23B-73AB-4FDA-8E34-11253A269F35}" presName="LevelTwoTextNode" presStyleLbl="node2" presStyleIdx="0" presStyleCnt="5" custScaleX="1731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0024A45-03DE-4CA3-BB89-8C37AB14D381}" type="pres">
      <dgm:prSet presAssocID="{41C2B23B-73AB-4FDA-8E34-11253A269F35}" presName="level3hierChild" presStyleCnt="0"/>
      <dgm:spPr/>
    </dgm:pt>
    <dgm:pt modelId="{1E784B81-DFB5-4C5A-91F8-04C5AF4AF726}" type="pres">
      <dgm:prSet presAssocID="{F26F4036-2A63-4C37-93F3-A7D90DA82E2A}" presName="conn2-1" presStyleLbl="parChTrans1D2" presStyleIdx="1" presStyleCnt="5"/>
      <dgm:spPr/>
    </dgm:pt>
    <dgm:pt modelId="{225FBA6A-48BA-4402-B6FD-FE2E4ADF9852}" type="pres">
      <dgm:prSet presAssocID="{F26F4036-2A63-4C37-93F3-A7D90DA82E2A}" presName="connTx" presStyleLbl="parChTrans1D2" presStyleIdx="1" presStyleCnt="5"/>
      <dgm:spPr/>
    </dgm:pt>
    <dgm:pt modelId="{D0946C6B-6C29-4FA9-A305-E853A7CD2D5F}" type="pres">
      <dgm:prSet presAssocID="{80956A82-7ECF-4535-8F90-CDADF1B437C6}" presName="root2" presStyleCnt="0"/>
      <dgm:spPr/>
    </dgm:pt>
    <dgm:pt modelId="{D7DC6E1E-6E9D-4E00-B0C2-E397D6CE8D55}" type="pres">
      <dgm:prSet presAssocID="{80956A82-7ECF-4535-8F90-CDADF1B437C6}" presName="LevelTwoTextNode" presStyleLbl="node2" presStyleIdx="1" presStyleCnt="5" custScaleX="1731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F43F720-C353-45F7-97AC-47272BFF14CE}" type="pres">
      <dgm:prSet presAssocID="{80956A82-7ECF-4535-8F90-CDADF1B437C6}" presName="level3hierChild" presStyleCnt="0"/>
      <dgm:spPr/>
    </dgm:pt>
    <dgm:pt modelId="{519BDD8B-414E-47CF-9A3E-FF2B92A72293}" type="pres">
      <dgm:prSet presAssocID="{2FDC0146-BCC5-4269-A08C-E0F5B83D314E}" presName="conn2-1" presStyleLbl="parChTrans1D2" presStyleIdx="2" presStyleCnt="5"/>
      <dgm:spPr/>
    </dgm:pt>
    <dgm:pt modelId="{41603B60-3738-4AB0-93F2-110C5844C013}" type="pres">
      <dgm:prSet presAssocID="{2FDC0146-BCC5-4269-A08C-E0F5B83D314E}" presName="connTx" presStyleLbl="parChTrans1D2" presStyleIdx="2" presStyleCnt="5"/>
      <dgm:spPr/>
    </dgm:pt>
    <dgm:pt modelId="{AE9E4EB1-C614-4D60-9E93-4C539E384E4F}" type="pres">
      <dgm:prSet presAssocID="{FF10954D-8674-4EB6-B7FC-876570480DB6}" presName="root2" presStyleCnt="0"/>
      <dgm:spPr/>
    </dgm:pt>
    <dgm:pt modelId="{B3E994C2-5FAB-4FA8-874C-AEF0516E49E8}" type="pres">
      <dgm:prSet presAssocID="{FF10954D-8674-4EB6-B7FC-876570480DB6}" presName="LevelTwoTextNode" presStyleLbl="node2" presStyleIdx="2" presStyleCnt="5" custScaleX="1733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520436D-2B46-4CFB-8695-E1A52A1BE253}" type="pres">
      <dgm:prSet presAssocID="{FF10954D-8674-4EB6-B7FC-876570480DB6}" presName="level3hierChild" presStyleCnt="0"/>
      <dgm:spPr/>
    </dgm:pt>
    <dgm:pt modelId="{D6713184-2905-44F2-A713-65F41C279642}" type="pres">
      <dgm:prSet presAssocID="{2B8F0522-F462-47CD-83B8-5457DAB0F4A1}" presName="conn2-1" presStyleLbl="parChTrans1D2" presStyleIdx="3" presStyleCnt="5"/>
      <dgm:spPr/>
    </dgm:pt>
    <dgm:pt modelId="{E72B87E5-D9DC-442E-9131-0C55ECEC918A}" type="pres">
      <dgm:prSet presAssocID="{2B8F0522-F462-47CD-83B8-5457DAB0F4A1}" presName="connTx" presStyleLbl="parChTrans1D2" presStyleIdx="3" presStyleCnt="5"/>
      <dgm:spPr/>
    </dgm:pt>
    <dgm:pt modelId="{362309AF-0158-41EB-AA2A-1B7C165F61F1}" type="pres">
      <dgm:prSet presAssocID="{CCD8A6A3-6854-4270-BF01-97376B187C7A}" presName="root2" presStyleCnt="0"/>
      <dgm:spPr/>
    </dgm:pt>
    <dgm:pt modelId="{FDD06EBA-8A5C-44B1-BC9C-85D2E964740F}" type="pres">
      <dgm:prSet presAssocID="{CCD8A6A3-6854-4270-BF01-97376B187C7A}" presName="LevelTwoTextNode" presStyleLbl="node2" presStyleIdx="3" presStyleCnt="5" custScaleX="17334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A492D1-1588-4F1D-85BB-F2D03772C794}" type="pres">
      <dgm:prSet presAssocID="{CCD8A6A3-6854-4270-BF01-97376B187C7A}" presName="level3hierChild" presStyleCnt="0"/>
      <dgm:spPr/>
    </dgm:pt>
    <dgm:pt modelId="{1A540F2A-97CF-4ABA-AA3E-9D8FB91E370A}" type="pres">
      <dgm:prSet presAssocID="{AFB304F6-63B3-4E41-B25A-433F767543BB}" presName="conn2-1" presStyleLbl="parChTrans1D2" presStyleIdx="4" presStyleCnt="5"/>
      <dgm:spPr/>
    </dgm:pt>
    <dgm:pt modelId="{B9AA74D6-82D8-437F-8108-18B8D82F12CE}" type="pres">
      <dgm:prSet presAssocID="{AFB304F6-63B3-4E41-B25A-433F767543BB}" presName="connTx" presStyleLbl="parChTrans1D2" presStyleIdx="4" presStyleCnt="5"/>
      <dgm:spPr/>
    </dgm:pt>
    <dgm:pt modelId="{9F2E7C45-7892-46AA-B37E-B223F027522A}" type="pres">
      <dgm:prSet presAssocID="{583461B0-8773-4F9B-85A5-EEA08763C60F}" presName="root2" presStyleCnt="0"/>
      <dgm:spPr/>
    </dgm:pt>
    <dgm:pt modelId="{1B6A6DBE-3CC0-4787-83A6-8D0B02BA6566}" type="pres">
      <dgm:prSet presAssocID="{583461B0-8773-4F9B-85A5-EEA08763C60F}" presName="LevelTwoTextNode" presStyleLbl="node2" presStyleIdx="4" presStyleCnt="5" custScaleX="173322" custScaleY="193585" custLinFactNeighborX="-404" custLinFactNeighborY="18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27DBA71-22CF-4583-9063-5331363209B7}" type="pres">
      <dgm:prSet presAssocID="{583461B0-8773-4F9B-85A5-EEA08763C60F}" presName="level3hierChild" presStyleCnt="0"/>
      <dgm:spPr/>
    </dgm:pt>
  </dgm:ptLst>
  <dgm:cxnLst>
    <dgm:cxn modelId="{4DAC73E3-3AF0-417D-8EF5-A91117B794B9}" type="presOf" srcId="{2FDC0146-BCC5-4269-A08C-E0F5B83D314E}" destId="{41603B60-3738-4AB0-93F2-110C5844C013}" srcOrd="1" destOrd="0" presId="urn:microsoft.com/office/officeart/2008/layout/HorizontalMultiLevelHierarchy"/>
    <dgm:cxn modelId="{2D9DB4BA-67FA-401D-9EC6-6C4FE7E666E4}" type="presOf" srcId="{AFB304F6-63B3-4E41-B25A-433F767543BB}" destId="{B9AA74D6-82D8-437F-8108-18B8D82F12CE}" srcOrd="1" destOrd="0" presId="urn:microsoft.com/office/officeart/2008/layout/HorizontalMultiLevelHierarchy"/>
    <dgm:cxn modelId="{0E6B8C5C-3BAD-49C9-A4E5-FD89BD332FE5}" srcId="{F74E54C8-A973-4026-809B-0998D4C28EB3}" destId="{FF10954D-8674-4EB6-B7FC-876570480DB6}" srcOrd="2" destOrd="0" parTransId="{2FDC0146-BCC5-4269-A08C-E0F5B83D314E}" sibTransId="{4794D0FB-DE36-4BF5-88C6-553609019248}"/>
    <dgm:cxn modelId="{02DF08E0-C654-4017-BD5A-093FCC2652C6}" type="presOf" srcId="{F26F4036-2A63-4C37-93F3-A7D90DA82E2A}" destId="{1E784B81-DFB5-4C5A-91F8-04C5AF4AF726}" srcOrd="0" destOrd="0" presId="urn:microsoft.com/office/officeart/2008/layout/HorizontalMultiLevelHierarchy"/>
    <dgm:cxn modelId="{0D781918-7624-4D7B-B4BC-41187D5F0AAA}" type="presOf" srcId="{AFB304F6-63B3-4E41-B25A-433F767543BB}" destId="{1A540F2A-97CF-4ABA-AA3E-9D8FB91E370A}" srcOrd="0" destOrd="0" presId="urn:microsoft.com/office/officeart/2008/layout/HorizontalMultiLevelHierarchy"/>
    <dgm:cxn modelId="{AF7C8141-1A63-4EA6-B616-85148C2D4B94}" srcId="{F74E54C8-A973-4026-809B-0998D4C28EB3}" destId="{583461B0-8773-4F9B-85A5-EEA08763C60F}" srcOrd="4" destOrd="0" parTransId="{AFB304F6-63B3-4E41-B25A-433F767543BB}" sibTransId="{96A0F02D-087F-4976-86E3-66DD7545C6C0}"/>
    <dgm:cxn modelId="{EEDDA529-9272-466C-B97D-552A6974D44D}" type="presOf" srcId="{55F4A0D2-E7DB-41D4-8498-D68C1C80B368}" destId="{58AFBA2E-0749-4BCC-A5DB-A7A0768FAAFB}" srcOrd="1" destOrd="0" presId="urn:microsoft.com/office/officeart/2008/layout/HorizontalMultiLevelHierarchy"/>
    <dgm:cxn modelId="{49FEEB71-A5AD-4B54-883E-1BEE7334E8C7}" srcId="{F74E54C8-A973-4026-809B-0998D4C28EB3}" destId="{CCD8A6A3-6854-4270-BF01-97376B187C7A}" srcOrd="3" destOrd="0" parTransId="{2B8F0522-F462-47CD-83B8-5457DAB0F4A1}" sibTransId="{B158A5E8-9A40-403A-9C3A-F64ABD28F661}"/>
    <dgm:cxn modelId="{D678E2B4-848A-43D1-B0B3-2CF4AD1363C1}" type="presOf" srcId="{2FDC0146-BCC5-4269-A08C-E0F5B83D314E}" destId="{519BDD8B-414E-47CF-9A3E-FF2B92A72293}" srcOrd="0" destOrd="0" presId="urn:microsoft.com/office/officeart/2008/layout/HorizontalMultiLevelHierarchy"/>
    <dgm:cxn modelId="{A89E1E5C-5FBE-4B1E-BD07-9CF165448274}" type="presOf" srcId="{FF10954D-8674-4EB6-B7FC-876570480DB6}" destId="{B3E994C2-5FAB-4FA8-874C-AEF0516E49E8}" srcOrd="0" destOrd="0" presId="urn:microsoft.com/office/officeart/2008/layout/HorizontalMultiLevelHierarchy"/>
    <dgm:cxn modelId="{933FB548-20BC-43CE-B5C3-D307B6757F4C}" type="presOf" srcId="{C72A6FF9-7B4A-4CB2-8A75-D35C5037D7B2}" destId="{75D5E698-71E7-4BE8-A629-41D53AC6D226}" srcOrd="0" destOrd="0" presId="urn:microsoft.com/office/officeart/2008/layout/HorizontalMultiLevelHierarchy"/>
    <dgm:cxn modelId="{05EEC855-D09E-4D4F-9528-9A39A2826DD7}" type="presOf" srcId="{583461B0-8773-4F9B-85A5-EEA08763C60F}" destId="{1B6A6DBE-3CC0-4787-83A6-8D0B02BA6566}" srcOrd="0" destOrd="0" presId="urn:microsoft.com/office/officeart/2008/layout/HorizontalMultiLevelHierarchy"/>
    <dgm:cxn modelId="{1C60FDA6-0C8D-45FA-B122-1B610022DE5E}" type="presOf" srcId="{F26F4036-2A63-4C37-93F3-A7D90DA82E2A}" destId="{225FBA6A-48BA-4402-B6FD-FE2E4ADF9852}" srcOrd="1" destOrd="0" presId="urn:microsoft.com/office/officeart/2008/layout/HorizontalMultiLevelHierarchy"/>
    <dgm:cxn modelId="{102337BD-B280-491E-8E77-C744D90208A6}" srcId="{C72A6FF9-7B4A-4CB2-8A75-D35C5037D7B2}" destId="{F74E54C8-A973-4026-809B-0998D4C28EB3}" srcOrd="0" destOrd="0" parTransId="{B853A077-07CD-46DC-89B7-57FCD11DD6F2}" sibTransId="{F3C81E58-8E88-4C46-8AB5-656F0969BC6F}"/>
    <dgm:cxn modelId="{F101D52F-0334-40EF-862E-A74EA75CD5CA}" srcId="{F74E54C8-A973-4026-809B-0998D4C28EB3}" destId="{41C2B23B-73AB-4FDA-8E34-11253A269F35}" srcOrd="0" destOrd="0" parTransId="{55F4A0D2-E7DB-41D4-8498-D68C1C80B368}" sibTransId="{6DAA65FE-C704-444B-9A7E-92DC837C2258}"/>
    <dgm:cxn modelId="{309E0768-851D-4D03-9539-369EF35E6A96}" type="presOf" srcId="{CCD8A6A3-6854-4270-BF01-97376B187C7A}" destId="{FDD06EBA-8A5C-44B1-BC9C-85D2E964740F}" srcOrd="0" destOrd="0" presId="urn:microsoft.com/office/officeart/2008/layout/HorizontalMultiLevelHierarchy"/>
    <dgm:cxn modelId="{49290558-FB15-4FA3-9524-2B97A8B4B6B7}" type="presOf" srcId="{80956A82-7ECF-4535-8F90-CDADF1B437C6}" destId="{D7DC6E1E-6E9D-4E00-B0C2-E397D6CE8D55}" srcOrd="0" destOrd="0" presId="urn:microsoft.com/office/officeart/2008/layout/HorizontalMultiLevelHierarchy"/>
    <dgm:cxn modelId="{0C023226-243F-4943-A402-3813E6D8DA30}" srcId="{F74E54C8-A973-4026-809B-0998D4C28EB3}" destId="{80956A82-7ECF-4535-8F90-CDADF1B437C6}" srcOrd="1" destOrd="0" parTransId="{F26F4036-2A63-4C37-93F3-A7D90DA82E2A}" sibTransId="{86C98670-88EF-4FAF-97D6-F8E261920ABA}"/>
    <dgm:cxn modelId="{948271D2-855E-4544-86AA-7273BFA45797}" type="presOf" srcId="{55F4A0D2-E7DB-41D4-8498-D68C1C80B368}" destId="{73EC3EB0-6FA9-4BB4-B087-FFB89F731E2A}" srcOrd="0" destOrd="0" presId="urn:microsoft.com/office/officeart/2008/layout/HorizontalMultiLevelHierarchy"/>
    <dgm:cxn modelId="{C5B53D13-B64A-4422-90F0-37E6EC41C257}" type="presOf" srcId="{F74E54C8-A973-4026-809B-0998D4C28EB3}" destId="{83100AC6-E655-4ACA-A34B-C75811DD6B49}" srcOrd="0" destOrd="0" presId="urn:microsoft.com/office/officeart/2008/layout/HorizontalMultiLevelHierarchy"/>
    <dgm:cxn modelId="{E397F0BC-A9D8-4BFE-9220-6A97C11F4CBF}" type="presOf" srcId="{41C2B23B-73AB-4FDA-8E34-11253A269F35}" destId="{A54E962F-B540-48BE-A53C-2D840DDAC335}" srcOrd="0" destOrd="0" presId="urn:microsoft.com/office/officeart/2008/layout/HorizontalMultiLevelHierarchy"/>
    <dgm:cxn modelId="{11BF9883-7224-4EE7-940F-78138C5C0423}" type="presOf" srcId="{2B8F0522-F462-47CD-83B8-5457DAB0F4A1}" destId="{D6713184-2905-44F2-A713-65F41C279642}" srcOrd="0" destOrd="0" presId="urn:microsoft.com/office/officeart/2008/layout/HorizontalMultiLevelHierarchy"/>
    <dgm:cxn modelId="{1ED86B27-7C53-4AA6-8D5C-230AD9449C2D}" type="presOf" srcId="{2B8F0522-F462-47CD-83B8-5457DAB0F4A1}" destId="{E72B87E5-D9DC-442E-9131-0C55ECEC918A}" srcOrd="1" destOrd="0" presId="urn:microsoft.com/office/officeart/2008/layout/HorizontalMultiLevelHierarchy"/>
    <dgm:cxn modelId="{DBC3E4F5-04C4-49B0-9395-F3AD661D4DFE}" type="presParOf" srcId="{75D5E698-71E7-4BE8-A629-41D53AC6D226}" destId="{3C6044DA-801B-457C-A0F4-C2BE7C78E84B}" srcOrd="0" destOrd="0" presId="urn:microsoft.com/office/officeart/2008/layout/HorizontalMultiLevelHierarchy"/>
    <dgm:cxn modelId="{60CDF392-9C09-4753-B907-39DD4971973D}" type="presParOf" srcId="{3C6044DA-801B-457C-A0F4-C2BE7C78E84B}" destId="{83100AC6-E655-4ACA-A34B-C75811DD6B49}" srcOrd="0" destOrd="0" presId="urn:microsoft.com/office/officeart/2008/layout/HorizontalMultiLevelHierarchy"/>
    <dgm:cxn modelId="{58C2F9FE-3886-4FAB-8A3D-D0D1F4FBCAA8}" type="presParOf" srcId="{3C6044DA-801B-457C-A0F4-C2BE7C78E84B}" destId="{91E68E0D-A672-43AD-A9FA-D0DFC7D36427}" srcOrd="1" destOrd="0" presId="urn:microsoft.com/office/officeart/2008/layout/HorizontalMultiLevelHierarchy"/>
    <dgm:cxn modelId="{916D42B2-83DA-403C-B329-157F970619F5}" type="presParOf" srcId="{91E68E0D-A672-43AD-A9FA-D0DFC7D36427}" destId="{73EC3EB0-6FA9-4BB4-B087-FFB89F731E2A}" srcOrd="0" destOrd="0" presId="urn:microsoft.com/office/officeart/2008/layout/HorizontalMultiLevelHierarchy"/>
    <dgm:cxn modelId="{1E775861-06C3-4372-B3EE-F4E4679BF3BE}" type="presParOf" srcId="{73EC3EB0-6FA9-4BB4-B087-FFB89F731E2A}" destId="{58AFBA2E-0749-4BCC-A5DB-A7A0768FAAFB}" srcOrd="0" destOrd="0" presId="urn:microsoft.com/office/officeart/2008/layout/HorizontalMultiLevelHierarchy"/>
    <dgm:cxn modelId="{E584484C-E9A0-43ED-88B9-CDFE17015774}" type="presParOf" srcId="{91E68E0D-A672-43AD-A9FA-D0DFC7D36427}" destId="{A56AEC65-813D-4B02-97A8-6DB19CF72D3F}" srcOrd="1" destOrd="0" presId="urn:microsoft.com/office/officeart/2008/layout/HorizontalMultiLevelHierarchy"/>
    <dgm:cxn modelId="{E7ADABE2-6662-4EF9-B92D-99786857E0BB}" type="presParOf" srcId="{A56AEC65-813D-4B02-97A8-6DB19CF72D3F}" destId="{A54E962F-B540-48BE-A53C-2D840DDAC335}" srcOrd="0" destOrd="0" presId="urn:microsoft.com/office/officeart/2008/layout/HorizontalMultiLevelHierarchy"/>
    <dgm:cxn modelId="{3B79B4B5-D12A-4F4D-A3BA-258279DD4A9B}" type="presParOf" srcId="{A56AEC65-813D-4B02-97A8-6DB19CF72D3F}" destId="{F0024A45-03DE-4CA3-BB89-8C37AB14D381}" srcOrd="1" destOrd="0" presId="urn:microsoft.com/office/officeart/2008/layout/HorizontalMultiLevelHierarchy"/>
    <dgm:cxn modelId="{761FC342-9940-4184-B17D-5CA0C99C9D40}" type="presParOf" srcId="{91E68E0D-A672-43AD-A9FA-D0DFC7D36427}" destId="{1E784B81-DFB5-4C5A-91F8-04C5AF4AF726}" srcOrd="2" destOrd="0" presId="urn:microsoft.com/office/officeart/2008/layout/HorizontalMultiLevelHierarchy"/>
    <dgm:cxn modelId="{DAED2098-56C3-41A0-8951-FCD5B8DDDCB9}" type="presParOf" srcId="{1E784B81-DFB5-4C5A-91F8-04C5AF4AF726}" destId="{225FBA6A-48BA-4402-B6FD-FE2E4ADF9852}" srcOrd="0" destOrd="0" presId="urn:microsoft.com/office/officeart/2008/layout/HorizontalMultiLevelHierarchy"/>
    <dgm:cxn modelId="{1BA6D0BC-098D-4A75-A82D-30C5E4BA057D}" type="presParOf" srcId="{91E68E0D-A672-43AD-A9FA-D0DFC7D36427}" destId="{D0946C6B-6C29-4FA9-A305-E853A7CD2D5F}" srcOrd="3" destOrd="0" presId="urn:microsoft.com/office/officeart/2008/layout/HorizontalMultiLevelHierarchy"/>
    <dgm:cxn modelId="{DC031AFC-7F24-4724-A3FC-097F46E5C3BC}" type="presParOf" srcId="{D0946C6B-6C29-4FA9-A305-E853A7CD2D5F}" destId="{D7DC6E1E-6E9D-4E00-B0C2-E397D6CE8D55}" srcOrd="0" destOrd="0" presId="urn:microsoft.com/office/officeart/2008/layout/HorizontalMultiLevelHierarchy"/>
    <dgm:cxn modelId="{E4920889-EC90-4C29-A6C3-0422F71FBF67}" type="presParOf" srcId="{D0946C6B-6C29-4FA9-A305-E853A7CD2D5F}" destId="{6F43F720-C353-45F7-97AC-47272BFF14CE}" srcOrd="1" destOrd="0" presId="urn:microsoft.com/office/officeart/2008/layout/HorizontalMultiLevelHierarchy"/>
    <dgm:cxn modelId="{CA400F19-9575-4DC6-8435-382607021663}" type="presParOf" srcId="{91E68E0D-A672-43AD-A9FA-D0DFC7D36427}" destId="{519BDD8B-414E-47CF-9A3E-FF2B92A72293}" srcOrd="4" destOrd="0" presId="urn:microsoft.com/office/officeart/2008/layout/HorizontalMultiLevelHierarchy"/>
    <dgm:cxn modelId="{65B9D173-0C1F-4A5F-8AC4-3CD7F9FE0F31}" type="presParOf" srcId="{519BDD8B-414E-47CF-9A3E-FF2B92A72293}" destId="{41603B60-3738-4AB0-93F2-110C5844C013}" srcOrd="0" destOrd="0" presId="urn:microsoft.com/office/officeart/2008/layout/HorizontalMultiLevelHierarchy"/>
    <dgm:cxn modelId="{D9E0A033-F279-4159-A32B-D763D146AC22}" type="presParOf" srcId="{91E68E0D-A672-43AD-A9FA-D0DFC7D36427}" destId="{AE9E4EB1-C614-4D60-9E93-4C539E384E4F}" srcOrd="5" destOrd="0" presId="urn:microsoft.com/office/officeart/2008/layout/HorizontalMultiLevelHierarchy"/>
    <dgm:cxn modelId="{F313389E-ECF5-43CC-870C-A6BA2F4F5907}" type="presParOf" srcId="{AE9E4EB1-C614-4D60-9E93-4C539E384E4F}" destId="{B3E994C2-5FAB-4FA8-874C-AEF0516E49E8}" srcOrd="0" destOrd="0" presId="urn:microsoft.com/office/officeart/2008/layout/HorizontalMultiLevelHierarchy"/>
    <dgm:cxn modelId="{BE0D92F8-7650-4ACD-AB83-829A9745C941}" type="presParOf" srcId="{AE9E4EB1-C614-4D60-9E93-4C539E384E4F}" destId="{C520436D-2B46-4CFB-8695-E1A52A1BE253}" srcOrd="1" destOrd="0" presId="urn:microsoft.com/office/officeart/2008/layout/HorizontalMultiLevelHierarchy"/>
    <dgm:cxn modelId="{B42B57FF-29B8-4183-BA4E-89F90A3FFDBB}" type="presParOf" srcId="{91E68E0D-A672-43AD-A9FA-D0DFC7D36427}" destId="{D6713184-2905-44F2-A713-65F41C279642}" srcOrd="6" destOrd="0" presId="urn:microsoft.com/office/officeart/2008/layout/HorizontalMultiLevelHierarchy"/>
    <dgm:cxn modelId="{644F7698-E2CE-481D-9980-C99538F97482}" type="presParOf" srcId="{D6713184-2905-44F2-A713-65F41C279642}" destId="{E72B87E5-D9DC-442E-9131-0C55ECEC918A}" srcOrd="0" destOrd="0" presId="urn:microsoft.com/office/officeart/2008/layout/HorizontalMultiLevelHierarchy"/>
    <dgm:cxn modelId="{768D18D0-19E5-4C2F-B159-099180BA3513}" type="presParOf" srcId="{91E68E0D-A672-43AD-A9FA-D0DFC7D36427}" destId="{362309AF-0158-41EB-AA2A-1B7C165F61F1}" srcOrd="7" destOrd="0" presId="urn:microsoft.com/office/officeart/2008/layout/HorizontalMultiLevelHierarchy"/>
    <dgm:cxn modelId="{AF10ACD2-5597-4487-9CD1-97484C520AD2}" type="presParOf" srcId="{362309AF-0158-41EB-AA2A-1B7C165F61F1}" destId="{FDD06EBA-8A5C-44B1-BC9C-85D2E964740F}" srcOrd="0" destOrd="0" presId="urn:microsoft.com/office/officeart/2008/layout/HorizontalMultiLevelHierarchy"/>
    <dgm:cxn modelId="{732853D9-52C1-49B6-B54E-1C9E66FD8909}" type="presParOf" srcId="{362309AF-0158-41EB-AA2A-1B7C165F61F1}" destId="{97A492D1-1588-4F1D-85BB-F2D03772C794}" srcOrd="1" destOrd="0" presId="urn:microsoft.com/office/officeart/2008/layout/HorizontalMultiLevelHierarchy"/>
    <dgm:cxn modelId="{A5D14999-E1C4-4607-95A0-9AD03A08E6F0}" type="presParOf" srcId="{91E68E0D-A672-43AD-A9FA-D0DFC7D36427}" destId="{1A540F2A-97CF-4ABA-AA3E-9D8FB91E370A}" srcOrd="8" destOrd="0" presId="urn:microsoft.com/office/officeart/2008/layout/HorizontalMultiLevelHierarchy"/>
    <dgm:cxn modelId="{4866983E-4135-49C4-AF18-826C6624F94B}" type="presParOf" srcId="{1A540F2A-97CF-4ABA-AA3E-9D8FB91E370A}" destId="{B9AA74D6-82D8-437F-8108-18B8D82F12CE}" srcOrd="0" destOrd="0" presId="urn:microsoft.com/office/officeart/2008/layout/HorizontalMultiLevelHierarchy"/>
    <dgm:cxn modelId="{5DC4B85E-FEA3-43F7-858F-CBA8FA01D490}" type="presParOf" srcId="{91E68E0D-A672-43AD-A9FA-D0DFC7D36427}" destId="{9F2E7C45-7892-46AA-B37E-B223F027522A}" srcOrd="9" destOrd="0" presId="urn:microsoft.com/office/officeart/2008/layout/HorizontalMultiLevelHierarchy"/>
    <dgm:cxn modelId="{154ED8BB-DBEA-49FA-B9A4-39BC2F5F339E}" type="presParOf" srcId="{9F2E7C45-7892-46AA-B37E-B223F027522A}" destId="{1B6A6DBE-3CC0-4787-83A6-8D0B02BA6566}" srcOrd="0" destOrd="0" presId="urn:microsoft.com/office/officeart/2008/layout/HorizontalMultiLevelHierarchy"/>
    <dgm:cxn modelId="{F4ABB666-6D58-462A-A128-2371383B298D}" type="presParOf" srcId="{9F2E7C45-7892-46AA-B37E-B223F027522A}" destId="{727DBA71-22CF-4583-9063-5331363209B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C1D979-2FF3-4B59-93ED-263E1AC22199}">
      <dsp:nvSpPr>
        <dsp:cNvPr id="0" name=""/>
        <dsp:cNvSpPr/>
      </dsp:nvSpPr>
      <dsp:spPr>
        <a:xfrm>
          <a:off x="0" y="587809"/>
          <a:ext cx="828092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8C3EE9-AD1A-449E-B239-9557A25E885C}">
      <dsp:nvSpPr>
        <dsp:cNvPr id="0" name=""/>
        <dsp:cNvSpPr/>
      </dsp:nvSpPr>
      <dsp:spPr>
        <a:xfrm>
          <a:off x="414046" y="15517"/>
          <a:ext cx="6768741" cy="1092101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Философиялық әдіснама</a:t>
          </a: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(ғылыми дүниетанымдық көзқарас, ғылыми ойлаудың жалпы формасы мен әдістерін,  категориялық құрылымдарын әр түрлі көқарастар бойынша талдау)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7358" y="68829"/>
        <a:ext cx="6662117" cy="985477"/>
      </dsp:txXfrm>
    </dsp:sp>
    <dsp:sp modelId="{98BB2476-1EDB-4F4F-AE4F-58645B384BBB}">
      <dsp:nvSpPr>
        <dsp:cNvPr id="0" name=""/>
        <dsp:cNvSpPr/>
      </dsp:nvSpPr>
      <dsp:spPr>
        <a:xfrm>
          <a:off x="0" y="2541052"/>
          <a:ext cx="828092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6C96FA-DEC5-40A4-AF24-DEE3BC098511}">
      <dsp:nvSpPr>
        <dsp:cNvPr id="0" name=""/>
        <dsp:cNvSpPr/>
      </dsp:nvSpPr>
      <dsp:spPr>
        <a:xfrm>
          <a:off x="414046" y="1630339"/>
          <a:ext cx="6768741" cy="1397792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Жалпы ғылымилық әдіснама</a:t>
          </a: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(жүйелілік, әрекеттік, құрылымдық-қызметтік, бағыттылық, зерттеудің әр түріне сипаттама), оның кезеңдері мен элементтері (синергетикалық әдістер, теориялық, кибернетикалық әдістер, идеалдау, алгоритмдеу, модельдеу әдістері, статистикалық және ықтималдық әдістері және т.б)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2281" y="1698574"/>
        <a:ext cx="6632271" cy="1261322"/>
      </dsp:txXfrm>
    </dsp:sp>
    <dsp:sp modelId="{6366ADD6-E8EE-49F9-8261-740272E3E5B1}">
      <dsp:nvSpPr>
        <dsp:cNvPr id="0" name=""/>
        <dsp:cNvSpPr/>
      </dsp:nvSpPr>
      <dsp:spPr>
        <a:xfrm>
          <a:off x="0" y="3981509"/>
          <a:ext cx="828092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B5546C-5991-4155-AD12-F9CDBCDB01FE}">
      <dsp:nvSpPr>
        <dsp:cNvPr id="0" name=""/>
        <dsp:cNvSpPr/>
      </dsp:nvSpPr>
      <dsp:spPr>
        <a:xfrm>
          <a:off x="414046" y="3550852"/>
          <a:ext cx="6804738" cy="882822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Нақты ғылымилық әдіснама</a:t>
          </a: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(ғылымның қандай да бір саласында қолданылатын зерттеу  әдістері мен ұстанымдарының жиынтығы)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7142" y="3593948"/>
        <a:ext cx="6718546" cy="796630"/>
      </dsp:txXfrm>
    </dsp:sp>
    <dsp:sp modelId="{7C16776F-E3EE-4E19-A934-3ABE64C36710}">
      <dsp:nvSpPr>
        <dsp:cNvPr id="0" name=""/>
        <dsp:cNvSpPr/>
      </dsp:nvSpPr>
      <dsp:spPr>
        <a:xfrm>
          <a:off x="0" y="5194109"/>
          <a:ext cx="828092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F9B241-B506-4A92-80CD-6604C510D024}">
      <dsp:nvSpPr>
        <dsp:cNvPr id="0" name=""/>
        <dsp:cNvSpPr/>
      </dsp:nvSpPr>
      <dsp:spPr>
        <a:xfrm>
          <a:off x="414046" y="4956395"/>
          <a:ext cx="6804680" cy="804247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19099" tIns="0" rIns="219099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Пәндік әдіснама</a:t>
          </a: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(қандай да бір ғылыми пән саласында қолданылатын зерттеу әдістері мен ұстанымдарның жиынтығы)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3306" y="4995655"/>
        <a:ext cx="6726160" cy="7257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540F2A-97CF-4ABA-AA3E-9D8FB91E370A}">
      <dsp:nvSpPr>
        <dsp:cNvPr id="0" name=""/>
        <dsp:cNvSpPr/>
      </dsp:nvSpPr>
      <dsp:spPr>
        <a:xfrm>
          <a:off x="2019009" y="3096344"/>
          <a:ext cx="573285" cy="22314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6642" y="0"/>
              </a:lnTo>
              <a:lnTo>
                <a:pt x="286642" y="2231468"/>
              </a:lnTo>
              <a:lnTo>
                <a:pt x="573285" y="223146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2248054" y="4154480"/>
        <a:ext cx="115196" cy="115196"/>
      </dsp:txXfrm>
    </dsp:sp>
    <dsp:sp modelId="{D6713184-2905-44F2-A713-65F41C279642}">
      <dsp:nvSpPr>
        <dsp:cNvPr id="0" name=""/>
        <dsp:cNvSpPr/>
      </dsp:nvSpPr>
      <dsp:spPr>
        <a:xfrm>
          <a:off x="2019009" y="3096344"/>
          <a:ext cx="585104" cy="6975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92552" y="0"/>
              </a:lnTo>
              <a:lnTo>
                <a:pt x="292552" y="697554"/>
              </a:lnTo>
              <a:lnTo>
                <a:pt x="585104" y="697554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288800" y="3422359"/>
        <a:ext cx="45522" cy="45522"/>
      </dsp:txXfrm>
    </dsp:sp>
    <dsp:sp modelId="{519BDD8B-414E-47CF-9A3E-FF2B92A72293}">
      <dsp:nvSpPr>
        <dsp:cNvPr id="0" name=""/>
        <dsp:cNvSpPr/>
      </dsp:nvSpPr>
      <dsp:spPr>
        <a:xfrm>
          <a:off x="2019009" y="2678988"/>
          <a:ext cx="585104" cy="417355"/>
        </a:xfrm>
        <a:custGeom>
          <a:avLst/>
          <a:gdLst/>
          <a:ahLst/>
          <a:cxnLst/>
          <a:rect l="0" t="0" r="0" b="0"/>
          <a:pathLst>
            <a:path>
              <a:moveTo>
                <a:pt x="0" y="417355"/>
              </a:moveTo>
              <a:lnTo>
                <a:pt x="292552" y="417355"/>
              </a:lnTo>
              <a:lnTo>
                <a:pt x="292552" y="0"/>
              </a:lnTo>
              <a:lnTo>
                <a:pt x="585104" y="0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293594" y="2869698"/>
        <a:ext cx="35935" cy="35935"/>
      </dsp:txXfrm>
    </dsp:sp>
    <dsp:sp modelId="{1E784B81-DFB5-4C5A-91F8-04C5AF4AF726}">
      <dsp:nvSpPr>
        <dsp:cNvPr id="0" name=""/>
        <dsp:cNvSpPr/>
      </dsp:nvSpPr>
      <dsp:spPr>
        <a:xfrm>
          <a:off x="2019009" y="1564079"/>
          <a:ext cx="585104" cy="1532264"/>
        </a:xfrm>
        <a:custGeom>
          <a:avLst/>
          <a:gdLst/>
          <a:ahLst/>
          <a:cxnLst/>
          <a:rect l="0" t="0" r="0" b="0"/>
          <a:pathLst>
            <a:path>
              <a:moveTo>
                <a:pt x="0" y="1532264"/>
              </a:moveTo>
              <a:lnTo>
                <a:pt x="292552" y="1532264"/>
              </a:lnTo>
              <a:lnTo>
                <a:pt x="292552" y="0"/>
              </a:lnTo>
              <a:lnTo>
                <a:pt x="585104" y="0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270557" y="2289207"/>
        <a:ext cx="82008" cy="82008"/>
      </dsp:txXfrm>
    </dsp:sp>
    <dsp:sp modelId="{73EC3EB0-6FA9-4BB4-B087-FFB89F731E2A}">
      <dsp:nvSpPr>
        <dsp:cNvPr id="0" name=""/>
        <dsp:cNvSpPr/>
      </dsp:nvSpPr>
      <dsp:spPr>
        <a:xfrm>
          <a:off x="2019009" y="449170"/>
          <a:ext cx="585104" cy="2647173"/>
        </a:xfrm>
        <a:custGeom>
          <a:avLst/>
          <a:gdLst/>
          <a:ahLst/>
          <a:cxnLst/>
          <a:rect l="0" t="0" r="0" b="0"/>
          <a:pathLst>
            <a:path>
              <a:moveTo>
                <a:pt x="0" y="2647173"/>
              </a:moveTo>
              <a:lnTo>
                <a:pt x="292552" y="2647173"/>
              </a:lnTo>
              <a:lnTo>
                <a:pt x="292552" y="0"/>
              </a:lnTo>
              <a:lnTo>
                <a:pt x="585104" y="0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2243785" y="1704980"/>
        <a:ext cx="135553" cy="135553"/>
      </dsp:txXfrm>
    </dsp:sp>
    <dsp:sp modelId="{83100AC6-E655-4ACA-A34B-C75811DD6B49}">
      <dsp:nvSpPr>
        <dsp:cNvPr id="0" name=""/>
        <dsp:cNvSpPr/>
      </dsp:nvSpPr>
      <dsp:spPr>
        <a:xfrm rot="16200000">
          <a:off x="-984152" y="2389589"/>
          <a:ext cx="4592816" cy="141350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0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Пәнаралық зерттеу әдіснамасы (ғылымдардың пәнаралық байланыстары формасын анықтайды)</a:t>
          </a:r>
          <a:endParaRPr lang="ru-RU" sz="20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-984152" y="2389589"/>
        <a:ext cx="4592816" cy="1413508"/>
      </dsp:txXfrm>
    </dsp:sp>
    <dsp:sp modelId="{A54E962F-B540-48BE-A53C-2D840DDAC335}">
      <dsp:nvSpPr>
        <dsp:cNvPr id="0" name=""/>
        <dsp:cNvSpPr/>
      </dsp:nvSpPr>
      <dsp:spPr>
        <a:xfrm>
          <a:off x="2604114" y="3206"/>
          <a:ext cx="5066038" cy="8919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 </a:t>
          </a: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 зерттеулердің  қарқындылығы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04114" y="3206"/>
        <a:ext cx="5066038" cy="891927"/>
      </dsp:txXfrm>
    </dsp:sp>
    <dsp:sp modelId="{D7DC6E1E-6E9D-4E00-B0C2-E397D6CE8D55}">
      <dsp:nvSpPr>
        <dsp:cNvPr id="0" name=""/>
        <dsp:cNvSpPr/>
      </dsp:nvSpPr>
      <dsp:spPr>
        <a:xfrm>
          <a:off x="2604114" y="1118115"/>
          <a:ext cx="5066038" cy="8919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ғылымда болып жатқан  жаңашылдық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04114" y="1118115"/>
        <a:ext cx="5066038" cy="891927"/>
      </dsp:txXfrm>
    </dsp:sp>
    <dsp:sp modelId="{B3E994C2-5FAB-4FA8-874C-AEF0516E49E8}">
      <dsp:nvSpPr>
        <dsp:cNvPr id="0" name=""/>
        <dsp:cNvSpPr/>
      </dsp:nvSpPr>
      <dsp:spPr>
        <a:xfrm>
          <a:off x="2604114" y="2233025"/>
          <a:ext cx="5071304" cy="8919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 негіздердің күрделенуі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04114" y="2233025"/>
        <a:ext cx="5071304" cy="891927"/>
      </dsp:txXfrm>
    </dsp:sp>
    <dsp:sp modelId="{FDD06EBA-8A5C-44B1-BC9C-85D2E964740F}">
      <dsp:nvSpPr>
        <dsp:cNvPr id="0" name=""/>
        <dsp:cNvSpPr/>
      </dsp:nvSpPr>
      <dsp:spPr>
        <a:xfrm>
          <a:off x="2604114" y="3347934"/>
          <a:ext cx="5071304" cy="8919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ғылыми ойлаудың  құралдары мен әдістерін                    жүзеге асыру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04114" y="3347934"/>
        <a:ext cx="5071304" cy="891927"/>
      </dsp:txXfrm>
    </dsp:sp>
    <dsp:sp modelId="{1B6A6DBE-3CC0-4787-83A6-8D0B02BA6566}">
      <dsp:nvSpPr>
        <dsp:cNvPr id="0" name=""/>
        <dsp:cNvSpPr/>
      </dsp:nvSpPr>
      <dsp:spPr>
        <a:xfrm>
          <a:off x="2592295" y="4464493"/>
          <a:ext cx="5070573" cy="17266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туындаған қажеттіліктерді негіздеу: ғ</a:t>
          </a:r>
          <a:r>
            <a:rPr lang="kk-KZ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ылыми танымның басқа салалармен арақатынасын ескеріп, ұғымдарды логикалық негіздеу, ақиқатты танудағы әдістердің рөлі мен таным тәсілдерінің сипаты, эксперимент пен теорияның арақатынасы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92295" y="4464493"/>
        <a:ext cx="5070573" cy="17266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1556792"/>
            <a:ext cx="6172200" cy="1894362"/>
          </a:xfrm>
        </p:spPr>
        <p:txBody>
          <a:bodyPr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Ғылымның жалпы пәндік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5976" y="5013176"/>
            <a:ext cx="6172200" cy="1371600"/>
          </a:xfrm>
        </p:spPr>
        <p:txBody>
          <a:bodyPr/>
          <a:lstStyle/>
          <a:p>
            <a:r>
              <a:rPr lang="kk-KZ" dirty="0" smtClean="0"/>
              <a:t>П.ғ.д., профессор Шалғынбаева Қ.Қ.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663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467600" cy="796950"/>
          </a:xfrm>
        </p:spPr>
        <p:txBody>
          <a:bodyPr>
            <a:normAutofit/>
          </a:bodyPr>
          <a:lstStyle/>
          <a:p>
            <a:pPr algn="ctr"/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философтары ғылымның жалпы пәндік моделін жасады, сонымен қатар оның объектісін, субъектісін, пәнін, әдістерін, пәндік құрылымын, қызметтерін, ғылыми пәннің нәтижесін анықтады.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90" t="24960" r="26299" b="18941"/>
          <a:stretch/>
        </p:blipFill>
        <p:spPr bwMode="auto">
          <a:xfrm>
            <a:off x="179512" y="1052736"/>
            <a:ext cx="8640960" cy="5780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085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467600" cy="1143000"/>
          </a:xfrm>
        </p:spPr>
        <p:txBody>
          <a:bodyPr/>
          <a:lstStyle/>
          <a:p>
            <a:pPr algn="ctr"/>
            <a:r>
              <a:rPr lang="kk-KZ" dirty="0"/>
              <a:t>Ғылым философиясы ғылым </a:t>
            </a:r>
            <a:r>
              <a:rPr lang="kk-KZ" dirty="0" smtClean="0"/>
              <a:t>әдіснамасымен толықтырылады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1961622"/>
            <a:ext cx="7467600" cy="283553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 В.Г.Черников «диалектикалық әдіснама» ұғымын енгізді. Диалектикалық әдіснама өз алдына күрделі кешенді білім жүйесін құрайды. Қазіргі кезеңде ғылымның дамуы  оның әдіснамалық негізін жете зерттеумен сипатталады.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064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729251957"/>
              </p:ext>
            </p:extLst>
          </p:nvPr>
        </p:nvGraphicFramePr>
        <p:xfrm>
          <a:off x="395536" y="332656"/>
          <a:ext cx="828092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488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597347589"/>
              </p:ext>
            </p:extLst>
          </p:nvPr>
        </p:nvGraphicFramePr>
        <p:xfrm>
          <a:off x="251520" y="332656"/>
          <a:ext cx="8280920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450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692696"/>
            <a:ext cx="75438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Философияда  іргелі және қолданбалы зерттеулер 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жүргізіледі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kk-K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Іргелі зерттеулер объектінің  заңдылықтарын ашуға, ғылымның дамуына, оның логикалық құрылымы мен болжамдарын </a:t>
            </a:r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негіздеуге</a:t>
            </a:r>
            <a:r>
              <a:rPr lang="kk-K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ғылыми әдістерді жетілдіруге, заңдылықтарды ашуға бағытталады</a:t>
            </a:r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Нәтижесі – жаңалық ашу (</a:t>
            </a:r>
            <a:r>
              <a:rPr lang="kk-KZ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 мақала, монография,  ғылыми болжам, ғылыми баяндамалар, ғылыми жоба</a:t>
            </a:r>
            <a:r>
              <a:rPr lang="kk-KZ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қолданбалы зерттеулердің мақсаты - жаңалықтарды техникаға ендіру, жаңалықтың өмірде қолданылу технологиясын жасау.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54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268760"/>
            <a:ext cx="7488832" cy="388843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 әдебиеттерге талдау жасау барысында педагогика әдіснамасының төмендегідей негізгі зерттеу бағыттары анықталды: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Педагогиканың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философиялық негіздері (педагогикалық парадигма, ғылым философиясы, білім беру философиясы жеке тұлғаның менталитеті, педагогикалық ғылымтану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807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2267744" y="1124744"/>
            <a:ext cx="6172200" cy="3888432"/>
          </a:xfrm>
        </p:spPr>
        <p:txBody>
          <a:bodyPr>
            <a:normAutofit/>
          </a:bodyPr>
          <a:lstStyle/>
          <a:p>
            <a:pPr algn="just"/>
            <a:r>
              <a:rPr lang="kk-KZ" sz="2000" dirty="0"/>
              <a:t>Ғылыми әдебиеттерге талдау жасау барысында педагогика әдіснамасының төмендегідей негізгі зерттеу бағыттары анықталды</a:t>
            </a:r>
            <a:r>
              <a:rPr lang="kk-KZ" sz="2000" dirty="0" smtClean="0"/>
              <a:t>:</a:t>
            </a:r>
          </a:p>
          <a:p>
            <a:pPr algn="just"/>
            <a:endParaRPr lang="ru-RU" sz="2000" dirty="0"/>
          </a:p>
          <a:p>
            <a:pPr lvl="0" algn="just"/>
            <a:r>
              <a:rPr lang="kk-KZ" sz="2000" dirty="0" smtClean="0"/>
              <a:t>Педагогиканың </a:t>
            </a:r>
            <a:r>
              <a:rPr lang="kk-KZ" sz="2000" dirty="0"/>
              <a:t>философиялық негіздері (педагогикалық парадигма, ғылым философиясы, білім беру философиясы жеке тұлғаның менталитеті, педагогикалық ғылымтану</a:t>
            </a:r>
            <a:r>
              <a:rPr lang="kk-KZ" sz="2000" dirty="0" smtClean="0"/>
              <a:t>).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611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63</TotalTime>
  <Words>337</Words>
  <Application>Microsoft Office PowerPoint</Application>
  <PresentationFormat>Экран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Ғылымның жалпы пәндік моделі</vt:lpstr>
      <vt:lpstr>Қазақстан философтары ғылымның жалпы пәндік моделін жасады, сонымен қатар оның объектісін, субъектісін, пәнін, әдістерін, пәндік құрылымын, қызметтерін, ғылыми пәннің нәтижесін анықтады.</vt:lpstr>
      <vt:lpstr>Ғылым философиясы ғылым әдіснамасымен толықтырылады</vt:lpstr>
      <vt:lpstr>Презентация PowerPoint</vt:lpstr>
      <vt:lpstr>Презентация PowerPoint</vt:lpstr>
      <vt:lpstr>Философияда  іргелі және қолданбалы зерттеулер жүргізіледі</vt:lpstr>
      <vt:lpstr>Ғылыми әдебиеттерге талдау жасау барысында педагогика әдіснамасының төмендегідей негізгі зерттеу бағыттары анықталды: Педагогиканың философиялық негіздері (педагогикалық парадигма, ғылым философиясы, білім беру философиясы жеке тұлғаның менталитеті, педагогикалық ғылымтану)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Ғылымның жалпы пәндік моделі</dc:title>
  <dc:creator>User</dc:creator>
  <cp:lastModifiedBy>User</cp:lastModifiedBy>
  <cp:revision>6</cp:revision>
  <dcterms:created xsi:type="dcterms:W3CDTF">2018-09-08T12:39:55Z</dcterms:created>
  <dcterms:modified xsi:type="dcterms:W3CDTF">2018-09-08T13:53:39Z</dcterms:modified>
</cp:coreProperties>
</file>