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323" r:id="rId4"/>
    <p:sldId id="324" r:id="rId5"/>
    <p:sldId id="357" r:id="rId6"/>
    <p:sldId id="311" r:id="rId7"/>
    <p:sldId id="360" r:id="rId8"/>
    <p:sldId id="351" r:id="rId9"/>
    <p:sldId id="344" r:id="rId10"/>
    <p:sldId id="361" r:id="rId11"/>
    <p:sldId id="362" r:id="rId12"/>
    <p:sldId id="331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99FF"/>
    <a:srgbClr val="CC3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B4D20-0C8B-4A90-9DFC-02F534920C92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95A006-50FF-4EB4-A42C-3818322CFFE0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Демонастрациялық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AC49D79-30C7-4C7D-B969-6AE95520483B}" type="parTrans" cxnId="{F13A07C4-65F8-4F47-954D-50AA85B49317}">
      <dgm:prSet/>
      <dgm:spPr/>
      <dgm:t>
        <a:bodyPr/>
        <a:lstStyle/>
        <a:p>
          <a:endParaRPr lang="ru-RU"/>
        </a:p>
      </dgm:t>
    </dgm:pt>
    <dgm:pt modelId="{03D4FE90-8F28-4FC0-BCD6-0864E6D18D47}" type="sibTrans" cxnId="{F13A07C4-65F8-4F47-954D-50AA85B49317}">
      <dgm:prSet/>
      <dgm:spPr/>
      <dgm:t>
        <a:bodyPr/>
        <a:lstStyle/>
        <a:p>
          <a:endParaRPr lang="ru-RU"/>
        </a:p>
      </dgm:t>
    </dgm:pt>
    <dgm:pt modelId="{8310F497-9B39-44EB-BDDE-3F156AFF64F1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Сандық және сапалық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6C922A98-FE4D-46C5-ACD7-A588314BA078}" type="parTrans" cxnId="{0D61F679-7E9B-43A8-84AA-080134509633}">
      <dgm:prSet/>
      <dgm:spPr/>
      <dgm:t>
        <a:bodyPr/>
        <a:lstStyle/>
        <a:p>
          <a:endParaRPr lang="ru-RU"/>
        </a:p>
      </dgm:t>
    </dgm:pt>
    <dgm:pt modelId="{0195CD29-DA60-4F33-AA83-5F6AEC984F69}" type="sibTrans" cxnId="{0D61F679-7E9B-43A8-84AA-080134509633}">
      <dgm:prSet/>
      <dgm:spPr/>
      <dgm:t>
        <a:bodyPr/>
        <a:lstStyle/>
        <a:p>
          <a:endParaRPr lang="ru-RU"/>
        </a:p>
      </dgm:t>
    </dgm:pt>
    <dgm:pt modelId="{7FDA5DCA-55FB-4125-810D-AAF22B79E5D4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Сыныптан тыс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9A46F23-78AD-4725-ADD0-DAE8B7D3A1CE}" type="parTrans" cxnId="{8FD485B0-C7CE-421D-BAF7-7F32E08B3953}">
      <dgm:prSet/>
      <dgm:spPr/>
      <dgm:t>
        <a:bodyPr/>
        <a:lstStyle/>
        <a:p>
          <a:endParaRPr lang="ru-RU"/>
        </a:p>
      </dgm:t>
    </dgm:pt>
    <dgm:pt modelId="{7DEAAAD5-F726-455A-B7C4-C7D4EFFC4CE4}" type="sibTrans" cxnId="{8FD485B0-C7CE-421D-BAF7-7F32E08B3953}">
      <dgm:prSet/>
      <dgm:spPr/>
      <dgm:t>
        <a:bodyPr/>
        <a:lstStyle/>
        <a:p>
          <a:endParaRPr lang="ru-RU"/>
        </a:p>
      </dgm:t>
    </dgm:pt>
    <dgm:pt modelId="{BB24FDF7-85F4-4E8E-899D-37970D59793A}">
      <dgm:prSet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Фронтальды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10C1ECE-C198-491A-AD7E-8F3E37CF8424}" type="parTrans" cxnId="{CB82A068-3028-46A2-9985-CAEC4FA3D886}">
      <dgm:prSet/>
      <dgm:spPr/>
      <dgm:t>
        <a:bodyPr/>
        <a:lstStyle/>
        <a:p>
          <a:endParaRPr lang="ru-RU"/>
        </a:p>
      </dgm:t>
    </dgm:pt>
    <dgm:pt modelId="{921E63A6-8376-4A0C-BF13-A6690ED7C77E}" type="sibTrans" cxnId="{CB82A068-3028-46A2-9985-CAEC4FA3D886}">
      <dgm:prSet/>
      <dgm:spPr/>
      <dgm:t>
        <a:bodyPr/>
        <a:lstStyle/>
        <a:p>
          <a:endParaRPr lang="ru-RU"/>
        </a:p>
      </dgm:t>
    </dgm:pt>
    <dgm:pt modelId="{DFD924B2-D38E-4B64-8B2F-467A9B7398E0}">
      <dgm:prSet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Физикалық практикум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E6D5E69-F4AB-47A4-8B72-416BD08047AD}" type="parTrans" cxnId="{8A8EF551-45FE-45D2-B96D-45ADD469A8B7}">
      <dgm:prSet/>
      <dgm:spPr/>
      <dgm:t>
        <a:bodyPr/>
        <a:lstStyle/>
        <a:p>
          <a:endParaRPr lang="ru-RU"/>
        </a:p>
      </dgm:t>
    </dgm:pt>
    <dgm:pt modelId="{957A3B0C-E53B-4202-B349-EA6BDC2F7D2A}" type="sibTrans" cxnId="{8A8EF551-45FE-45D2-B96D-45ADD469A8B7}">
      <dgm:prSet/>
      <dgm:spPr/>
      <dgm:t>
        <a:bodyPr/>
        <a:lstStyle/>
        <a:p>
          <a:endParaRPr lang="ru-RU"/>
        </a:p>
      </dgm:t>
    </dgm:pt>
    <dgm:pt modelId="{12506A5E-6507-4964-B7D9-8CEEED164B65}">
      <dgm:prSet/>
      <dgm:spPr/>
      <dgm:t>
        <a:bodyPr/>
        <a:lstStyle/>
        <a:p>
          <a:endParaRPr lang="ru-KZ"/>
        </a:p>
      </dgm:t>
    </dgm:pt>
    <dgm:pt modelId="{FA188AD8-D9DD-4763-91CC-519548F745ED}" type="parTrans" cxnId="{87F560FA-054A-4C83-89F0-F34F70B41D31}">
      <dgm:prSet/>
      <dgm:spPr/>
      <dgm:t>
        <a:bodyPr/>
        <a:lstStyle/>
        <a:p>
          <a:endParaRPr lang="ru-RU"/>
        </a:p>
      </dgm:t>
    </dgm:pt>
    <dgm:pt modelId="{37E5BE3C-0349-4B80-815F-ECFF2CB59E5D}" type="sibTrans" cxnId="{87F560FA-054A-4C83-89F0-F34F70B41D31}">
      <dgm:prSet/>
      <dgm:spPr/>
      <dgm:t>
        <a:bodyPr/>
        <a:lstStyle/>
        <a:p>
          <a:endParaRPr lang="ru-RU"/>
        </a:p>
      </dgm:t>
    </dgm:pt>
    <dgm:pt modelId="{3A1CA10A-047D-4D6D-87F0-ED0680CFDB96}">
      <dgm:prSet/>
      <dgm:spPr/>
      <dgm:t>
        <a:bodyPr/>
        <a:lstStyle/>
        <a:p>
          <a:endParaRPr lang="ru-KZ"/>
        </a:p>
      </dgm:t>
    </dgm:pt>
    <dgm:pt modelId="{02764CD0-FEC4-42F7-AF03-D37B6009623E}" type="parTrans" cxnId="{5DE73F98-9AAC-455F-94F8-12EFDFA0CF61}">
      <dgm:prSet/>
      <dgm:spPr/>
      <dgm:t>
        <a:bodyPr/>
        <a:lstStyle/>
        <a:p>
          <a:endParaRPr lang="ru-RU"/>
        </a:p>
      </dgm:t>
    </dgm:pt>
    <dgm:pt modelId="{4FF806E2-C65E-4115-B54D-9DC36104874A}" type="sibTrans" cxnId="{5DE73F98-9AAC-455F-94F8-12EFDFA0CF61}">
      <dgm:prSet/>
      <dgm:spPr/>
      <dgm:t>
        <a:bodyPr/>
        <a:lstStyle/>
        <a:p>
          <a:endParaRPr lang="ru-RU"/>
        </a:p>
      </dgm:t>
    </dgm:pt>
    <dgm:pt modelId="{71386D48-FBD6-4D4C-8A8D-2302C02D2EC4}">
      <dgm:prSet/>
      <dgm:spPr/>
      <dgm:t>
        <a:bodyPr/>
        <a:lstStyle/>
        <a:p>
          <a:endParaRPr lang="ru-KZ"/>
        </a:p>
      </dgm:t>
    </dgm:pt>
    <dgm:pt modelId="{498D8C71-10D3-42D2-ACFA-9F4207D4BE9F}" type="parTrans" cxnId="{F553EFCA-18A4-4A2A-8E0F-38DA48BE2B6F}">
      <dgm:prSet/>
      <dgm:spPr/>
      <dgm:t>
        <a:bodyPr/>
        <a:lstStyle/>
        <a:p>
          <a:endParaRPr lang="ru-RU"/>
        </a:p>
      </dgm:t>
    </dgm:pt>
    <dgm:pt modelId="{BF54D991-FBD2-4253-BA38-7D7D72359A53}" type="sibTrans" cxnId="{F553EFCA-18A4-4A2A-8E0F-38DA48BE2B6F}">
      <dgm:prSet/>
      <dgm:spPr/>
      <dgm:t>
        <a:bodyPr/>
        <a:lstStyle/>
        <a:p>
          <a:endParaRPr lang="ru-RU"/>
        </a:p>
      </dgm:t>
    </dgm:pt>
    <dgm:pt modelId="{9AC71A2D-F074-4120-8CD9-BCAAF416197A}" type="pres">
      <dgm:prSet presAssocID="{D69B4D20-0C8B-4A90-9DFC-02F534920C92}" presName="outerComposite" presStyleCnt="0">
        <dgm:presLayoutVars>
          <dgm:chMax val="5"/>
          <dgm:dir/>
          <dgm:resizeHandles val="exact"/>
        </dgm:presLayoutVars>
      </dgm:prSet>
      <dgm:spPr/>
    </dgm:pt>
    <dgm:pt modelId="{F8D4CE3C-48E7-464E-BC72-8FD24FACA8BD}" type="pres">
      <dgm:prSet presAssocID="{D69B4D20-0C8B-4A90-9DFC-02F534920C92}" presName="dummyMaxCanvas" presStyleCnt="0">
        <dgm:presLayoutVars/>
      </dgm:prSet>
      <dgm:spPr/>
    </dgm:pt>
    <dgm:pt modelId="{F7F7D21A-746A-4E59-ACAD-B4D93E3E3BAF}" type="pres">
      <dgm:prSet presAssocID="{D69B4D20-0C8B-4A90-9DFC-02F534920C92}" presName="FiveNodes_1" presStyleLbl="node1" presStyleIdx="0" presStyleCnt="5" custLinFactNeighborX="2657" custLinFactNeighborY="6113">
        <dgm:presLayoutVars>
          <dgm:bulletEnabled val="1"/>
        </dgm:presLayoutVars>
      </dgm:prSet>
      <dgm:spPr/>
    </dgm:pt>
    <dgm:pt modelId="{C6DD4983-8566-4284-9EF8-AEA4EC0F60E6}" type="pres">
      <dgm:prSet presAssocID="{D69B4D20-0C8B-4A90-9DFC-02F534920C92}" presName="FiveNodes_2" presStyleLbl="node1" presStyleIdx="1" presStyleCnt="5">
        <dgm:presLayoutVars>
          <dgm:bulletEnabled val="1"/>
        </dgm:presLayoutVars>
      </dgm:prSet>
      <dgm:spPr/>
    </dgm:pt>
    <dgm:pt modelId="{7EB71291-8D05-45E3-B65A-C920A8C9496C}" type="pres">
      <dgm:prSet presAssocID="{D69B4D20-0C8B-4A90-9DFC-02F534920C92}" presName="FiveNodes_3" presStyleLbl="node1" presStyleIdx="2" presStyleCnt="5">
        <dgm:presLayoutVars>
          <dgm:bulletEnabled val="1"/>
        </dgm:presLayoutVars>
      </dgm:prSet>
      <dgm:spPr/>
    </dgm:pt>
    <dgm:pt modelId="{D6619AB1-4A67-4215-A5EB-8A3AE36AD5D8}" type="pres">
      <dgm:prSet presAssocID="{D69B4D20-0C8B-4A90-9DFC-02F534920C92}" presName="FiveNodes_4" presStyleLbl="node1" presStyleIdx="3" presStyleCnt="5">
        <dgm:presLayoutVars>
          <dgm:bulletEnabled val="1"/>
        </dgm:presLayoutVars>
      </dgm:prSet>
      <dgm:spPr/>
    </dgm:pt>
    <dgm:pt modelId="{0606C2FC-9FCB-42FB-8B95-0793CA4E7FC3}" type="pres">
      <dgm:prSet presAssocID="{D69B4D20-0C8B-4A90-9DFC-02F534920C92}" presName="FiveNodes_5" presStyleLbl="node1" presStyleIdx="4" presStyleCnt="5">
        <dgm:presLayoutVars>
          <dgm:bulletEnabled val="1"/>
        </dgm:presLayoutVars>
      </dgm:prSet>
      <dgm:spPr/>
    </dgm:pt>
    <dgm:pt modelId="{1B545029-57A9-4E24-948F-8D8B3E655AF9}" type="pres">
      <dgm:prSet presAssocID="{D69B4D20-0C8B-4A90-9DFC-02F534920C92}" presName="FiveConn_1-2" presStyleLbl="fgAccFollowNode1" presStyleIdx="0" presStyleCnt="4">
        <dgm:presLayoutVars>
          <dgm:bulletEnabled val="1"/>
        </dgm:presLayoutVars>
      </dgm:prSet>
      <dgm:spPr/>
    </dgm:pt>
    <dgm:pt modelId="{A8A93D10-EC58-4211-8515-FDD8B7AED3E1}" type="pres">
      <dgm:prSet presAssocID="{D69B4D20-0C8B-4A90-9DFC-02F534920C92}" presName="FiveConn_2-3" presStyleLbl="fgAccFollowNode1" presStyleIdx="1" presStyleCnt="4">
        <dgm:presLayoutVars>
          <dgm:bulletEnabled val="1"/>
        </dgm:presLayoutVars>
      </dgm:prSet>
      <dgm:spPr/>
    </dgm:pt>
    <dgm:pt modelId="{E1AAF713-8991-4E4D-B21A-E696EECF01A5}" type="pres">
      <dgm:prSet presAssocID="{D69B4D20-0C8B-4A90-9DFC-02F534920C92}" presName="FiveConn_3-4" presStyleLbl="fgAccFollowNode1" presStyleIdx="2" presStyleCnt="4">
        <dgm:presLayoutVars>
          <dgm:bulletEnabled val="1"/>
        </dgm:presLayoutVars>
      </dgm:prSet>
      <dgm:spPr/>
    </dgm:pt>
    <dgm:pt modelId="{C7CFB7F1-B7BF-42BD-9BFB-810BD7F27E66}" type="pres">
      <dgm:prSet presAssocID="{D69B4D20-0C8B-4A90-9DFC-02F534920C92}" presName="FiveConn_4-5" presStyleLbl="fgAccFollowNode1" presStyleIdx="3" presStyleCnt="4">
        <dgm:presLayoutVars>
          <dgm:bulletEnabled val="1"/>
        </dgm:presLayoutVars>
      </dgm:prSet>
      <dgm:spPr/>
    </dgm:pt>
    <dgm:pt modelId="{4FDC9EDC-CD89-43B8-A284-B5058ED146A9}" type="pres">
      <dgm:prSet presAssocID="{D69B4D20-0C8B-4A90-9DFC-02F534920C92}" presName="FiveNodes_1_text" presStyleLbl="node1" presStyleIdx="4" presStyleCnt="5">
        <dgm:presLayoutVars>
          <dgm:bulletEnabled val="1"/>
        </dgm:presLayoutVars>
      </dgm:prSet>
      <dgm:spPr/>
    </dgm:pt>
    <dgm:pt modelId="{C67385D5-CE6C-407A-975A-1B97D7A86864}" type="pres">
      <dgm:prSet presAssocID="{D69B4D20-0C8B-4A90-9DFC-02F534920C92}" presName="FiveNodes_2_text" presStyleLbl="node1" presStyleIdx="4" presStyleCnt="5">
        <dgm:presLayoutVars>
          <dgm:bulletEnabled val="1"/>
        </dgm:presLayoutVars>
      </dgm:prSet>
      <dgm:spPr/>
    </dgm:pt>
    <dgm:pt modelId="{524AE6AA-9E88-4F3B-914C-0471B9AA7D19}" type="pres">
      <dgm:prSet presAssocID="{D69B4D20-0C8B-4A90-9DFC-02F534920C92}" presName="FiveNodes_3_text" presStyleLbl="node1" presStyleIdx="4" presStyleCnt="5">
        <dgm:presLayoutVars>
          <dgm:bulletEnabled val="1"/>
        </dgm:presLayoutVars>
      </dgm:prSet>
      <dgm:spPr/>
    </dgm:pt>
    <dgm:pt modelId="{51D960FA-8111-45F8-847D-52416510E19E}" type="pres">
      <dgm:prSet presAssocID="{D69B4D20-0C8B-4A90-9DFC-02F534920C92}" presName="FiveNodes_4_text" presStyleLbl="node1" presStyleIdx="4" presStyleCnt="5">
        <dgm:presLayoutVars>
          <dgm:bulletEnabled val="1"/>
        </dgm:presLayoutVars>
      </dgm:prSet>
      <dgm:spPr/>
    </dgm:pt>
    <dgm:pt modelId="{ABE837E5-E655-408D-A261-270A2976576A}" type="pres">
      <dgm:prSet presAssocID="{D69B4D20-0C8B-4A90-9DFC-02F534920C9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13A0DE15-64B2-4CF1-8ECE-FED5E10BC823}" type="presOf" srcId="{7DEAAAD5-F726-455A-B7C4-C7D4EFFC4CE4}" destId="{E1AAF713-8991-4E4D-B21A-E696EECF01A5}" srcOrd="0" destOrd="0" presId="urn:microsoft.com/office/officeart/2005/8/layout/vProcess5"/>
    <dgm:cxn modelId="{6E83AD2F-95E7-4084-A29D-D89BBE2BD586}" type="presOf" srcId="{DFD924B2-D38E-4B64-8B2F-467A9B7398E0}" destId="{0606C2FC-9FCB-42FB-8B95-0793CA4E7FC3}" srcOrd="0" destOrd="0" presId="urn:microsoft.com/office/officeart/2005/8/layout/vProcess5"/>
    <dgm:cxn modelId="{16BF8136-107C-4DCE-ABB7-79231BD1BB39}" type="presOf" srcId="{0195CD29-DA60-4F33-AA83-5F6AEC984F69}" destId="{A8A93D10-EC58-4211-8515-FDD8B7AED3E1}" srcOrd="0" destOrd="0" presId="urn:microsoft.com/office/officeart/2005/8/layout/vProcess5"/>
    <dgm:cxn modelId="{498C403B-E6C4-4D37-AB4F-E5C4116F2745}" type="presOf" srcId="{7FDA5DCA-55FB-4125-810D-AAF22B79E5D4}" destId="{524AE6AA-9E88-4F3B-914C-0471B9AA7D19}" srcOrd="1" destOrd="0" presId="urn:microsoft.com/office/officeart/2005/8/layout/vProcess5"/>
    <dgm:cxn modelId="{32B22C5F-2F33-4183-AB91-0955E8BC5A62}" type="presOf" srcId="{BB24FDF7-85F4-4E8E-899D-37970D59793A}" destId="{51D960FA-8111-45F8-847D-52416510E19E}" srcOrd="1" destOrd="0" presId="urn:microsoft.com/office/officeart/2005/8/layout/vProcess5"/>
    <dgm:cxn modelId="{73897860-197F-4A3F-8B5C-658D425BBE1A}" type="presOf" srcId="{8310F497-9B39-44EB-BDDE-3F156AFF64F1}" destId="{C6DD4983-8566-4284-9EF8-AEA4EC0F60E6}" srcOrd="0" destOrd="0" presId="urn:microsoft.com/office/officeart/2005/8/layout/vProcess5"/>
    <dgm:cxn modelId="{0305D645-DF72-491B-A7BE-0903B42798A8}" type="presOf" srcId="{5195A006-50FF-4EB4-A42C-3818322CFFE0}" destId="{4FDC9EDC-CD89-43B8-A284-B5058ED146A9}" srcOrd="1" destOrd="0" presId="urn:microsoft.com/office/officeart/2005/8/layout/vProcess5"/>
    <dgm:cxn modelId="{CB82A068-3028-46A2-9985-CAEC4FA3D886}" srcId="{D69B4D20-0C8B-4A90-9DFC-02F534920C92}" destId="{BB24FDF7-85F4-4E8E-899D-37970D59793A}" srcOrd="3" destOrd="0" parTransId="{110C1ECE-C198-491A-AD7E-8F3E37CF8424}" sibTransId="{921E63A6-8376-4A0C-BF13-A6690ED7C77E}"/>
    <dgm:cxn modelId="{ED8F2D6D-6C08-4536-8986-3982AA7DA4B6}" type="presOf" srcId="{5195A006-50FF-4EB4-A42C-3818322CFFE0}" destId="{F7F7D21A-746A-4E59-ACAD-B4D93E3E3BAF}" srcOrd="0" destOrd="0" presId="urn:microsoft.com/office/officeart/2005/8/layout/vProcess5"/>
    <dgm:cxn modelId="{8A8EF551-45FE-45D2-B96D-45ADD469A8B7}" srcId="{D69B4D20-0C8B-4A90-9DFC-02F534920C92}" destId="{DFD924B2-D38E-4B64-8B2F-467A9B7398E0}" srcOrd="4" destOrd="0" parTransId="{9E6D5E69-F4AB-47A4-8B72-416BD08047AD}" sibTransId="{957A3B0C-E53B-4202-B349-EA6BDC2F7D2A}"/>
    <dgm:cxn modelId="{A3878F72-D10C-49E0-9588-CC2F84676959}" type="presOf" srcId="{8310F497-9B39-44EB-BDDE-3F156AFF64F1}" destId="{C67385D5-CE6C-407A-975A-1B97D7A86864}" srcOrd="1" destOrd="0" presId="urn:microsoft.com/office/officeart/2005/8/layout/vProcess5"/>
    <dgm:cxn modelId="{0D61F679-7E9B-43A8-84AA-080134509633}" srcId="{D69B4D20-0C8B-4A90-9DFC-02F534920C92}" destId="{8310F497-9B39-44EB-BDDE-3F156AFF64F1}" srcOrd="1" destOrd="0" parTransId="{6C922A98-FE4D-46C5-ACD7-A588314BA078}" sibTransId="{0195CD29-DA60-4F33-AA83-5F6AEC984F69}"/>
    <dgm:cxn modelId="{5DE73F98-9AAC-455F-94F8-12EFDFA0CF61}" srcId="{D69B4D20-0C8B-4A90-9DFC-02F534920C92}" destId="{3A1CA10A-047D-4D6D-87F0-ED0680CFDB96}" srcOrd="6" destOrd="0" parTransId="{02764CD0-FEC4-42F7-AF03-D37B6009623E}" sibTransId="{4FF806E2-C65E-4115-B54D-9DC36104874A}"/>
    <dgm:cxn modelId="{E6202F9C-A030-4887-920A-2A6561E81531}" type="presOf" srcId="{DFD924B2-D38E-4B64-8B2F-467A9B7398E0}" destId="{ABE837E5-E655-408D-A261-270A2976576A}" srcOrd="1" destOrd="0" presId="urn:microsoft.com/office/officeart/2005/8/layout/vProcess5"/>
    <dgm:cxn modelId="{235219A5-79DD-437F-BEB3-E681B7D12953}" type="presOf" srcId="{D69B4D20-0C8B-4A90-9DFC-02F534920C92}" destId="{9AC71A2D-F074-4120-8CD9-BCAAF416197A}" srcOrd="0" destOrd="0" presId="urn:microsoft.com/office/officeart/2005/8/layout/vProcess5"/>
    <dgm:cxn modelId="{8FD485B0-C7CE-421D-BAF7-7F32E08B3953}" srcId="{D69B4D20-0C8B-4A90-9DFC-02F534920C92}" destId="{7FDA5DCA-55FB-4125-810D-AAF22B79E5D4}" srcOrd="2" destOrd="0" parTransId="{79A46F23-78AD-4725-ADD0-DAE8B7D3A1CE}" sibTransId="{7DEAAAD5-F726-455A-B7C4-C7D4EFFC4CE4}"/>
    <dgm:cxn modelId="{C4A5F5B0-73D6-41B3-A976-4097210716E0}" type="presOf" srcId="{BB24FDF7-85F4-4E8E-899D-37970D59793A}" destId="{D6619AB1-4A67-4215-A5EB-8A3AE36AD5D8}" srcOrd="0" destOrd="0" presId="urn:microsoft.com/office/officeart/2005/8/layout/vProcess5"/>
    <dgm:cxn modelId="{1FDABAB9-5923-46AC-A67D-3AEA73AEBFFD}" type="presOf" srcId="{921E63A6-8376-4A0C-BF13-A6690ED7C77E}" destId="{C7CFB7F1-B7BF-42BD-9BFB-810BD7F27E66}" srcOrd="0" destOrd="0" presId="urn:microsoft.com/office/officeart/2005/8/layout/vProcess5"/>
    <dgm:cxn modelId="{F13A07C4-65F8-4F47-954D-50AA85B49317}" srcId="{D69B4D20-0C8B-4A90-9DFC-02F534920C92}" destId="{5195A006-50FF-4EB4-A42C-3818322CFFE0}" srcOrd="0" destOrd="0" parTransId="{0AC49D79-30C7-4C7D-B969-6AE95520483B}" sibTransId="{03D4FE90-8F28-4FC0-BCD6-0864E6D18D47}"/>
    <dgm:cxn modelId="{F553EFCA-18A4-4A2A-8E0F-38DA48BE2B6F}" srcId="{D69B4D20-0C8B-4A90-9DFC-02F534920C92}" destId="{71386D48-FBD6-4D4C-8A8D-2302C02D2EC4}" srcOrd="5" destOrd="0" parTransId="{498D8C71-10D3-42D2-ACFA-9F4207D4BE9F}" sibTransId="{BF54D991-FBD2-4253-BA38-7D7D72359A53}"/>
    <dgm:cxn modelId="{D5456AE9-7D7B-442A-ACAE-479BEAC5FEC2}" type="presOf" srcId="{03D4FE90-8F28-4FC0-BCD6-0864E6D18D47}" destId="{1B545029-57A9-4E24-948F-8D8B3E655AF9}" srcOrd="0" destOrd="0" presId="urn:microsoft.com/office/officeart/2005/8/layout/vProcess5"/>
    <dgm:cxn modelId="{0B6BD0F5-F748-4F74-9DC5-8DD73502D2EE}" type="presOf" srcId="{7FDA5DCA-55FB-4125-810D-AAF22B79E5D4}" destId="{7EB71291-8D05-45E3-B65A-C920A8C9496C}" srcOrd="0" destOrd="0" presId="urn:microsoft.com/office/officeart/2005/8/layout/vProcess5"/>
    <dgm:cxn modelId="{87F560FA-054A-4C83-89F0-F34F70B41D31}" srcId="{D69B4D20-0C8B-4A90-9DFC-02F534920C92}" destId="{12506A5E-6507-4964-B7D9-8CEEED164B65}" srcOrd="7" destOrd="0" parTransId="{FA188AD8-D9DD-4763-91CC-519548F745ED}" sibTransId="{37E5BE3C-0349-4B80-815F-ECFF2CB59E5D}"/>
    <dgm:cxn modelId="{FB414E03-8015-4AF4-97E3-F2DED10D96F2}" type="presParOf" srcId="{9AC71A2D-F074-4120-8CD9-BCAAF416197A}" destId="{F8D4CE3C-48E7-464E-BC72-8FD24FACA8BD}" srcOrd="0" destOrd="0" presId="urn:microsoft.com/office/officeart/2005/8/layout/vProcess5"/>
    <dgm:cxn modelId="{BB8F88B5-35AF-4E07-8B16-0AF8F996846D}" type="presParOf" srcId="{9AC71A2D-F074-4120-8CD9-BCAAF416197A}" destId="{F7F7D21A-746A-4E59-ACAD-B4D93E3E3BAF}" srcOrd="1" destOrd="0" presId="urn:microsoft.com/office/officeart/2005/8/layout/vProcess5"/>
    <dgm:cxn modelId="{6556BB3F-7ACC-41BC-95E4-06A0823B223E}" type="presParOf" srcId="{9AC71A2D-F074-4120-8CD9-BCAAF416197A}" destId="{C6DD4983-8566-4284-9EF8-AEA4EC0F60E6}" srcOrd="2" destOrd="0" presId="urn:microsoft.com/office/officeart/2005/8/layout/vProcess5"/>
    <dgm:cxn modelId="{F1085424-46AB-482F-BE0C-4CCDCCAF09A4}" type="presParOf" srcId="{9AC71A2D-F074-4120-8CD9-BCAAF416197A}" destId="{7EB71291-8D05-45E3-B65A-C920A8C9496C}" srcOrd="3" destOrd="0" presId="urn:microsoft.com/office/officeart/2005/8/layout/vProcess5"/>
    <dgm:cxn modelId="{E219335C-283C-445F-A033-2AE4789F0B34}" type="presParOf" srcId="{9AC71A2D-F074-4120-8CD9-BCAAF416197A}" destId="{D6619AB1-4A67-4215-A5EB-8A3AE36AD5D8}" srcOrd="4" destOrd="0" presId="urn:microsoft.com/office/officeart/2005/8/layout/vProcess5"/>
    <dgm:cxn modelId="{63BD06D8-8079-4E2B-A4DD-1FEA3D09CB8E}" type="presParOf" srcId="{9AC71A2D-F074-4120-8CD9-BCAAF416197A}" destId="{0606C2FC-9FCB-42FB-8B95-0793CA4E7FC3}" srcOrd="5" destOrd="0" presId="urn:microsoft.com/office/officeart/2005/8/layout/vProcess5"/>
    <dgm:cxn modelId="{804AEBB6-0369-4F92-BBAC-AF2996EFF7BB}" type="presParOf" srcId="{9AC71A2D-F074-4120-8CD9-BCAAF416197A}" destId="{1B545029-57A9-4E24-948F-8D8B3E655AF9}" srcOrd="6" destOrd="0" presId="urn:microsoft.com/office/officeart/2005/8/layout/vProcess5"/>
    <dgm:cxn modelId="{8E758684-22A8-410E-9C9A-D27FF06402DE}" type="presParOf" srcId="{9AC71A2D-F074-4120-8CD9-BCAAF416197A}" destId="{A8A93D10-EC58-4211-8515-FDD8B7AED3E1}" srcOrd="7" destOrd="0" presId="urn:microsoft.com/office/officeart/2005/8/layout/vProcess5"/>
    <dgm:cxn modelId="{8641E952-DBA6-40AF-886D-F60167DA259E}" type="presParOf" srcId="{9AC71A2D-F074-4120-8CD9-BCAAF416197A}" destId="{E1AAF713-8991-4E4D-B21A-E696EECF01A5}" srcOrd="8" destOrd="0" presId="urn:microsoft.com/office/officeart/2005/8/layout/vProcess5"/>
    <dgm:cxn modelId="{D5888E62-4264-48AE-98D6-1D33B5B363F9}" type="presParOf" srcId="{9AC71A2D-F074-4120-8CD9-BCAAF416197A}" destId="{C7CFB7F1-B7BF-42BD-9BFB-810BD7F27E66}" srcOrd="9" destOrd="0" presId="urn:microsoft.com/office/officeart/2005/8/layout/vProcess5"/>
    <dgm:cxn modelId="{CE725B4B-26A0-4092-96BA-C51213F5B302}" type="presParOf" srcId="{9AC71A2D-F074-4120-8CD9-BCAAF416197A}" destId="{4FDC9EDC-CD89-43B8-A284-B5058ED146A9}" srcOrd="10" destOrd="0" presId="urn:microsoft.com/office/officeart/2005/8/layout/vProcess5"/>
    <dgm:cxn modelId="{F86C9401-90A4-4846-9620-178C2D096B5E}" type="presParOf" srcId="{9AC71A2D-F074-4120-8CD9-BCAAF416197A}" destId="{C67385D5-CE6C-407A-975A-1B97D7A86864}" srcOrd="11" destOrd="0" presId="urn:microsoft.com/office/officeart/2005/8/layout/vProcess5"/>
    <dgm:cxn modelId="{A3E20825-0A72-45BD-920E-748893749F8C}" type="presParOf" srcId="{9AC71A2D-F074-4120-8CD9-BCAAF416197A}" destId="{524AE6AA-9E88-4F3B-914C-0471B9AA7D19}" srcOrd="12" destOrd="0" presId="urn:microsoft.com/office/officeart/2005/8/layout/vProcess5"/>
    <dgm:cxn modelId="{F5F5E385-F03A-4E2D-A5E4-D5776E2FC7F5}" type="presParOf" srcId="{9AC71A2D-F074-4120-8CD9-BCAAF416197A}" destId="{51D960FA-8111-45F8-847D-52416510E19E}" srcOrd="13" destOrd="0" presId="urn:microsoft.com/office/officeart/2005/8/layout/vProcess5"/>
    <dgm:cxn modelId="{3C359B66-65BF-4414-8AAD-27CD6CEF796C}" type="presParOf" srcId="{9AC71A2D-F074-4120-8CD9-BCAAF416197A}" destId="{ABE837E5-E655-408D-A261-270A2976576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E1A095-8691-4975-A4EE-551D38DDC3E6}" type="doc">
      <dgm:prSet loTypeId="urn:microsoft.com/office/officeart/2005/8/layout/cycle3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F74252-54EB-4D00-A6C4-256A485F9561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Мазмұны бойынша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421F84B-3B01-4BC0-B733-3778F936975D}" type="parTrans" cxnId="{94EC1B07-32B3-485E-95C2-F4CD3F75AAA1}">
      <dgm:prSet/>
      <dgm:spPr/>
      <dgm:t>
        <a:bodyPr/>
        <a:lstStyle/>
        <a:p>
          <a:endParaRPr lang="ru-RU"/>
        </a:p>
      </dgm:t>
    </dgm:pt>
    <dgm:pt modelId="{F970632B-A595-4BFA-9880-8F695D265E61}" type="sibTrans" cxnId="{94EC1B07-32B3-485E-95C2-F4CD3F75AAA1}">
      <dgm:prSet/>
      <dgm:spPr/>
      <dgm:t>
        <a:bodyPr/>
        <a:lstStyle/>
        <a:p>
          <a:endParaRPr lang="ru-RU"/>
        </a:p>
      </dgm:t>
    </dgm:pt>
    <dgm:pt modelId="{A8F9CF79-2092-448B-B4CF-1245841B423E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Амалдарды орындау және нәтижелерді өңдеу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5451334-54BD-4412-93B6-268A61145A49}" type="parTrans" cxnId="{49AC0547-D59E-4C3F-8D19-01E4829BB559}">
      <dgm:prSet/>
      <dgm:spPr/>
      <dgm:t>
        <a:bodyPr/>
        <a:lstStyle/>
        <a:p>
          <a:endParaRPr lang="ru-RU"/>
        </a:p>
      </dgm:t>
    </dgm:pt>
    <dgm:pt modelId="{3EAE6DE2-C146-45F5-A992-12B4D141356F}" type="sibTrans" cxnId="{49AC0547-D59E-4C3F-8D19-01E4829BB559}">
      <dgm:prSet/>
      <dgm:spPr/>
      <dgm:t>
        <a:bodyPr/>
        <a:lstStyle/>
        <a:p>
          <a:endParaRPr lang="ru-RU"/>
        </a:p>
      </dgm:t>
    </dgm:pt>
    <dgm:pt modelId="{50FCA99D-EFFE-41EE-9D66-68ACD352A37D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Оқу үрдісіндегі орны бойынша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143A193-4D9F-493B-B2D2-B68224BCC712}" type="parTrans" cxnId="{0D857AA1-6192-452B-88EA-BF00BFB7CB40}">
      <dgm:prSet/>
      <dgm:spPr/>
      <dgm:t>
        <a:bodyPr/>
        <a:lstStyle/>
        <a:p>
          <a:endParaRPr lang="ru-RU"/>
        </a:p>
      </dgm:t>
    </dgm:pt>
    <dgm:pt modelId="{EC2DBF07-12DB-4336-83E1-849BCC073C4D}" type="sibTrans" cxnId="{0D857AA1-6192-452B-88EA-BF00BFB7CB40}">
      <dgm:prSet/>
      <dgm:spPr/>
      <dgm:t>
        <a:bodyPr/>
        <a:lstStyle/>
        <a:p>
          <a:endParaRPr lang="ru-RU"/>
        </a:p>
      </dgm:t>
    </dgm:pt>
    <dgm:pt modelId="{EEFB6C39-A447-493F-9465-0430C49EC08F}">
      <dgm:prSet phldrT="[Текст]"/>
      <dgm:spPr/>
      <dgm:t>
        <a:bodyPr/>
        <a:lstStyle/>
        <a:p>
          <a:r>
            <a:rPr lang="kk-KZ" dirty="0">
              <a:latin typeface="Times New Roman" pitchFamily="18" charset="0"/>
              <a:cs typeface="Times New Roman" pitchFamily="18" charset="0"/>
            </a:rPr>
            <a:t>Оқушылардың дербестігінің өлшемі бойынша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985FF83-3D74-4C14-A52F-7323238C3E53}" type="parTrans" cxnId="{D48DB53C-5DE9-46FF-894F-27BE8FA2ACE2}">
      <dgm:prSet/>
      <dgm:spPr/>
      <dgm:t>
        <a:bodyPr/>
        <a:lstStyle/>
        <a:p>
          <a:endParaRPr lang="ru-RU"/>
        </a:p>
      </dgm:t>
    </dgm:pt>
    <dgm:pt modelId="{53DAFA54-4AE1-44A9-8958-7B2ADFD44DE3}" type="sibTrans" cxnId="{D48DB53C-5DE9-46FF-894F-27BE8FA2ACE2}">
      <dgm:prSet/>
      <dgm:spPr/>
      <dgm:t>
        <a:bodyPr/>
        <a:lstStyle/>
        <a:p>
          <a:endParaRPr lang="ru-RU"/>
        </a:p>
      </dgm:t>
    </dgm:pt>
    <dgm:pt modelId="{57F41C8B-ED4E-48E8-B27F-90C41A95F845}">
      <dgm:prSet phldrT="[Текст]"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Дидактикалық мақсат бойынша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DBB96B5-176F-4412-863C-E45C9D138ED3}" type="parTrans" cxnId="{1913573A-AB76-42BF-A166-983CD39C28ED}">
      <dgm:prSet/>
      <dgm:spPr/>
      <dgm:t>
        <a:bodyPr/>
        <a:lstStyle/>
        <a:p>
          <a:endParaRPr lang="ru-RU"/>
        </a:p>
      </dgm:t>
    </dgm:pt>
    <dgm:pt modelId="{ADCDA933-A2A8-4AF9-A457-C2FA3C61D8BA}" type="sibTrans" cxnId="{1913573A-AB76-42BF-A166-983CD39C28ED}">
      <dgm:prSet/>
      <dgm:spPr/>
      <dgm:t>
        <a:bodyPr/>
        <a:lstStyle/>
        <a:p>
          <a:endParaRPr lang="ru-RU"/>
        </a:p>
      </dgm:t>
    </dgm:pt>
    <dgm:pt modelId="{9FBC3FF4-A704-486C-8DDD-989DCF06E1E8}">
      <dgm:prSet custT="1"/>
      <dgm:spPr/>
      <dgm:t>
        <a:bodyPr/>
        <a:lstStyle/>
        <a:p>
          <a:r>
            <a:rPr lang="kk-KZ" sz="1600" dirty="0">
              <a:latin typeface="Times New Roman" pitchFamily="18" charset="0"/>
              <a:cs typeface="Times New Roman" pitchFamily="18" charset="0"/>
            </a:rPr>
            <a:t>Ұйымдасқан белгі бойынша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1A81DA5E-8459-4AF9-919E-982C3FCF1AB1}" type="parTrans" cxnId="{AD46F0A0-EF5F-4FCD-86CB-926D0F083E4D}">
      <dgm:prSet/>
      <dgm:spPr/>
      <dgm:t>
        <a:bodyPr/>
        <a:lstStyle/>
        <a:p>
          <a:endParaRPr lang="ru-RU"/>
        </a:p>
      </dgm:t>
    </dgm:pt>
    <dgm:pt modelId="{501FD9E0-A16D-472E-95CD-61C498E5B971}" type="sibTrans" cxnId="{AD46F0A0-EF5F-4FCD-86CB-926D0F083E4D}">
      <dgm:prSet/>
      <dgm:spPr/>
      <dgm:t>
        <a:bodyPr/>
        <a:lstStyle/>
        <a:p>
          <a:endParaRPr lang="ru-RU"/>
        </a:p>
      </dgm:t>
    </dgm:pt>
    <dgm:pt modelId="{53261290-4B42-4E64-8C79-762C5F1497C8}" type="pres">
      <dgm:prSet presAssocID="{31E1A095-8691-4975-A4EE-551D38DDC3E6}" presName="Name0" presStyleCnt="0">
        <dgm:presLayoutVars>
          <dgm:dir/>
          <dgm:resizeHandles val="exact"/>
        </dgm:presLayoutVars>
      </dgm:prSet>
      <dgm:spPr/>
    </dgm:pt>
    <dgm:pt modelId="{3A0CD9BE-01D6-412E-9687-478E71C6A173}" type="pres">
      <dgm:prSet presAssocID="{31E1A095-8691-4975-A4EE-551D38DDC3E6}" presName="cycle" presStyleCnt="0"/>
      <dgm:spPr/>
    </dgm:pt>
    <dgm:pt modelId="{E81F9872-4D72-4B0E-96EE-773CD2863A6A}" type="pres">
      <dgm:prSet presAssocID="{2CF74252-54EB-4D00-A6C4-256A485F9561}" presName="nodeFirstNode" presStyleLbl="node1" presStyleIdx="0" presStyleCnt="6">
        <dgm:presLayoutVars>
          <dgm:bulletEnabled val="1"/>
        </dgm:presLayoutVars>
      </dgm:prSet>
      <dgm:spPr/>
    </dgm:pt>
    <dgm:pt modelId="{2205A2CF-4DD2-4736-A256-ACF585C32116}" type="pres">
      <dgm:prSet presAssocID="{F970632B-A595-4BFA-9880-8F695D265E61}" presName="sibTransFirstNode" presStyleLbl="bgShp" presStyleIdx="0" presStyleCnt="1"/>
      <dgm:spPr/>
    </dgm:pt>
    <dgm:pt modelId="{52F46CBB-0A4F-46CF-84F3-6FF83E38EEFD}" type="pres">
      <dgm:prSet presAssocID="{9FBC3FF4-A704-486C-8DDD-989DCF06E1E8}" presName="nodeFollowingNodes" presStyleLbl="node1" presStyleIdx="1" presStyleCnt="6">
        <dgm:presLayoutVars>
          <dgm:bulletEnabled val="1"/>
        </dgm:presLayoutVars>
      </dgm:prSet>
      <dgm:spPr/>
    </dgm:pt>
    <dgm:pt modelId="{3A6D1477-2354-49E8-AB3A-D7DB7C08E1B2}" type="pres">
      <dgm:prSet presAssocID="{A8F9CF79-2092-448B-B4CF-1245841B423E}" presName="nodeFollowingNodes" presStyleLbl="node1" presStyleIdx="2" presStyleCnt="6">
        <dgm:presLayoutVars>
          <dgm:bulletEnabled val="1"/>
        </dgm:presLayoutVars>
      </dgm:prSet>
      <dgm:spPr/>
    </dgm:pt>
    <dgm:pt modelId="{37E0D117-25EE-4B27-A83F-576F70459EC4}" type="pres">
      <dgm:prSet presAssocID="{50FCA99D-EFFE-41EE-9D66-68ACD352A37D}" presName="nodeFollowingNodes" presStyleLbl="node1" presStyleIdx="3" presStyleCnt="6">
        <dgm:presLayoutVars>
          <dgm:bulletEnabled val="1"/>
        </dgm:presLayoutVars>
      </dgm:prSet>
      <dgm:spPr/>
    </dgm:pt>
    <dgm:pt modelId="{F253C409-7FE9-4B81-A879-7536B9084379}" type="pres">
      <dgm:prSet presAssocID="{EEFB6C39-A447-493F-9465-0430C49EC08F}" presName="nodeFollowingNodes" presStyleLbl="node1" presStyleIdx="4" presStyleCnt="6">
        <dgm:presLayoutVars>
          <dgm:bulletEnabled val="1"/>
        </dgm:presLayoutVars>
      </dgm:prSet>
      <dgm:spPr/>
    </dgm:pt>
    <dgm:pt modelId="{503A0E07-439B-4D53-930D-4BB78FC841AB}" type="pres">
      <dgm:prSet presAssocID="{57F41C8B-ED4E-48E8-B27F-90C41A95F845}" presName="nodeFollowingNodes" presStyleLbl="node1" presStyleIdx="5" presStyleCnt="6" custRadScaleRad="103279" custRadScaleInc="984">
        <dgm:presLayoutVars>
          <dgm:bulletEnabled val="1"/>
        </dgm:presLayoutVars>
      </dgm:prSet>
      <dgm:spPr/>
    </dgm:pt>
  </dgm:ptLst>
  <dgm:cxnLst>
    <dgm:cxn modelId="{C3490203-44CF-4AF4-BA4A-2E91DFEB9D21}" type="presOf" srcId="{EEFB6C39-A447-493F-9465-0430C49EC08F}" destId="{F253C409-7FE9-4B81-A879-7536B9084379}" srcOrd="0" destOrd="0" presId="urn:microsoft.com/office/officeart/2005/8/layout/cycle3"/>
    <dgm:cxn modelId="{B90E6F06-21E4-4975-B7B1-92CEF445BCFF}" type="presOf" srcId="{57F41C8B-ED4E-48E8-B27F-90C41A95F845}" destId="{503A0E07-439B-4D53-930D-4BB78FC841AB}" srcOrd="0" destOrd="0" presId="urn:microsoft.com/office/officeart/2005/8/layout/cycle3"/>
    <dgm:cxn modelId="{94EC1B07-32B3-485E-95C2-F4CD3F75AAA1}" srcId="{31E1A095-8691-4975-A4EE-551D38DDC3E6}" destId="{2CF74252-54EB-4D00-A6C4-256A485F9561}" srcOrd="0" destOrd="0" parTransId="{A421F84B-3B01-4BC0-B733-3778F936975D}" sibTransId="{F970632B-A595-4BFA-9880-8F695D265E61}"/>
    <dgm:cxn modelId="{122F6907-1C4F-4289-BD99-8168375C84BE}" type="presOf" srcId="{50FCA99D-EFFE-41EE-9D66-68ACD352A37D}" destId="{37E0D117-25EE-4B27-A83F-576F70459EC4}" srcOrd="0" destOrd="0" presId="urn:microsoft.com/office/officeart/2005/8/layout/cycle3"/>
    <dgm:cxn modelId="{3F000708-6D09-42CA-BA64-A63888D79CB1}" type="presOf" srcId="{31E1A095-8691-4975-A4EE-551D38DDC3E6}" destId="{53261290-4B42-4E64-8C79-762C5F1497C8}" srcOrd="0" destOrd="0" presId="urn:microsoft.com/office/officeart/2005/8/layout/cycle3"/>
    <dgm:cxn modelId="{97BF850F-2F81-4D4A-991B-0C0F5C9692D8}" type="presOf" srcId="{A8F9CF79-2092-448B-B4CF-1245841B423E}" destId="{3A6D1477-2354-49E8-AB3A-D7DB7C08E1B2}" srcOrd="0" destOrd="0" presId="urn:microsoft.com/office/officeart/2005/8/layout/cycle3"/>
    <dgm:cxn modelId="{1913573A-AB76-42BF-A166-983CD39C28ED}" srcId="{31E1A095-8691-4975-A4EE-551D38DDC3E6}" destId="{57F41C8B-ED4E-48E8-B27F-90C41A95F845}" srcOrd="5" destOrd="0" parTransId="{3DBB96B5-176F-4412-863C-E45C9D138ED3}" sibTransId="{ADCDA933-A2A8-4AF9-A457-C2FA3C61D8BA}"/>
    <dgm:cxn modelId="{D48DB53C-5DE9-46FF-894F-27BE8FA2ACE2}" srcId="{31E1A095-8691-4975-A4EE-551D38DDC3E6}" destId="{EEFB6C39-A447-493F-9465-0430C49EC08F}" srcOrd="4" destOrd="0" parTransId="{A985FF83-3D74-4C14-A52F-7323238C3E53}" sibTransId="{53DAFA54-4AE1-44A9-8958-7B2ADFD44DE3}"/>
    <dgm:cxn modelId="{49AC0547-D59E-4C3F-8D19-01E4829BB559}" srcId="{31E1A095-8691-4975-A4EE-551D38DDC3E6}" destId="{A8F9CF79-2092-448B-B4CF-1245841B423E}" srcOrd="2" destOrd="0" parTransId="{B5451334-54BD-4412-93B6-268A61145A49}" sibTransId="{3EAE6DE2-C146-45F5-A992-12B4D141356F}"/>
    <dgm:cxn modelId="{2C63D851-D506-405B-A75F-E7B55F395C37}" type="presOf" srcId="{F970632B-A595-4BFA-9880-8F695D265E61}" destId="{2205A2CF-4DD2-4736-A256-ACF585C32116}" srcOrd="0" destOrd="0" presId="urn:microsoft.com/office/officeart/2005/8/layout/cycle3"/>
    <dgm:cxn modelId="{564AF088-399B-4D74-9B8E-01C4F57FBADC}" type="presOf" srcId="{2CF74252-54EB-4D00-A6C4-256A485F9561}" destId="{E81F9872-4D72-4B0E-96EE-773CD2863A6A}" srcOrd="0" destOrd="0" presId="urn:microsoft.com/office/officeart/2005/8/layout/cycle3"/>
    <dgm:cxn modelId="{AD46F0A0-EF5F-4FCD-86CB-926D0F083E4D}" srcId="{31E1A095-8691-4975-A4EE-551D38DDC3E6}" destId="{9FBC3FF4-A704-486C-8DDD-989DCF06E1E8}" srcOrd="1" destOrd="0" parTransId="{1A81DA5E-8459-4AF9-919E-982C3FCF1AB1}" sibTransId="{501FD9E0-A16D-472E-95CD-61C498E5B971}"/>
    <dgm:cxn modelId="{0D857AA1-6192-452B-88EA-BF00BFB7CB40}" srcId="{31E1A095-8691-4975-A4EE-551D38DDC3E6}" destId="{50FCA99D-EFFE-41EE-9D66-68ACD352A37D}" srcOrd="3" destOrd="0" parTransId="{F143A193-4D9F-493B-B2D2-B68224BCC712}" sibTransId="{EC2DBF07-12DB-4336-83E1-849BCC073C4D}"/>
    <dgm:cxn modelId="{09D279A2-B238-457B-A1CA-CBC15BDC52AC}" type="presOf" srcId="{9FBC3FF4-A704-486C-8DDD-989DCF06E1E8}" destId="{52F46CBB-0A4F-46CF-84F3-6FF83E38EEFD}" srcOrd="0" destOrd="0" presId="urn:microsoft.com/office/officeart/2005/8/layout/cycle3"/>
    <dgm:cxn modelId="{9E0E7C07-1A71-4055-BE4A-8013DE07C3FD}" type="presParOf" srcId="{53261290-4B42-4E64-8C79-762C5F1497C8}" destId="{3A0CD9BE-01D6-412E-9687-478E71C6A173}" srcOrd="0" destOrd="0" presId="urn:microsoft.com/office/officeart/2005/8/layout/cycle3"/>
    <dgm:cxn modelId="{44B24FA0-48AB-4699-87E3-86152F379E56}" type="presParOf" srcId="{3A0CD9BE-01D6-412E-9687-478E71C6A173}" destId="{E81F9872-4D72-4B0E-96EE-773CD2863A6A}" srcOrd="0" destOrd="0" presId="urn:microsoft.com/office/officeart/2005/8/layout/cycle3"/>
    <dgm:cxn modelId="{7B46302C-2803-4834-BB8C-9E59A580F4A2}" type="presParOf" srcId="{3A0CD9BE-01D6-412E-9687-478E71C6A173}" destId="{2205A2CF-4DD2-4736-A256-ACF585C32116}" srcOrd="1" destOrd="0" presId="urn:microsoft.com/office/officeart/2005/8/layout/cycle3"/>
    <dgm:cxn modelId="{07828D5B-5DAD-46E3-A5CE-AD74E1854D2E}" type="presParOf" srcId="{3A0CD9BE-01D6-412E-9687-478E71C6A173}" destId="{52F46CBB-0A4F-46CF-84F3-6FF83E38EEFD}" srcOrd="2" destOrd="0" presId="urn:microsoft.com/office/officeart/2005/8/layout/cycle3"/>
    <dgm:cxn modelId="{11BB9732-CEA6-441E-B4FE-24F3AFD37533}" type="presParOf" srcId="{3A0CD9BE-01D6-412E-9687-478E71C6A173}" destId="{3A6D1477-2354-49E8-AB3A-D7DB7C08E1B2}" srcOrd="3" destOrd="0" presId="urn:microsoft.com/office/officeart/2005/8/layout/cycle3"/>
    <dgm:cxn modelId="{5C9363C4-29D7-4F54-B9CE-DB5B04C65B07}" type="presParOf" srcId="{3A0CD9BE-01D6-412E-9687-478E71C6A173}" destId="{37E0D117-25EE-4B27-A83F-576F70459EC4}" srcOrd="4" destOrd="0" presId="urn:microsoft.com/office/officeart/2005/8/layout/cycle3"/>
    <dgm:cxn modelId="{23BDD5A2-D6F0-4BAF-8D14-B81B70680BDC}" type="presParOf" srcId="{3A0CD9BE-01D6-412E-9687-478E71C6A173}" destId="{F253C409-7FE9-4B81-A879-7536B9084379}" srcOrd="5" destOrd="0" presId="urn:microsoft.com/office/officeart/2005/8/layout/cycle3"/>
    <dgm:cxn modelId="{825F5512-42A5-4771-A777-5879A942EC3E}" type="presParOf" srcId="{3A0CD9BE-01D6-412E-9687-478E71C6A173}" destId="{503A0E07-439B-4D53-930D-4BB78FC841AB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3F52E-DAEE-42BF-8FEE-6DD39365D3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553F2974-E7D4-432C-BBA1-1673FE4CFBF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kk-KZ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Мазмұны бойынша</a:t>
          </a:r>
          <a:endParaRPr lang="ru-KZ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C9AB7-C1A6-4932-8132-2F20CDB27124}" type="parTrans" cxnId="{9110FD67-C4D1-4E92-B80C-538A9A6872EB}">
      <dgm:prSet/>
      <dgm:spPr/>
      <dgm:t>
        <a:bodyPr/>
        <a:lstStyle/>
        <a:p>
          <a:endParaRPr lang="ru-KZ"/>
        </a:p>
      </dgm:t>
    </dgm:pt>
    <dgm:pt modelId="{1DF8BF01-97DB-4BFC-B658-8E632FDFBAFF}" type="sibTrans" cxnId="{9110FD67-C4D1-4E92-B80C-538A9A6872EB}">
      <dgm:prSet/>
      <dgm:spPr/>
      <dgm:t>
        <a:bodyPr/>
        <a:lstStyle/>
        <a:p>
          <a:endParaRPr lang="ru-KZ"/>
        </a:p>
      </dgm:t>
    </dgm:pt>
    <dgm:pt modelId="{332C31DA-DF81-463B-8B3B-EAC42EE41D2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Механика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378C5-40D1-4516-AE30-162EE7D37585}" type="parTrans" cxnId="{0256E512-B378-4771-8479-6C4D934D7DB4}">
      <dgm:prSet/>
      <dgm:spPr>
        <a:ln w="28575"/>
      </dgm:spPr>
      <dgm:t>
        <a:bodyPr/>
        <a:lstStyle/>
        <a:p>
          <a:endParaRPr lang="ru-KZ"/>
        </a:p>
      </dgm:t>
    </dgm:pt>
    <dgm:pt modelId="{27DB5B36-37EE-4364-AF6E-33B8EB59C7EA}" type="sibTrans" cxnId="{0256E512-B378-4771-8479-6C4D934D7DB4}">
      <dgm:prSet/>
      <dgm:spPr/>
      <dgm:t>
        <a:bodyPr/>
        <a:lstStyle/>
        <a:p>
          <a:endParaRPr lang="ru-KZ"/>
        </a:p>
      </dgm:t>
    </dgm:pt>
    <dgm:pt modelId="{1AB2482A-BD00-4DAF-A634-C6D0C4EB8F4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Молекулярлық физика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48396-D883-4EDC-BBD1-128A00C5D57B}" type="parTrans" cxnId="{D6C9C237-19CE-4D9D-8046-29B7A54E5CD5}">
      <dgm:prSet/>
      <dgm:spPr/>
      <dgm:t>
        <a:bodyPr/>
        <a:lstStyle/>
        <a:p>
          <a:endParaRPr lang="ru-RU" dirty="0"/>
        </a:p>
      </dgm:t>
    </dgm:pt>
    <dgm:pt modelId="{F0F896A8-1DFF-4078-8E45-D0B4A572A687}" type="sibTrans" cxnId="{D6C9C237-19CE-4D9D-8046-29B7A54E5CD5}">
      <dgm:prSet/>
      <dgm:spPr/>
      <dgm:t>
        <a:bodyPr/>
        <a:lstStyle/>
        <a:p>
          <a:endParaRPr lang="ru-RU"/>
        </a:p>
      </dgm:t>
    </dgm:pt>
    <dgm:pt modelId="{9E765D3E-3F80-4DA8-971E-5661DD0FCD9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Электрлік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D5E67-8EB2-4D4C-AAE5-B810EC54EB7C}" type="parTrans" cxnId="{C30C702D-2374-4E77-9912-610AC2B4C88F}">
      <dgm:prSet/>
      <dgm:spPr/>
      <dgm:t>
        <a:bodyPr/>
        <a:lstStyle/>
        <a:p>
          <a:endParaRPr lang="ru-RU" dirty="0"/>
        </a:p>
      </dgm:t>
    </dgm:pt>
    <dgm:pt modelId="{43A78AEF-F1F6-4D8C-9B77-28C88E2C941F}" type="sibTrans" cxnId="{C30C702D-2374-4E77-9912-610AC2B4C88F}">
      <dgm:prSet/>
      <dgm:spPr/>
      <dgm:t>
        <a:bodyPr/>
        <a:lstStyle/>
        <a:p>
          <a:endParaRPr lang="ru-RU"/>
        </a:p>
      </dgm:t>
    </dgm:pt>
    <dgm:pt modelId="{E8027F53-3EEE-4E8E-BECC-9A983FA24E6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Оптика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FB792-0426-44EE-95D4-AB2CC0BB68F7}" type="parTrans" cxnId="{FCC91514-C9DA-44D0-B994-A56EE3032D56}">
      <dgm:prSet/>
      <dgm:spPr/>
      <dgm:t>
        <a:bodyPr/>
        <a:lstStyle/>
        <a:p>
          <a:endParaRPr lang="ru-RU"/>
        </a:p>
      </dgm:t>
    </dgm:pt>
    <dgm:pt modelId="{F7D819A0-51DA-4C29-A587-BDE2AE2FEDCC}" type="sibTrans" cxnId="{FCC91514-C9DA-44D0-B994-A56EE3032D56}">
      <dgm:prSet/>
      <dgm:spPr/>
      <dgm:t>
        <a:bodyPr/>
        <a:lstStyle/>
        <a:p>
          <a:endParaRPr lang="ru-RU"/>
        </a:p>
      </dgm:t>
    </dgm:pt>
    <dgm:pt modelId="{E3A7E533-4D23-47C2-88BC-1BF88593FC3B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Кванттық физика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22EF8-BC93-4BFC-838C-57D3D1EA054C}" type="parTrans" cxnId="{C86B7513-E546-4473-AC49-906EFD5974A8}">
      <dgm:prSet/>
      <dgm:spPr/>
      <dgm:t>
        <a:bodyPr/>
        <a:lstStyle/>
        <a:p>
          <a:endParaRPr lang="ru-RU"/>
        </a:p>
      </dgm:t>
    </dgm:pt>
    <dgm:pt modelId="{E721D8D5-4F29-4968-A2CE-95E8210AF577}" type="sibTrans" cxnId="{C86B7513-E546-4473-AC49-906EFD5974A8}">
      <dgm:prSet/>
      <dgm:spPr/>
      <dgm:t>
        <a:bodyPr/>
        <a:lstStyle/>
        <a:p>
          <a:endParaRPr lang="ru-RU"/>
        </a:p>
      </dgm:t>
    </dgm:pt>
    <dgm:pt modelId="{D1708775-54E4-4CC6-A33E-BDF209316F04}" type="pres">
      <dgm:prSet presAssocID="{4BC3F52E-DAEE-42BF-8FEE-6DD39365D3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B1AF84-86EE-4EA0-A2F7-4781B8C590CA}" type="pres">
      <dgm:prSet presAssocID="{553F2974-E7D4-432C-BBA1-1673FE4CFBF6}" presName="root1" presStyleCnt="0"/>
      <dgm:spPr/>
    </dgm:pt>
    <dgm:pt modelId="{7E13A5B1-339D-4F1E-8130-4A0E58DC32B5}" type="pres">
      <dgm:prSet presAssocID="{553F2974-E7D4-432C-BBA1-1673FE4CFBF6}" presName="LevelOneTextNode" presStyleLbl="node0" presStyleIdx="0" presStyleCnt="1" custScaleX="179091" custScaleY="152833">
        <dgm:presLayoutVars>
          <dgm:chPref val="3"/>
        </dgm:presLayoutVars>
      </dgm:prSet>
      <dgm:spPr/>
    </dgm:pt>
    <dgm:pt modelId="{77B34F05-3459-4AD0-9250-6CD79D949701}" type="pres">
      <dgm:prSet presAssocID="{553F2974-E7D4-432C-BBA1-1673FE4CFBF6}" presName="level2hierChild" presStyleCnt="0"/>
      <dgm:spPr/>
    </dgm:pt>
    <dgm:pt modelId="{4B2F2EC6-090C-4DE8-9432-9D1A5E41CAB4}" type="pres">
      <dgm:prSet presAssocID="{A1A378C5-40D1-4516-AE30-162EE7D37585}" presName="conn2-1" presStyleLbl="parChTrans1D2" presStyleIdx="0" presStyleCnt="5"/>
      <dgm:spPr/>
    </dgm:pt>
    <dgm:pt modelId="{BAD0C71C-07DE-448C-9A03-931B7064E1D3}" type="pres">
      <dgm:prSet presAssocID="{A1A378C5-40D1-4516-AE30-162EE7D37585}" presName="connTx" presStyleLbl="parChTrans1D2" presStyleIdx="0" presStyleCnt="5"/>
      <dgm:spPr/>
    </dgm:pt>
    <dgm:pt modelId="{D33FE545-8F5E-410D-9A8A-24C2D6EFC1E0}" type="pres">
      <dgm:prSet presAssocID="{332C31DA-DF81-463B-8B3B-EAC42EE41D2A}" presName="root2" presStyleCnt="0"/>
      <dgm:spPr/>
    </dgm:pt>
    <dgm:pt modelId="{D2EA5576-DF57-471C-87A4-131F183E157F}" type="pres">
      <dgm:prSet presAssocID="{332C31DA-DF81-463B-8B3B-EAC42EE41D2A}" presName="LevelTwoTextNode" presStyleLbl="node2" presStyleIdx="0" presStyleCnt="5" custScaleX="165134">
        <dgm:presLayoutVars>
          <dgm:chPref val="3"/>
        </dgm:presLayoutVars>
      </dgm:prSet>
      <dgm:spPr/>
    </dgm:pt>
    <dgm:pt modelId="{782115C2-6CF3-4234-84DC-C46D6C5B6C31}" type="pres">
      <dgm:prSet presAssocID="{332C31DA-DF81-463B-8B3B-EAC42EE41D2A}" presName="level3hierChild" presStyleCnt="0"/>
      <dgm:spPr/>
    </dgm:pt>
    <dgm:pt modelId="{704FC9B5-D2C9-4BA3-A0B5-A235B336A6E6}" type="pres">
      <dgm:prSet presAssocID="{6EB48396-D883-4EDC-BBD1-128A00C5D57B}" presName="conn2-1" presStyleLbl="parChTrans1D2" presStyleIdx="1" presStyleCnt="5"/>
      <dgm:spPr/>
    </dgm:pt>
    <dgm:pt modelId="{82CDCD01-BE5E-4578-834A-7FA9ED1A9921}" type="pres">
      <dgm:prSet presAssocID="{6EB48396-D883-4EDC-BBD1-128A00C5D57B}" presName="connTx" presStyleLbl="parChTrans1D2" presStyleIdx="1" presStyleCnt="5"/>
      <dgm:spPr/>
    </dgm:pt>
    <dgm:pt modelId="{A56197E0-CAFA-49DD-A9AD-13B8AD5C15D7}" type="pres">
      <dgm:prSet presAssocID="{1AB2482A-BD00-4DAF-A634-C6D0C4EB8F4E}" presName="root2" presStyleCnt="0"/>
      <dgm:spPr/>
    </dgm:pt>
    <dgm:pt modelId="{C1A601D7-D843-48D0-A3AF-C9CA3D242A71}" type="pres">
      <dgm:prSet presAssocID="{1AB2482A-BD00-4DAF-A634-C6D0C4EB8F4E}" presName="LevelTwoTextNode" presStyleLbl="node2" presStyleIdx="1" presStyleCnt="5" custScaleX="165134">
        <dgm:presLayoutVars>
          <dgm:chPref val="3"/>
        </dgm:presLayoutVars>
      </dgm:prSet>
      <dgm:spPr/>
    </dgm:pt>
    <dgm:pt modelId="{C190D7D3-820B-4A3F-94B3-3870DD457F42}" type="pres">
      <dgm:prSet presAssocID="{1AB2482A-BD00-4DAF-A634-C6D0C4EB8F4E}" presName="level3hierChild" presStyleCnt="0"/>
      <dgm:spPr/>
    </dgm:pt>
    <dgm:pt modelId="{B797EDF8-EC2B-4026-83F3-A6F4C91BD149}" type="pres">
      <dgm:prSet presAssocID="{074D5E67-8EB2-4D4C-AAE5-B810EC54EB7C}" presName="conn2-1" presStyleLbl="parChTrans1D2" presStyleIdx="2" presStyleCnt="5"/>
      <dgm:spPr/>
    </dgm:pt>
    <dgm:pt modelId="{D322D161-EE07-465F-B8F4-7510C8A79752}" type="pres">
      <dgm:prSet presAssocID="{074D5E67-8EB2-4D4C-AAE5-B810EC54EB7C}" presName="connTx" presStyleLbl="parChTrans1D2" presStyleIdx="2" presStyleCnt="5"/>
      <dgm:spPr/>
    </dgm:pt>
    <dgm:pt modelId="{1AF14CC9-27D5-4B29-AFD6-53E23675C8DE}" type="pres">
      <dgm:prSet presAssocID="{9E765D3E-3F80-4DA8-971E-5661DD0FCD90}" presName="root2" presStyleCnt="0"/>
      <dgm:spPr/>
    </dgm:pt>
    <dgm:pt modelId="{8C517925-AB2D-4D0C-951F-F41B4F6E97F2}" type="pres">
      <dgm:prSet presAssocID="{9E765D3E-3F80-4DA8-971E-5661DD0FCD90}" presName="LevelTwoTextNode" presStyleLbl="node2" presStyleIdx="2" presStyleCnt="5" custScaleX="165134">
        <dgm:presLayoutVars>
          <dgm:chPref val="3"/>
        </dgm:presLayoutVars>
      </dgm:prSet>
      <dgm:spPr/>
    </dgm:pt>
    <dgm:pt modelId="{13212158-ACAB-40F2-9FF2-B05908BCFEEC}" type="pres">
      <dgm:prSet presAssocID="{9E765D3E-3F80-4DA8-971E-5661DD0FCD90}" presName="level3hierChild" presStyleCnt="0"/>
      <dgm:spPr/>
    </dgm:pt>
    <dgm:pt modelId="{E750ADCB-CD3A-483B-A7A7-C7158FFCBA73}" type="pres">
      <dgm:prSet presAssocID="{A93FB792-0426-44EE-95D4-AB2CC0BB68F7}" presName="conn2-1" presStyleLbl="parChTrans1D2" presStyleIdx="3" presStyleCnt="5"/>
      <dgm:spPr/>
    </dgm:pt>
    <dgm:pt modelId="{8CBB0D53-0CF9-430C-AAC3-E20D4F7813CD}" type="pres">
      <dgm:prSet presAssocID="{A93FB792-0426-44EE-95D4-AB2CC0BB68F7}" presName="connTx" presStyleLbl="parChTrans1D2" presStyleIdx="3" presStyleCnt="5"/>
      <dgm:spPr/>
    </dgm:pt>
    <dgm:pt modelId="{C90CAC77-7881-4851-8D40-056CE7179D50}" type="pres">
      <dgm:prSet presAssocID="{E8027F53-3EEE-4E8E-BECC-9A983FA24E6A}" presName="root2" presStyleCnt="0"/>
      <dgm:spPr/>
    </dgm:pt>
    <dgm:pt modelId="{ABE628C8-1AC9-4DC1-9DD9-07C7AC48E8F2}" type="pres">
      <dgm:prSet presAssocID="{E8027F53-3EEE-4E8E-BECC-9A983FA24E6A}" presName="LevelTwoTextNode" presStyleLbl="node2" presStyleIdx="3" presStyleCnt="5" custScaleX="165134">
        <dgm:presLayoutVars>
          <dgm:chPref val="3"/>
        </dgm:presLayoutVars>
      </dgm:prSet>
      <dgm:spPr/>
    </dgm:pt>
    <dgm:pt modelId="{09C395DE-8EEA-447B-9A45-3A47CBA2B49F}" type="pres">
      <dgm:prSet presAssocID="{E8027F53-3EEE-4E8E-BECC-9A983FA24E6A}" presName="level3hierChild" presStyleCnt="0"/>
      <dgm:spPr/>
    </dgm:pt>
    <dgm:pt modelId="{F8B148C8-706B-49F6-9416-8F190928B8EC}" type="pres">
      <dgm:prSet presAssocID="{80522EF8-BC93-4BFC-838C-57D3D1EA054C}" presName="conn2-1" presStyleLbl="parChTrans1D2" presStyleIdx="4" presStyleCnt="5"/>
      <dgm:spPr/>
    </dgm:pt>
    <dgm:pt modelId="{01D2247E-E28E-452C-BCBE-E3D641EFE029}" type="pres">
      <dgm:prSet presAssocID="{80522EF8-BC93-4BFC-838C-57D3D1EA054C}" presName="connTx" presStyleLbl="parChTrans1D2" presStyleIdx="4" presStyleCnt="5"/>
      <dgm:spPr/>
    </dgm:pt>
    <dgm:pt modelId="{83897728-4EE7-4C04-96A8-8CD8453B2E29}" type="pres">
      <dgm:prSet presAssocID="{E3A7E533-4D23-47C2-88BC-1BF88593FC3B}" presName="root2" presStyleCnt="0"/>
      <dgm:spPr/>
    </dgm:pt>
    <dgm:pt modelId="{A61D7BC8-13F1-4F28-81FC-DE1A6BB017A9}" type="pres">
      <dgm:prSet presAssocID="{E3A7E533-4D23-47C2-88BC-1BF88593FC3B}" presName="LevelTwoTextNode" presStyleLbl="node2" presStyleIdx="4" presStyleCnt="5" custScaleX="165134">
        <dgm:presLayoutVars>
          <dgm:chPref val="3"/>
        </dgm:presLayoutVars>
      </dgm:prSet>
      <dgm:spPr/>
    </dgm:pt>
    <dgm:pt modelId="{382F9649-7ED5-43FE-83AA-08F8C0014FC4}" type="pres">
      <dgm:prSet presAssocID="{E3A7E533-4D23-47C2-88BC-1BF88593FC3B}" presName="level3hierChild" presStyleCnt="0"/>
      <dgm:spPr/>
    </dgm:pt>
  </dgm:ptLst>
  <dgm:cxnLst>
    <dgm:cxn modelId="{0256E512-B378-4771-8479-6C4D934D7DB4}" srcId="{553F2974-E7D4-432C-BBA1-1673FE4CFBF6}" destId="{332C31DA-DF81-463B-8B3B-EAC42EE41D2A}" srcOrd="0" destOrd="0" parTransId="{A1A378C5-40D1-4516-AE30-162EE7D37585}" sibTransId="{27DB5B36-37EE-4364-AF6E-33B8EB59C7EA}"/>
    <dgm:cxn modelId="{5981F512-8A4C-4F14-B7BD-E599833CF343}" type="presOf" srcId="{4BC3F52E-DAEE-42BF-8FEE-6DD39365D33E}" destId="{D1708775-54E4-4CC6-A33E-BDF209316F04}" srcOrd="0" destOrd="0" presId="urn:microsoft.com/office/officeart/2005/8/layout/hierarchy2"/>
    <dgm:cxn modelId="{C86B7513-E546-4473-AC49-906EFD5974A8}" srcId="{553F2974-E7D4-432C-BBA1-1673FE4CFBF6}" destId="{E3A7E533-4D23-47C2-88BC-1BF88593FC3B}" srcOrd="4" destOrd="0" parTransId="{80522EF8-BC93-4BFC-838C-57D3D1EA054C}" sibTransId="{E721D8D5-4F29-4968-A2CE-95E8210AF577}"/>
    <dgm:cxn modelId="{FCC91514-C9DA-44D0-B994-A56EE3032D56}" srcId="{553F2974-E7D4-432C-BBA1-1673FE4CFBF6}" destId="{E8027F53-3EEE-4E8E-BECC-9A983FA24E6A}" srcOrd="3" destOrd="0" parTransId="{A93FB792-0426-44EE-95D4-AB2CC0BB68F7}" sibTransId="{F7D819A0-51DA-4C29-A587-BDE2AE2FEDCC}"/>
    <dgm:cxn modelId="{4A23C122-D551-40F1-AE4A-D2E044377C80}" type="presOf" srcId="{6EB48396-D883-4EDC-BBD1-128A00C5D57B}" destId="{82CDCD01-BE5E-4578-834A-7FA9ED1A9921}" srcOrd="1" destOrd="0" presId="urn:microsoft.com/office/officeart/2005/8/layout/hierarchy2"/>
    <dgm:cxn modelId="{C30C702D-2374-4E77-9912-610AC2B4C88F}" srcId="{553F2974-E7D4-432C-BBA1-1673FE4CFBF6}" destId="{9E765D3E-3F80-4DA8-971E-5661DD0FCD90}" srcOrd="2" destOrd="0" parTransId="{074D5E67-8EB2-4D4C-AAE5-B810EC54EB7C}" sibTransId="{43A78AEF-F1F6-4D8C-9B77-28C88E2C941F}"/>
    <dgm:cxn modelId="{F6C46733-A21C-4434-8363-0F8C9525903E}" type="presOf" srcId="{E8027F53-3EEE-4E8E-BECC-9A983FA24E6A}" destId="{ABE628C8-1AC9-4DC1-9DD9-07C7AC48E8F2}" srcOrd="0" destOrd="0" presId="urn:microsoft.com/office/officeart/2005/8/layout/hierarchy2"/>
    <dgm:cxn modelId="{73783D36-4BE6-41A5-B643-EBF2D461901B}" type="presOf" srcId="{1AB2482A-BD00-4DAF-A634-C6D0C4EB8F4E}" destId="{C1A601D7-D843-48D0-A3AF-C9CA3D242A71}" srcOrd="0" destOrd="0" presId="urn:microsoft.com/office/officeart/2005/8/layout/hierarchy2"/>
    <dgm:cxn modelId="{FA0A6437-A406-4A0B-8109-0CF80F8ECDC7}" type="presOf" srcId="{A93FB792-0426-44EE-95D4-AB2CC0BB68F7}" destId="{E750ADCB-CD3A-483B-A7A7-C7158FFCBA73}" srcOrd="0" destOrd="0" presId="urn:microsoft.com/office/officeart/2005/8/layout/hierarchy2"/>
    <dgm:cxn modelId="{D6C9C237-19CE-4D9D-8046-29B7A54E5CD5}" srcId="{553F2974-E7D4-432C-BBA1-1673FE4CFBF6}" destId="{1AB2482A-BD00-4DAF-A634-C6D0C4EB8F4E}" srcOrd="1" destOrd="0" parTransId="{6EB48396-D883-4EDC-BBD1-128A00C5D57B}" sibTransId="{F0F896A8-1DFF-4078-8E45-D0B4A572A687}"/>
    <dgm:cxn modelId="{54D70760-0BAB-42A9-A6DF-052B867F9725}" type="presOf" srcId="{80522EF8-BC93-4BFC-838C-57D3D1EA054C}" destId="{01D2247E-E28E-452C-BCBE-E3D641EFE029}" srcOrd="1" destOrd="0" presId="urn:microsoft.com/office/officeart/2005/8/layout/hierarchy2"/>
    <dgm:cxn modelId="{20BB2D44-E63A-4C60-A35C-2FEB97C3B836}" type="presOf" srcId="{A1A378C5-40D1-4516-AE30-162EE7D37585}" destId="{4B2F2EC6-090C-4DE8-9432-9D1A5E41CAB4}" srcOrd="0" destOrd="0" presId="urn:microsoft.com/office/officeart/2005/8/layout/hierarchy2"/>
    <dgm:cxn modelId="{9110FD67-C4D1-4E92-B80C-538A9A6872EB}" srcId="{4BC3F52E-DAEE-42BF-8FEE-6DD39365D33E}" destId="{553F2974-E7D4-432C-BBA1-1673FE4CFBF6}" srcOrd="0" destOrd="0" parTransId="{AF5C9AB7-C1A6-4932-8132-2F20CDB27124}" sibTransId="{1DF8BF01-97DB-4BFC-B658-8E632FDFBAFF}"/>
    <dgm:cxn modelId="{D71A8F86-06F5-488E-AF11-616E010A679F}" type="presOf" srcId="{E3A7E533-4D23-47C2-88BC-1BF88593FC3B}" destId="{A61D7BC8-13F1-4F28-81FC-DE1A6BB017A9}" srcOrd="0" destOrd="0" presId="urn:microsoft.com/office/officeart/2005/8/layout/hierarchy2"/>
    <dgm:cxn modelId="{4F0DB8A7-4641-4775-9928-98CCC102DE0C}" type="presOf" srcId="{332C31DA-DF81-463B-8B3B-EAC42EE41D2A}" destId="{D2EA5576-DF57-471C-87A4-131F183E157F}" srcOrd="0" destOrd="0" presId="urn:microsoft.com/office/officeart/2005/8/layout/hierarchy2"/>
    <dgm:cxn modelId="{F01F65BB-02FF-4F8C-9BA2-4206BC823237}" type="presOf" srcId="{A93FB792-0426-44EE-95D4-AB2CC0BB68F7}" destId="{8CBB0D53-0CF9-430C-AAC3-E20D4F7813CD}" srcOrd="1" destOrd="0" presId="urn:microsoft.com/office/officeart/2005/8/layout/hierarchy2"/>
    <dgm:cxn modelId="{BA4268C1-91BD-4633-88DB-7BC7BABF28BF}" type="presOf" srcId="{9E765D3E-3F80-4DA8-971E-5661DD0FCD90}" destId="{8C517925-AB2D-4D0C-951F-F41B4F6E97F2}" srcOrd="0" destOrd="0" presId="urn:microsoft.com/office/officeart/2005/8/layout/hierarchy2"/>
    <dgm:cxn modelId="{632D2EC8-25CF-4165-8A31-A3F84CC9486A}" type="presOf" srcId="{80522EF8-BC93-4BFC-838C-57D3D1EA054C}" destId="{F8B148C8-706B-49F6-9416-8F190928B8EC}" srcOrd="0" destOrd="0" presId="urn:microsoft.com/office/officeart/2005/8/layout/hierarchy2"/>
    <dgm:cxn modelId="{8A9C96C9-F6F4-43BF-B5B5-208B3A43E850}" type="presOf" srcId="{A1A378C5-40D1-4516-AE30-162EE7D37585}" destId="{BAD0C71C-07DE-448C-9A03-931B7064E1D3}" srcOrd="1" destOrd="0" presId="urn:microsoft.com/office/officeart/2005/8/layout/hierarchy2"/>
    <dgm:cxn modelId="{A5A45DCE-9C14-4364-A8F0-DE19668FDDF4}" type="presOf" srcId="{074D5E67-8EB2-4D4C-AAE5-B810EC54EB7C}" destId="{B797EDF8-EC2B-4026-83F3-A6F4C91BD149}" srcOrd="0" destOrd="0" presId="urn:microsoft.com/office/officeart/2005/8/layout/hierarchy2"/>
    <dgm:cxn modelId="{D9FE4AE8-DEAA-4B64-80E4-0BF88BCE9B27}" type="presOf" srcId="{074D5E67-8EB2-4D4C-AAE5-B810EC54EB7C}" destId="{D322D161-EE07-465F-B8F4-7510C8A79752}" srcOrd="1" destOrd="0" presId="urn:microsoft.com/office/officeart/2005/8/layout/hierarchy2"/>
    <dgm:cxn modelId="{777A76F1-86BA-4588-AB8A-9FBF9192AD29}" type="presOf" srcId="{553F2974-E7D4-432C-BBA1-1673FE4CFBF6}" destId="{7E13A5B1-339D-4F1E-8130-4A0E58DC32B5}" srcOrd="0" destOrd="0" presId="urn:microsoft.com/office/officeart/2005/8/layout/hierarchy2"/>
    <dgm:cxn modelId="{130E1EF5-A9AF-435B-A382-F11568662A50}" type="presOf" srcId="{6EB48396-D883-4EDC-BBD1-128A00C5D57B}" destId="{704FC9B5-D2C9-4BA3-A0B5-A235B336A6E6}" srcOrd="0" destOrd="0" presId="urn:microsoft.com/office/officeart/2005/8/layout/hierarchy2"/>
    <dgm:cxn modelId="{7F0461F5-E26D-4527-BA26-E17D94389D44}" type="presParOf" srcId="{D1708775-54E4-4CC6-A33E-BDF209316F04}" destId="{FBB1AF84-86EE-4EA0-A2F7-4781B8C590CA}" srcOrd="0" destOrd="0" presId="urn:microsoft.com/office/officeart/2005/8/layout/hierarchy2"/>
    <dgm:cxn modelId="{5B51C797-9562-41E3-A76E-C561FE656B50}" type="presParOf" srcId="{FBB1AF84-86EE-4EA0-A2F7-4781B8C590CA}" destId="{7E13A5B1-339D-4F1E-8130-4A0E58DC32B5}" srcOrd="0" destOrd="0" presId="urn:microsoft.com/office/officeart/2005/8/layout/hierarchy2"/>
    <dgm:cxn modelId="{212BD443-CBE7-4C95-BEE0-E89C940A77EA}" type="presParOf" srcId="{FBB1AF84-86EE-4EA0-A2F7-4781B8C590CA}" destId="{77B34F05-3459-4AD0-9250-6CD79D949701}" srcOrd="1" destOrd="0" presId="urn:microsoft.com/office/officeart/2005/8/layout/hierarchy2"/>
    <dgm:cxn modelId="{D783C718-17DB-4209-9DDA-4BF3236235DF}" type="presParOf" srcId="{77B34F05-3459-4AD0-9250-6CD79D949701}" destId="{4B2F2EC6-090C-4DE8-9432-9D1A5E41CAB4}" srcOrd="0" destOrd="0" presId="urn:microsoft.com/office/officeart/2005/8/layout/hierarchy2"/>
    <dgm:cxn modelId="{36E2647C-28CC-4125-A8F3-726EDDE33307}" type="presParOf" srcId="{4B2F2EC6-090C-4DE8-9432-9D1A5E41CAB4}" destId="{BAD0C71C-07DE-448C-9A03-931B7064E1D3}" srcOrd="0" destOrd="0" presId="urn:microsoft.com/office/officeart/2005/8/layout/hierarchy2"/>
    <dgm:cxn modelId="{8C2A4058-854A-4D23-8DAE-54A1302E6980}" type="presParOf" srcId="{77B34F05-3459-4AD0-9250-6CD79D949701}" destId="{D33FE545-8F5E-410D-9A8A-24C2D6EFC1E0}" srcOrd="1" destOrd="0" presId="urn:microsoft.com/office/officeart/2005/8/layout/hierarchy2"/>
    <dgm:cxn modelId="{4E9A3525-DFA4-4BB5-8B07-A49B0E268913}" type="presParOf" srcId="{D33FE545-8F5E-410D-9A8A-24C2D6EFC1E0}" destId="{D2EA5576-DF57-471C-87A4-131F183E157F}" srcOrd="0" destOrd="0" presId="urn:microsoft.com/office/officeart/2005/8/layout/hierarchy2"/>
    <dgm:cxn modelId="{CF00E304-57A4-439D-8C95-6BED9C28B89E}" type="presParOf" srcId="{D33FE545-8F5E-410D-9A8A-24C2D6EFC1E0}" destId="{782115C2-6CF3-4234-84DC-C46D6C5B6C31}" srcOrd="1" destOrd="0" presId="urn:microsoft.com/office/officeart/2005/8/layout/hierarchy2"/>
    <dgm:cxn modelId="{7BCD89C3-C0C5-48F2-9B61-4B127207C4F9}" type="presParOf" srcId="{77B34F05-3459-4AD0-9250-6CD79D949701}" destId="{704FC9B5-D2C9-4BA3-A0B5-A235B336A6E6}" srcOrd="2" destOrd="0" presId="urn:microsoft.com/office/officeart/2005/8/layout/hierarchy2"/>
    <dgm:cxn modelId="{8DEF1D57-5E63-490A-A335-DA1C61532956}" type="presParOf" srcId="{704FC9B5-D2C9-4BA3-A0B5-A235B336A6E6}" destId="{82CDCD01-BE5E-4578-834A-7FA9ED1A9921}" srcOrd="0" destOrd="0" presId="urn:microsoft.com/office/officeart/2005/8/layout/hierarchy2"/>
    <dgm:cxn modelId="{01C30DDF-1523-45C3-BC06-33604B789DBF}" type="presParOf" srcId="{77B34F05-3459-4AD0-9250-6CD79D949701}" destId="{A56197E0-CAFA-49DD-A9AD-13B8AD5C15D7}" srcOrd="3" destOrd="0" presId="urn:microsoft.com/office/officeart/2005/8/layout/hierarchy2"/>
    <dgm:cxn modelId="{781C2827-91D0-40E2-AE25-F47B4F541014}" type="presParOf" srcId="{A56197E0-CAFA-49DD-A9AD-13B8AD5C15D7}" destId="{C1A601D7-D843-48D0-A3AF-C9CA3D242A71}" srcOrd="0" destOrd="0" presId="urn:microsoft.com/office/officeart/2005/8/layout/hierarchy2"/>
    <dgm:cxn modelId="{F70D1A52-0356-4C26-B21C-A4D65F9C9137}" type="presParOf" srcId="{A56197E0-CAFA-49DD-A9AD-13B8AD5C15D7}" destId="{C190D7D3-820B-4A3F-94B3-3870DD457F42}" srcOrd="1" destOrd="0" presId="urn:microsoft.com/office/officeart/2005/8/layout/hierarchy2"/>
    <dgm:cxn modelId="{8CC96DF5-97B1-4B69-9778-20A3BFECBD36}" type="presParOf" srcId="{77B34F05-3459-4AD0-9250-6CD79D949701}" destId="{B797EDF8-EC2B-4026-83F3-A6F4C91BD149}" srcOrd="4" destOrd="0" presId="urn:microsoft.com/office/officeart/2005/8/layout/hierarchy2"/>
    <dgm:cxn modelId="{94044ACF-4D27-450A-8859-569A6A72063F}" type="presParOf" srcId="{B797EDF8-EC2B-4026-83F3-A6F4C91BD149}" destId="{D322D161-EE07-465F-B8F4-7510C8A79752}" srcOrd="0" destOrd="0" presId="urn:microsoft.com/office/officeart/2005/8/layout/hierarchy2"/>
    <dgm:cxn modelId="{F4157B1E-BD0E-4EC3-AAD7-BF7771216BCE}" type="presParOf" srcId="{77B34F05-3459-4AD0-9250-6CD79D949701}" destId="{1AF14CC9-27D5-4B29-AFD6-53E23675C8DE}" srcOrd="5" destOrd="0" presId="urn:microsoft.com/office/officeart/2005/8/layout/hierarchy2"/>
    <dgm:cxn modelId="{2005DA4B-46D8-492A-AD4C-3B7F64BA2B42}" type="presParOf" srcId="{1AF14CC9-27D5-4B29-AFD6-53E23675C8DE}" destId="{8C517925-AB2D-4D0C-951F-F41B4F6E97F2}" srcOrd="0" destOrd="0" presId="urn:microsoft.com/office/officeart/2005/8/layout/hierarchy2"/>
    <dgm:cxn modelId="{5FB68281-5503-4256-A7EE-36444B13C318}" type="presParOf" srcId="{1AF14CC9-27D5-4B29-AFD6-53E23675C8DE}" destId="{13212158-ACAB-40F2-9FF2-B05908BCFEEC}" srcOrd="1" destOrd="0" presId="urn:microsoft.com/office/officeart/2005/8/layout/hierarchy2"/>
    <dgm:cxn modelId="{0DA2C51F-D785-438B-B368-95AFF7F122C6}" type="presParOf" srcId="{77B34F05-3459-4AD0-9250-6CD79D949701}" destId="{E750ADCB-CD3A-483B-A7A7-C7158FFCBA73}" srcOrd="6" destOrd="0" presId="urn:microsoft.com/office/officeart/2005/8/layout/hierarchy2"/>
    <dgm:cxn modelId="{96875902-0F1C-4030-82C5-9DFBA1F8A49B}" type="presParOf" srcId="{E750ADCB-CD3A-483B-A7A7-C7158FFCBA73}" destId="{8CBB0D53-0CF9-430C-AAC3-E20D4F7813CD}" srcOrd="0" destOrd="0" presId="urn:microsoft.com/office/officeart/2005/8/layout/hierarchy2"/>
    <dgm:cxn modelId="{A912FEFB-7158-473B-B518-232CDF4709CB}" type="presParOf" srcId="{77B34F05-3459-4AD0-9250-6CD79D949701}" destId="{C90CAC77-7881-4851-8D40-056CE7179D50}" srcOrd="7" destOrd="0" presId="urn:microsoft.com/office/officeart/2005/8/layout/hierarchy2"/>
    <dgm:cxn modelId="{8816F0FE-EC1B-420E-9598-2FBC4DDCE419}" type="presParOf" srcId="{C90CAC77-7881-4851-8D40-056CE7179D50}" destId="{ABE628C8-1AC9-4DC1-9DD9-07C7AC48E8F2}" srcOrd="0" destOrd="0" presId="urn:microsoft.com/office/officeart/2005/8/layout/hierarchy2"/>
    <dgm:cxn modelId="{40D3480B-BE71-43C9-B04B-CF8EE9A074F8}" type="presParOf" srcId="{C90CAC77-7881-4851-8D40-056CE7179D50}" destId="{09C395DE-8EEA-447B-9A45-3A47CBA2B49F}" srcOrd="1" destOrd="0" presId="urn:microsoft.com/office/officeart/2005/8/layout/hierarchy2"/>
    <dgm:cxn modelId="{0EB3E359-3203-46D9-BDED-0F7B5A454826}" type="presParOf" srcId="{77B34F05-3459-4AD0-9250-6CD79D949701}" destId="{F8B148C8-706B-49F6-9416-8F190928B8EC}" srcOrd="8" destOrd="0" presId="urn:microsoft.com/office/officeart/2005/8/layout/hierarchy2"/>
    <dgm:cxn modelId="{8ACC179A-619F-4C98-9A5B-41B9C41A4B53}" type="presParOf" srcId="{F8B148C8-706B-49F6-9416-8F190928B8EC}" destId="{01D2247E-E28E-452C-BCBE-E3D641EFE029}" srcOrd="0" destOrd="0" presId="urn:microsoft.com/office/officeart/2005/8/layout/hierarchy2"/>
    <dgm:cxn modelId="{20E25CA6-D070-4622-8EF9-B4A24BA58F61}" type="presParOf" srcId="{77B34F05-3459-4AD0-9250-6CD79D949701}" destId="{83897728-4EE7-4C04-96A8-8CD8453B2E29}" srcOrd="9" destOrd="0" presId="urn:microsoft.com/office/officeart/2005/8/layout/hierarchy2"/>
    <dgm:cxn modelId="{ACA2F727-1FFC-4F0E-B9DD-763E8F8F04B3}" type="presParOf" srcId="{83897728-4EE7-4C04-96A8-8CD8453B2E29}" destId="{A61D7BC8-13F1-4F28-81FC-DE1A6BB017A9}" srcOrd="0" destOrd="0" presId="urn:microsoft.com/office/officeart/2005/8/layout/hierarchy2"/>
    <dgm:cxn modelId="{E3A45F43-3C75-4116-BEBF-745BDD641479}" type="presParOf" srcId="{83897728-4EE7-4C04-96A8-8CD8453B2E29}" destId="{382F9649-7ED5-43FE-83AA-08F8C0014FC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BC3F52E-DAEE-42BF-8FEE-6DD39365D3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553F2974-E7D4-432C-BBA1-1673FE4CFBF6}">
      <dgm:prSet phldrT="[Текст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kk-KZ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Амалдарды</a:t>
          </a:r>
          <a:r>
            <a:rPr lang="kk-KZ" sz="32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орындау және өңдеу</a:t>
          </a:r>
          <a:endParaRPr lang="ru-KZ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C9AB7-C1A6-4932-8132-2F20CDB27124}" type="parTrans" cxnId="{9110FD67-C4D1-4E92-B80C-538A9A6872EB}">
      <dgm:prSet/>
      <dgm:spPr/>
      <dgm:t>
        <a:bodyPr/>
        <a:lstStyle/>
        <a:p>
          <a:endParaRPr lang="ru-KZ"/>
        </a:p>
      </dgm:t>
    </dgm:pt>
    <dgm:pt modelId="{1DF8BF01-97DB-4BFC-B658-8E632FDFBAFF}" type="sibTrans" cxnId="{9110FD67-C4D1-4E92-B80C-538A9A6872EB}">
      <dgm:prSet/>
      <dgm:spPr/>
      <dgm:t>
        <a:bodyPr/>
        <a:lstStyle/>
        <a:p>
          <a:endParaRPr lang="ru-KZ"/>
        </a:p>
      </dgm:t>
    </dgm:pt>
    <dgm:pt modelId="{332C31DA-DF81-463B-8B3B-EAC42EE41D2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Сапалық зерттеу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378C5-40D1-4516-AE30-162EE7D37585}" type="parTrans" cxnId="{0256E512-B378-4771-8479-6C4D934D7DB4}">
      <dgm:prSet/>
      <dgm:spPr>
        <a:ln w="28575"/>
      </dgm:spPr>
      <dgm:t>
        <a:bodyPr/>
        <a:lstStyle/>
        <a:p>
          <a:endParaRPr lang="ru-KZ"/>
        </a:p>
      </dgm:t>
    </dgm:pt>
    <dgm:pt modelId="{27DB5B36-37EE-4364-AF6E-33B8EB59C7EA}" type="sibTrans" cxnId="{0256E512-B378-4771-8479-6C4D934D7DB4}">
      <dgm:prSet/>
      <dgm:spPr/>
      <dgm:t>
        <a:bodyPr/>
        <a:lstStyle/>
        <a:p>
          <a:endParaRPr lang="ru-KZ"/>
        </a:p>
      </dgm:t>
    </dgm:pt>
    <dgm:pt modelId="{1AB2482A-BD00-4DAF-A634-C6D0C4EB8F4E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Өлшемдік</a:t>
          </a:r>
          <a:r>
            <a:rPr lang="kk-KZ" sz="2000" b="1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жұмыстар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B48396-D883-4EDC-BBD1-128A00C5D57B}" type="parTrans" cxnId="{D6C9C237-19CE-4D9D-8046-29B7A54E5CD5}">
      <dgm:prSet/>
      <dgm:spPr/>
      <dgm:t>
        <a:bodyPr/>
        <a:lstStyle/>
        <a:p>
          <a:endParaRPr lang="ru-RU" dirty="0"/>
        </a:p>
      </dgm:t>
    </dgm:pt>
    <dgm:pt modelId="{F0F896A8-1DFF-4078-8E45-D0B4A572A687}" type="sibTrans" cxnId="{D6C9C237-19CE-4D9D-8046-29B7A54E5CD5}">
      <dgm:prSet/>
      <dgm:spPr/>
      <dgm:t>
        <a:bodyPr/>
        <a:lstStyle/>
        <a:p>
          <a:endParaRPr lang="ru-RU"/>
        </a:p>
      </dgm:t>
    </dgm:pt>
    <dgm:pt modelId="{9E765D3E-3F80-4DA8-971E-5661DD0FCD90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Бақылау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4D5E67-8EB2-4D4C-AAE5-B810EC54EB7C}" type="parTrans" cxnId="{C30C702D-2374-4E77-9912-610AC2B4C88F}">
      <dgm:prSet/>
      <dgm:spPr/>
      <dgm:t>
        <a:bodyPr/>
        <a:lstStyle/>
        <a:p>
          <a:endParaRPr lang="ru-RU" dirty="0"/>
        </a:p>
      </dgm:t>
    </dgm:pt>
    <dgm:pt modelId="{43A78AEF-F1F6-4D8C-9B77-28C88E2C941F}" type="sibTrans" cxnId="{C30C702D-2374-4E77-9912-610AC2B4C88F}">
      <dgm:prSet/>
      <dgm:spPr/>
      <dgm:t>
        <a:bodyPr/>
        <a:lstStyle/>
        <a:p>
          <a:endParaRPr lang="ru-RU"/>
        </a:p>
      </dgm:t>
    </dgm:pt>
    <dgm:pt modelId="{E8027F53-3EEE-4E8E-BECC-9A983FA24E6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kk-KZ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Сандық зерттеу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3FB792-0426-44EE-95D4-AB2CC0BB68F7}" type="parTrans" cxnId="{FCC91514-C9DA-44D0-B994-A56EE3032D56}">
      <dgm:prSet/>
      <dgm:spPr/>
      <dgm:t>
        <a:bodyPr/>
        <a:lstStyle/>
        <a:p>
          <a:endParaRPr lang="ru-RU"/>
        </a:p>
      </dgm:t>
    </dgm:pt>
    <dgm:pt modelId="{F7D819A0-51DA-4C29-A587-BDE2AE2FEDCC}" type="sibTrans" cxnId="{FCC91514-C9DA-44D0-B994-A56EE3032D56}">
      <dgm:prSet/>
      <dgm:spPr/>
      <dgm:t>
        <a:bodyPr/>
        <a:lstStyle/>
        <a:p>
          <a:endParaRPr lang="ru-RU"/>
        </a:p>
      </dgm:t>
    </dgm:pt>
    <dgm:pt modelId="{D1708775-54E4-4CC6-A33E-BDF209316F04}" type="pres">
      <dgm:prSet presAssocID="{4BC3F52E-DAEE-42BF-8FEE-6DD39365D3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BB1AF84-86EE-4EA0-A2F7-4781B8C590CA}" type="pres">
      <dgm:prSet presAssocID="{553F2974-E7D4-432C-BBA1-1673FE4CFBF6}" presName="root1" presStyleCnt="0"/>
      <dgm:spPr/>
    </dgm:pt>
    <dgm:pt modelId="{7E13A5B1-339D-4F1E-8130-4A0E58DC32B5}" type="pres">
      <dgm:prSet presAssocID="{553F2974-E7D4-432C-BBA1-1673FE4CFBF6}" presName="LevelOneTextNode" presStyleLbl="node0" presStyleIdx="0" presStyleCnt="1" custScaleX="179091" custScaleY="152833">
        <dgm:presLayoutVars>
          <dgm:chPref val="3"/>
        </dgm:presLayoutVars>
      </dgm:prSet>
      <dgm:spPr/>
    </dgm:pt>
    <dgm:pt modelId="{77B34F05-3459-4AD0-9250-6CD79D949701}" type="pres">
      <dgm:prSet presAssocID="{553F2974-E7D4-432C-BBA1-1673FE4CFBF6}" presName="level2hierChild" presStyleCnt="0"/>
      <dgm:spPr/>
    </dgm:pt>
    <dgm:pt modelId="{4B2F2EC6-090C-4DE8-9432-9D1A5E41CAB4}" type="pres">
      <dgm:prSet presAssocID="{A1A378C5-40D1-4516-AE30-162EE7D37585}" presName="conn2-1" presStyleLbl="parChTrans1D2" presStyleIdx="0" presStyleCnt="4"/>
      <dgm:spPr/>
    </dgm:pt>
    <dgm:pt modelId="{BAD0C71C-07DE-448C-9A03-931B7064E1D3}" type="pres">
      <dgm:prSet presAssocID="{A1A378C5-40D1-4516-AE30-162EE7D37585}" presName="connTx" presStyleLbl="parChTrans1D2" presStyleIdx="0" presStyleCnt="4"/>
      <dgm:spPr/>
    </dgm:pt>
    <dgm:pt modelId="{D33FE545-8F5E-410D-9A8A-24C2D6EFC1E0}" type="pres">
      <dgm:prSet presAssocID="{332C31DA-DF81-463B-8B3B-EAC42EE41D2A}" presName="root2" presStyleCnt="0"/>
      <dgm:spPr/>
    </dgm:pt>
    <dgm:pt modelId="{D2EA5576-DF57-471C-87A4-131F183E157F}" type="pres">
      <dgm:prSet presAssocID="{332C31DA-DF81-463B-8B3B-EAC42EE41D2A}" presName="LevelTwoTextNode" presStyleLbl="node2" presStyleIdx="0" presStyleCnt="4" custScaleX="165134">
        <dgm:presLayoutVars>
          <dgm:chPref val="3"/>
        </dgm:presLayoutVars>
      </dgm:prSet>
      <dgm:spPr/>
    </dgm:pt>
    <dgm:pt modelId="{782115C2-6CF3-4234-84DC-C46D6C5B6C31}" type="pres">
      <dgm:prSet presAssocID="{332C31DA-DF81-463B-8B3B-EAC42EE41D2A}" presName="level3hierChild" presStyleCnt="0"/>
      <dgm:spPr/>
    </dgm:pt>
    <dgm:pt modelId="{704FC9B5-D2C9-4BA3-A0B5-A235B336A6E6}" type="pres">
      <dgm:prSet presAssocID="{6EB48396-D883-4EDC-BBD1-128A00C5D57B}" presName="conn2-1" presStyleLbl="parChTrans1D2" presStyleIdx="1" presStyleCnt="4"/>
      <dgm:spPr/>
    </dgm:pt>
    <dgm:pt modelId="{82CDCD01-BE5E-4578-834A-7FA9ED1A9921}" type="pres">
      <dgm:prSet presAssocID="{6EB48396-D883-4EDC-BBD1-128A00C5D57B}" presName="connTx" presStyleLbl="parChTrans1D2" presStyleIdx="1" presStyleCnt="4"/>
      <dgm:spPr/>
    </dgm:pt>
    <dgm:pt modelId="{A56197E0-CAFA-49DD-A9AD-13B8AD5C15D7}" type="pres">
      <dgm:prSet presAssocID="{1AB2482A-BD00-4DAF-A634-C6D0C4EB8F4E}" presName="root2" presStyleCnt="0"/>
      <dgm:spPr/>
    </dgm:pt>
    <dgm:pt modelId="{C1A601D7-D843-48D0-A3AF-C9CA3D242A71}" type="pres">
      <dgm:prSet presAssocID="{1AB2482A-BD00-4DAF-A634-C6D0C4EB8F4E}" presName="LevelTwoTextNode" presStyleLbl="node2" presStyleIdx="1" presStyleCnt="4" custScaleX="165134">
        <dgm:presLayoutVars>
          <dgm:chPref val="3"/>
        </dgm:presLayoutVars>
      </dgm:prSet>
      <dgm:spPr/>
    </dgm:pt>
    <dgm:pt modelId="{C190D7D3-820B-4A3F-94B3-3870DD457F42}" type="pres">
      <dgm:prSet presAssocID="{1AB2482A-BD00-4DAF-A634-C6D0C4EB8F4E}" presName="level3hierChild" presStyleCnt="0"/>
      <dgm:spPr/>
    </dgm:pt>
    <dgm:pt modelId="{B797EDF8-EC2B-4026-83F3-A6F4C91BD149}" type="pres">
      <dgm:prSet presAssocID="{074D5E67-8EB2-4D4C-AAE5-B810EC54EB7C}" presName="conn2-1" presStyleLbl="parChTrans1D2" presStyleIdx="2" presStyleCnt="4"/>
      <dgm:spPr/>
    </dgm:pt>
    <dgm:pt modelId="{D322D161-EE07-465F-B8F4-7510C8A79752}" type="pres">
      <dgm:prSet presAssocID="{074D5E67-8EB2-4D4C-AAE5-B810EC54EB7C}" presName="connTx" presStyleLbl="parChTrans1D2" presStyleIdx="2" presStyleCnt="4"/>
      <dgm:spPr/>
    </dgm:pt>
    <dgm:pt modelId="{1AF14CC9-27D5-4B29-AFD6-53E23675C8DE}" type="pres">
      <dgm:prSet presAssocID="{9E765D3E-3F80-4DA8-971E-5661DD0FCD90}" presName="root2" presStyleCnt="0"/>
      <dgm:spPr/>
    </dgm:pt>
    <dgm:pt modelId="{8C517925-AB2D-4D0C-951F-F41B4F6E97F2}" type="pres">
      <dgm:prSet presAssocID="{9E765D3E-3F80-4DA8-971E-5661DD0FCD90}" presName="LevelTwoTextNode" presStyleLbl="node2" presStyleIdx="2" presStyleCnt="4" custScaleX="165134">
        <dgm:presLayoutVars>
          <dgm:chPref val="3"/>
        </dgm:presLayoutVars>
      </dgm:prSet>
      <dgm:spPr/>
    </dgm:pt>
    <dgm:pt modelId="{13212158-ACAB-40F2-9FF2-B05908BCFEEC}" type="pres">
      <dgm:prSet presAssocID="{9E765D3E-3F80-4DA8-971E-5661DD0FCD90}" presName="level3hierChild" presStyleCnt="0"/>
      <dgm:spPr/>
    </dgm:pt>
    <dgm:pt modelId="{E750ADCB-CD3A-483B-A7A7-C7158FFCBA73}" type="pres">
      <dgm:prSet presAssocID="{A93FB792-0426-44EE-95D4-AB2CC0BB68F7}" presName="conn2-1" presStyleLbl="parChTrans1D2" presStyleIdx="3" presStyleCnt="4"/>
      <dgm:spPr/>
    </dgm:pt>
    <dgm:pt modelId="{8CBB0D53-0CF9-430C-AAC3-E20D4F7813CD}" type="pres">
      <dgm:prSet presAssocID="{A93FB792-0426-44EE-95D4-AB2CC0BB68F7}" presName="connTx" presStyleLbl="parChTrans1D2" presStyleIdx="3" presStyleCnt="4"/>
      <dgm:spPr/>
    </dgm:pt>
    <dgm:pt modelId="{C90CAC77-7881-4851-8D40-056CE7179D50}" type="pres">
      <dgm:prSet presAssocID="{E8027F53-3EEE-4E8E-BECC-9A983FA24E6A}" presName="root2" presStyleCnt="0"/>
      <dgm:spPr/>
    </dgm:pt>
    <dgm:pt modelId="{ABE628C8-1AC9-4DC1-9DD9-07C7AC48E8F2}" type="pres">
      <dgm:prSet presAssocID="{E8027F53-3EEE-4E8E-BECC-9A983FA24E6A}" presName="LevelTwoTextNode" presStyleLbl="node2" presStyleIdx="3" presStyleCnt="4" custScaleX="165134">
        <dgm:presLayoutVars>
          <dgm:chPref val="3"/>
        </dgm:presLayoutVars>
      </dgm:prSet>
      <dgm:spPr/>
    </dgm:pt>
    <dgm:pt modelId="{09C395DE-8EEA-447B-9A45-3A47CBA2B49F}" type="pres">
      <dgm:prSet presAssocID="{E8027F53-3EEE-4E8E-BECC-9A983FA24E6A}" presName="level3hierChild" presStyleCnt="0"/>
      <dgm:spPr/>
    </dgm:pt>
  </dgm:ptLst>
  <dgm:cxnLst>
    <dgm:cxn modelId="{0256E512-B378-4771-8479-6C4D934D7DB4}" srcId="{553F2974-E7D4-432C-BBA1-1673FE4CFBF6}" destId="{332C31DA-DF81-463B-8B3B-EAC42EE41D2A}" srcOrd="0" destOrd="0" parTransId="{A1A378C5-40D1-4516-AE30-162EE7D37585}" sibTransId="{27DB5B36-37EE-4364-AF6E-33B8EB59C7EA}"/>
    <dgm:cxn modelId="{5981F512-8A4C-4F14-B7BD-E599833CF343}" type="presOf" srcId="{4BC3F52E-DAEE-42BF-8FEE-6DD39365D33E}" destId="{D1708775-54E4-4CC6-A33E-BDF209316F04}" srcOrd="0" destOrd="0" presId="urn:microsoft.com/office/officeart/2005/8/layout/hierarchy2"/>
    <dgm:cxn modelId="{FCC91514-C9DA-44D0-B994-A56EE3032D56}" srcId="{553F2974-E7D4-432C-BBA1-1673FE4CFBF6}" destId="{E8027F53-3EEE-4E8E-BECC-9A983FA24E6A}" srcOrd="3" destOrd="0" parTransId="{A93FB792-0426-44EE-95D4-AB2CC0BB68F7}" sibTransId="{F7D819A0-51DA-4C29-A587-BDE2AE2FEDCC}"/>
    <dgm:cxn modelId="{4A23C122-D551-40F1-AE4A-D2E044377C80}" type="presOf" srcId="{6EB48396-D883-4EDC-BBD1-128A00C5D57B}" destId="{82CDCD01-BE5E-4578-834A-7FA9ED1A9921}" srcOrd="1" destOrd="0" presId="urn:microsoft.com/office/officeart/2005/8/layout/hierarchy2"/>
    <dgm:cxn modelId="{C30C702D-2374-4E77-9912-610AC2B4C88F}" srcId="{553F2974-E7D4-432C-BBA1-1673FE4CFBF6}" destId="{9E765D3E-3F80-4DA8-971E-5661DD0FCD90}" srcOrd="2" destOrd="0" parTransId="{074D5E67-8EB2-4D4C-AAE5-B810EC54EB7C}" sibTransId="{43A78AEF-F1F6-4D8C-9B77-28C88E2C941F}"/>
    <dgm:cxn modelId="{F6C46733-A21C-4434-8363-0F8C9525903E}" type="presOf" srcId="{E8027F53-3EEE-4E8E-BECC-9A983FA24E6A}" destId="{ABE628C8-1AC9-4DC1-9DD9-07C7AC48E8F2}" srcOrd="0" destOrd="0" presId="urn:microsoft.com/office/officeart/2005/8/layout/hierarchy2"/>
    <dgm:cxn modelId="{73783D36-4BE6-41A5-B643-EBF2D461901B}" type="presOf" srcId="{1AB2482A-BD00-4DAF-A634-C6D0C4EB8F4E}" destId="{C1A601D7-D843-48D0-A3AF-C9CA3D242A71}" srcOrd="0" destOrd="0" presId="urn:microsoft.com/office/officeart/2005/8/layout/hierarchy2"/>
    <dgm:cxn modelId="{FA0A6437-A406-4A0B-8109-0CF80F8ECDC7}" type="presOf" srcId="{A93FB792-0426-44EE-95D4-AB2CC0BB68F7}" destId="{E750ADCB-CD3A-483B-A7A7-C7158FFCBA73}" srcOrd="0" destOrd="0" presId="urn:microsoft.com/office/officeart/2005/8/layout/hierarchy2"/>
    <dgm:cxn modelId="{D6C9C237-19CE-4D9D-8046-29B7A54E5CD5}" srcId="{553F2974-E7D4-432C-BBA1-1673FE4CFBF6}" destId="{1AB2482A-BD00-4DAF-A634-C6D0C4EB8F4E}" srcOrd="1" destOrd="0" parTransId="{6EB48396-D883-4EDC-BBD1-128A00C5D57B}" sibTransId="{F0F896A8-1DFF-4078-8E45-D0B4A572A687}"/>
    <dgm:cxn modelId="{20BB2D44-E63A-4C60-A35C-2FEB97C3B836}" type="presOf" srcId="{A1A378C5-40D1-4516-AE30-162EE7D37585}" destId="{4B2F2EC6-090C-4DE8-9432-9D1A5E41CAB4}" srcOrd="0" destOrd="0" presId="urn:microsoft.com/office/officeart/2005/8/layout/hierarchy2"/>
    <dgm:cxn modelId="{9110FD67-C4D1-4E92-B80C-538A9A6872EB}" srcId="{4BC3F52E-DAEE-42BF-8FEE-6DD39365D33E}" destId="{553F2974-E7D4-432C-BBA1-1673FE4CFBF6}" srcOrd="0" destOrd="0" parTransId="{AF5C9AB7-C1A6-4932-8132-2F20CDB27124}" sibTransId="{1DF8BF01-97DB-4BFC-B658-8E632FDFBAFF}"/>
    <dgm:cxn modelId="{4F0DB8A7-4641-4775-9928-98CCC102DE0C}" type="presOf" srcId="{332C31DA-DF81-463B-8B3B-EAC42EE41D2A}" destId="{D2EA5576-DF57-471C-87A4-131F183E157F}" srcOrd="0" destOrd="0" presId="urn:microsoft.com/office/officeart/2005/8/layout/hierarchy2"/>
    <dgm:cxn modelId="{F01F65BB-02FF-4F8C-9BA2-4206BC823237}" type="presOf" srcId="{A93FB792-0426-44EE-95D4-AB2CC0BB68F7}" destId="{8CBB0D53-0CF9-430C-AAC3-E20D4F7813CD}" srcOrd="1" destOrd="0" presId="urn:microsoft.com/office/officeart/2005/8/layout/hierarchy2"/>
    <dgm:cxn modelId="{BA4268C1-91BD-4633-88DB-7BC7BABF28BF}" type="presOf" srcId="{9E765D3E-3F80-4DA8-971E-5661DD0FCD90}" destId="{8C517925-AB2D-4D0C-951F-F41B4F6E97F2}" srcOrd="0" destOrd="0" presId="urn:microsoft.com/office/officeart/2005/8/layout/hierarchy2"/>
    <dgm:cxn modelId="{8A9C96C9-F6F4-43BF-B5B5-208B3A43E850}" type="presOf" srcId="{A1A378C5-40D1-4516-AE30-162EE7D37585}" destId="{BAD0C71C-07DE-448C-9A03-931B7064E1D3}" srcOrd="1" destOrd="0" presId="urn:microsoft.com/office/officeart/2005/8/layout/hierarchy2"/>
    <dgm:cxn modelId="{A5A45DCE-9C14-4364-A8F0-DE19668FDDF4}" type="presOf" srcId="{074D5E67-8EB2-4D4C-AAE5-B810EC54EB7C}" destId="{B797EDF8-EC2B-4026-83F3-A6F4C91BD149}" srcOrd="0" destOrd="0" presId="urn:microsoft.com/office/officeart/2005/8/layout/hierarchy2"/>
    <dgm:cxn modelId="{D9FE4AE8-DEAA-4B64-80E4-0BF88BCE9B27}" type="presOf" srcId="{074D5E67-8EB2-4D4C-AAE5-B810EC54EB7C}" destId="{D322D161-EE07-465F-B8F4-7510C8A79752}" srcOrd="1" destOrd="0" presId="urn:microsoft.com/office/officeart/2005/8/layout/hierarchy2"/>
    <dgm:cxn modelId="{777A76F1-86BA-4588-AB8A-9FBF9192AD29}" type="presOf" srcId="{553F2974-E7D4-432C-BBA1-1673FE4CFBF6}" destId="{7E13A5B1-339D-4F1E-8130-4A0E58DC32B5}" srcOrd="0" destOrd="0" presId="urn:microsoft.com/office/officeart/2005/8/layout/hierarchy2"/>
    <dgm:cxn modelId="{130E1EF5-A9AF-435B-A382-F11568662A50}" type="presOf" srcId="{6EB48396-D883-4EDC-BBD1-128A00C5D57B}" destId="{704FC9B5-D2C9-4BA3-A0B5-A235B336A6E6}" srcOrd="0" destOrd="0" presId="urn:microsoft.com/office/officeart/2005/8/layout/hierarchy2"/>
    <dgm:cxn modelId="{7F0461F5-E26D-4527-BA26-E17D94389D44}" type="presParOf" srcId="{D1708775-54E4-4CC6-A33E-BDF209316F04}" destId="{FBB1AF84-86EE-4EA0-A2F7-4781B8C590CA}" srcOrd="0" destOrd="0" presId="urn:microsoft.com/office/officeart/2005/8/layout/hierarchy2"/>
    <dgm:cxn modelId="{5B51C797-9562-41E3-A76E-C561FE656B50}" type="presParOf" srcId="{FBB1AF84-86EE-4EA0-A2F7-4781B8C590CA}" destId="{7E13A5B1-339D-4F1E-8130-4A0E58DC32B5}" srcOrd="0" destOrd="0" presId="urn:microsoft.com/office/officeart/2005/8/layout/hierarchy2"/>
    <dgm:cxn modelId="{212BD443-CBE7-4C95-BEE0-E89C940A77EA}" type="presParOf" srcId="{FBB1AF84-86EE-4EA0-A2F7-4781B8C590CA}" destId="{77B34F05-3459-4AD0-9250-6CD79D949701}" srcOrd="1" destOrd="0" presId="urn:microsoft.com/office/officeart/2005/8/layout/hierarchy2"/>
    <dgm:cxn modelId="{D783C718-17DB-4209-9DDA-4BF3236235DF}" type="presParOf" srcId="{77B34F05-3459-4AD0-9250-6CD79D949701}" destId="{4B2F2EC6-090C-4DE8-9432-9D1A5E41CAB4}" srcOrd="0" destOrd="0" presId="urn:microsoft.com/office/officeart/2005/8/layout/hierarchy2"/>
    <dgm:cxn modelId="{36E2647C-28CC-4125-A8F3-726EDDE33307}" type="presParOf" srcId="{4B2F2EC6-090C-4DE8-9432-9D1A5E41CAB4}" destId="{BAD0C71C-07DE-448C-9A03-931B7064E1D3}" srcOrd="0" destOrd="0" presId="urn:microsoft.com/office/officeart/2005/8/layout/hierarchy2"/>
    <dgm:cxn modelId="{8C2A4058-854A-4D23-8DAE-54A1302E6980}" type="presParOf" srcId="{77B34F05-3459-4AD0-9250-6CD79D949701}" destId="{D33FE545-8F5E-410D-9A8A-24C2D6EFC1E0}" srcOrd="1" destOrd="0" presId="urn:microsoft.com/office/officeart/2005/8/layout/hierarchy2"/>
    <dgm:cxn modelId="{4E9A3525-DFA4-4BB5-8B07-A49B0E268913}" type="presParOf" srcId="{D33FE545-8F5E-410D-9A8A-24C2D6EFC1E0}" destId="{D2EA5576-DF57-471C-87A4-131F183E157F}" srcOrd="0" destOrd="0" presId="urn:microsoft.com/office/officeart/2005/8/layout/hierarchy2"/>
    <dgm:cxn modelId="{CF00E304-57A4-439D-8C95-6BED9C28B89E}" type="presParOf" srcId="{D33FE545-8F5E-410D-9A8A-24C2D6EFC1E0}" destId="{782115C2-6CF3-4234-84DC-C46D6C5B6C31}" srcOrd="1" destOrd="0" presId="urn:microsoft.com/office/officeart/2005/8/layout/hierarchy2"/>
    <dgm:cxn modelId="{7BCD89C3-C0C5-48F2-9B61-4B127207C4F9}" type="presParOf" srcId="{77B34F05-3459-4AD0-9250-6CD79D949701}" destId="{704FC9B5-D2C9-4BA3-A0B5-A235B336A6E6}" srcOrd="2" destOrd="0" presId="urn:microsoft.com/office/officeart/2005/8/layout/hierarchy2"/>
    <dgm:cxn modelId="{8DEF1D57-5E63-490A-A335-DA1C61532956}" type="presParOf" srcId="{704FC9B5-D2C9-4BA3-A0B5-A235B336A6E6}" destId="{82CDCD01-BE5E-4578-834A-7FA9ED1A9921}" srcOrd="0" destOrd="0" presId="urn:microsoft.com/office/officeart/2005/8/layout/hierarchy2"/>
    <dgm:cxn modelId="{01C30DDF-1523-45C3-BC06-33604B789DBF}" type="presParOf" srcId="{77B34F05-3459-4AD0-9250-6CD79D949701}" destId="{A56197E0-CAFA-49DD-A9AD-13B8AD5C15D7}" srcOrd="3" destOrd="0" presId="urn:microsoft.com/office/officeart/2005/8/layout/hierarchy2"/>
    <dgm:cxn modelId="{781C2827-91D0-40E2-AE25-F47B4F541014}" type="presParOf" srcId="{A56197E0-CAFA-49DD-A9AD-13B8AD5C15D7}" destId="{C1A601D7-D843-48D0-A3AF-C9CA3D242A71}" srcOrd="0" destOrd="0" presId="urn:microsoft.com/office/officeart/2005/8/layout/hierarchy2"/>
    <dgm:cxn modelId="{F70D1A52-0356-4C26-B21C-A4D65F9C9137}" type="presParOf" srcId="{A56197E0-CAFA-49DD-A9AD-13B8AD5C15D7}" destId="{C190D7D3-820B-4A3F-94B3-3870DD457F42}" srcOrd="1" destOrd="0" presId="urn:microsoft.com/office/officeart/2005/8/layout/hierarchy2"/>
    <dgm:cxn modelId="{8CC96DF5-97B1-4B69-9778-20A3BFECBD36}" type="presParOf" srcId="{77B34F05-3459-4AD0-9250-6CD79D949701}" destId="{B797EDF8-EC2B-4026-83F3-A6F4C91BD149}" srcOrd="4" destOrd="0" presId="urn:microsoft.com/office/officeart/2005/8/layout/hierarchy2"/>
    <dgm:cxn modelId="{94044ACF-4D27-450A-8859-569A6A72063F}" type="presParOf" srcId="{B797EDF8-EC2B-4026-83F3-A6F4C91BD149}" destId="{D322D161-EE07-465F-B8F4-7510C8A79752}" srcOrd="0" destOrd="0" presId="urn:microsoft.com/office/officeart/2005/8/layout/hierarchy2"/>
    <dgm:cxn modelId="{F4157B1E-BD0E-4EC3-AAD7-BF7771216BCE}" type="presParOf" srcId="{77B34F05-3459-4AD0-9250-6CD79D949701}" destId="{1AF14CC9-27D5-4B29-AFD6-53E23675C8DE}" srcOrd="5" destOrd="0" presId="urn:microsoft.com/office/officeart/2005/8/layout/hierarchy2"/>
    <dgm:cxn modelId="{2005DA4B-46D8-492A-AD4C-3B7F64BA2B42}" type="presParOf" srcId="{1AF14CC9-27D5-4B29-AFD6-53E23675C8DE}" destId="{8C517925-AB2D-4D0C-951F-F41B4F6E97F2}" srcOrd="0" destOrd="0" presId="urn:microsoft.com/office/officeart/2005/8/layout/hierarchy2"/>
    <dgm:cxn modelId="{5FB68281-5503-4256-A7EE-36444B13C318}" type="presParOf" srcId="{1AF14CC9-27D5-4B29-AFD6-53E23675C8DE}" destId="{13212158-ACAB-40F2-9FF2-B05908BCFEEC}" srcOrd="1" destOrd="0" presId="urn:microsoft.com/office/officeart/2005/8/layout/hierarchy2"/>
    <dgm:cxn modelId="{0DA2C51F-D785-438B-B368-95AFF7F122C6}" type="presParOf" srcId="{77B34F05-3459-4AD0-9250-6CD79D949701}" destId="{E750ADCB-CD3A-483B-A7A7-C7158FFCBA73}" srcOrd="6" destOrd="0" presId="urn:microsoft.com/office/officeart/2005/8/layout/hierarchy2"/>
    <dgm:cxn modelId="{96875902-0F1C-4030-82C5-9DFBA1F8A49B}" type="presParOf" srcId="{E750ADCB-CD3A-483B-A7A7-C7158FFCBA73}" destId="{8CBB0D53-0CF9-430C-AAC3-E20D4F7813CD}" srcOrd="0" destOrd="0" presId="urn:microsoft.com/office/officeart/2005/8/layout/hierarchy2"/>
    <dgm:cxn modelId="{A912FEFB-7158-473B-B518-232CDF4709CB}" type="presParOf" srcId="{77B34F05-3459-4AD0-9250-6CD79D949701}" destId="{C90CAC77-7881-4851-8D40-056CE7179D50}" srcOrd="7" destOrd="0" presId="urn:microsoft.com/office/officeart/2005/8/layout/hierarchy2"/>
    <dgm:cxn modelId="{8816F0FE-EC1B-420E-9598-2FBC4DDCE419}" type="presParOf" srcId="{C90CAC77-7881-4851-8D40-056CE7179D50}" destId="{ABE628C8-1AC9-4DC1-9DD9-07C7AC48E8F2}" srcOrd="0" destOrd="0" presId="urn:microsoft.com/office/officeart/2005/8/layout/hierarchy2"/>
    <dgm:cxn modelId="{40D3480B-BE71-43C9-B04B-CF8EE9A074F8}" type="presParOf" srcId="{C90CAC77-7881-4851-8D40-056CE7179D50}" destId="{09C395DE-8EEA-447B-9A45-3A47CBA2B49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7D21A-746A-4E59-ACAD-B4D93E3E3BAF}">
      <dsp:nvSpPr>
        <dsp:cNvPr id="0" name=""/>
        <dsp:cNvSpPr/>
      </dsp:nvSpPr>
      <dsp:spPr>
        <a:xfrm>
          <a:off x="120440" y="44647"/>
          <a:ext cx="4532949" cy="73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latin typeface="Times New Roman" pitchFamily="18" charset="0"/>
              <a:cs typeface="Times New Roman" pitchFamily="18" charset="0"/>
            </a:rPr>
            <a:t>Демонастрациялық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832" y="66039"/>
        <a:ext cx="3659371" cy="687584"/>
      </dsp:txXfrm>
    </dsp:sp>
    <dsp:sp modelId="{C6DD4983-8566-4284-9EF8-AEA4EC0F60E6}">
      <dsp:nvSpPr>
        <dsp:cNvPr id="0" name=""/>
        <dsp:cNvSpPr/>
      </dsp:nvSpPr>
      <dsp:spPr>
        <a:xfrm>
          <a:off x="338499" y="831808"/>
          <a:ext cx="4532949" cy="73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latin typeface="Times New Roman" pitchFamily="18" charset="0"/>
              <a:cs typeface="Times New Roman" pitchFamily="18" charset="0"/>
            </a:rPr>
            <a:t>Сандық және сапалық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9891" y="853200"/>
        <a:ext cx="3676926" cy="687583"/>
      </dsp:txXfrm>
    </dsp:sp>
    <dsp:sp modelId="{7EB71291-8D05-45E3-B65A-C920A8C9496C}">
      <dsp:nvSpPr>
        <dsp:cNvPr id="0" name=""/>
        <dsp:cNvSpPr/>
      </dsp:nvSpPr>
      <dsp:spPr>
        <a:xfrm>
          <a:off x="676998" y="1663616"/>
          <a:ext cx="4532949" cy="73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latin typeface="Times New Roman" pitchFamily="18" charset="0"/>
              <a:cs typeface="Times New Roman" pitchFamily="18" charset="0"/>
            </a:rPr>
            <a:t>Сыныптан тыс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8390" y="1685008"/>
        <a:ext cx="3676926" cy="687584"/>
      </dsp:txXfrm>
    </dsp:sp>
    <dsp:sp modelId="{D6619AB1-4A67-4215-A5EB-8A3AE36AD5D8}">
      <dsp:nvSpPr>
        <dsp:cNvPr id="0" name=""/>
        <dsp:cNvSpPr/>
      </dsp:nvSpPr>
      <dsp:spPr>
        <a:xfrm>
          <a:off x="1015498" y="2495424"/>
          <a:ext cx="4532949" cy="73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latin typeface="Times New Roman" pitchFamily="18" charset="0"/>
              <a:cs typeface="Times New Roman" pitchFamily="18" charset="0"/>
            </a:rPr>
            <a:t>Фронтальды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36890" y="2516816"/>
        <a:ext cx="3676926" cy="687584"/>
      </dsp:txXfrm>
    </dsp:sp>
    <dsp:sp modelId="{0606C2FC-9FCB-42FB-8B95-0793CA4E7FC3}">
      <dsp:nvSpPr>
        <dsp:cNvPr id="0" name=""/>
        <dsp:cNvSpPr/>
      </dsp:nvSpPr>
      <dsp:spPr>
        <a:xfrm>
          <a:off x="1353997" y="3327232"/>
          <a:ext cx="4532949" cy="7303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800" kern="1200" dirty="0">
              <a:latin typeface="Times New Roman" pitchFamily="18" charset="0"/>
              <a:cs typeface="Times New Roman" pitchFamily="18" charset="0"/>
            </a:rPr>
            <a:t>Физикалық практикум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75389" y="3348624"/>
        <a:ext cx="3676926" cy="687583"/>
      </dsp:txXfrm>
    </dsp:sp>
    <dsp:sp modelId="{1B545029-57A9-4E24-948F-8D8B3E655AF9}">
      <dsp:nvSpPr>
        <dsp:cNvPr id="0" name=""/>
        <dsp:cNvSpPr/>
      </dsp:nvSpPr>
      <dsp:spPr>
        <a:xfrm>
          <a:off x="4058209" y="533574"/>
          <a:ext cx="474739" cy="474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165025" y="533574"/>
        <a:ext cx="261107" cy="357241"/>
      </dsp:txXfrm>
    </dsp:sp>
    <dsp:sp modelId="{A8A93D10-EC58-4211-8515-FDD8B7AED3E1}">
      <dsp:nvSpPr>
        <dsp:cNvPr id="0" name=""/>
        <dsp:cNvSpPr/>
      </dsp:nvSpPr>
      <dsp:spPr>
        <a:xfrm>
          <a:off x="4396709" y="1365382"/>
          <a:ext cx="474739" cy="474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503525" y="1365382"/>
        <a:ext cx="261107" cy="357241"/>
      </dsp:txXfrm>
    </dsp:sp>
    <dsp:sp modelId="{E1AAF713-8991-4E4D-B21A-E696EECF01A5}">
      <dsp:nvSpPr>
        <dsp:cNvPr id="0" name=""/>
        <dsp:cNvSpPr/>
      </dsp:nvSpPr>
      <dsp:spPr>
        <a:xfrm>
          <a:off x="4735208" y="2185017"/>
          <a:ext cx="474739" cy="474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4842024" y="2185017"/>
        <a:ext cx="261107" cy="357241"/>
      </dsp:txXfrm>
    </dsp:sp>
    <dsp:sp modelId="{C7CFB7F1-B7BF-42BD-9BFB-810BD7F27E66}">
      <dsp:nvSpPr>
        <dsp:cNvPr id="0" name=""/>
        <dsp:cNvSpPr/>
      </dsp:nvSpPr>
      <dsp:spPr>
        <a:xfrm>
          <a:off x="5073708" y="3024940"/>
          <a:ext cx="474739" cy="47473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180524" y="3024940"/>
        <a:ext cx="261107" cy="357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5A2CF-4DD2-4736-A256-ACF585C32116}">
      <dsp:nvSpPr>
        <dsp:cNvPr id="0" name=""/>
        <dsp:cNvSpPr/>
      </dsp:nvSpPr>
      <dsp:spPr>
        <a:xfrm>
          <a:off x="811291" y="-5287"/>
          <a:ext cx="4473416" cy="4473416"/>
        </a:xfrm>
        <a:prstGeom prst="circularArrow">
          <a:avLst>
            <a:gd name="adj1" fmla="val 5274"/>
            <a:gd name="adj2" fmla="val 312630"/>
            <a:gd name="adj3" fmla="val 14263227"/>
            <a:gd name="adj4" fmla="val 17106511"/>
            <a:gd name="adj5" fmla="val 547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81F9872-4D72-4B0E-96EE-773CD2863A6A}">
      <dsp:nvSpPr>
        <dsp:cNvPr id="0" name=""/>
        <dsp:cNvSpPr/>
      </dsp:nvSpPr>
      <dsp:spPr>
        <a:xfrm>
          <a:off x="2214562" y="755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Мазмұны бойынша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5247" y="41440"/>
        <a:ext cx="1585504" cy="752067"/>
      </dsp:txXfrm>
    </dsp:sp>
    <dsp:sp modelId="{52F46CBB-0A4F-46CF-84F3-6FF83E38EEFD}">
      <dsp:nvSpPr>
        <dsp:cNvPr id="0" name=""/>
        <dsp:cNvSpPr/>
      </dsp:nvSpPr>
      <dsp:spPr>
        <a:xfrm>
          <a:off x="3786202" y="908142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Ұйымдасқан белгі бойынша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6887" y="948827"/>
        <a:ext cx="1585504" cy="752067"/>
      </dsp:txXfrm>
    </dsp:sp>
    <dsp:sp modelId="{3A6D1477-2354-49E8-AB3A-D7DB7C08E1B2}">
      <dsp:nvSpPr>
        <dsp:cNvPr id="0" name=""/>
        <dsp:cNvSpPr/>
      </dsp:nvSpPr>
      <dsp:spPr>
        <a:xfrm>
          <a:off x="3786202" y="2722915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itchFamily="18" charset="0"/>
              <a:cs typeface="Times New Roman" pitchFamily="18" charset="0"/>
            </a:rPr>
            <a:t>Амалдарды орындау және нәтижелерді өңдеу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826887" y="2763600"/>
        <a:ext cx="1585504" cy="752067"/>
      </dsp:txXfrm>
    </dsp:sp>
    <dsp:sp modelId="{37E0D117-25EE-4B27-A83F-576F70459EC4}">
      <dsp:nvSpPr>
        <dsp:cNvPr id="0" name=""/>
        <dsp:cNvSpPr/>
      </dsp:nvSpPr>
      <dsp:spPr>
        <a:xfrm>
          <a:off x="2214562" y="3630302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itchFamily="18" charset="0"/>
              <a:cs typeface="Times New Roman" pitchFamily="18" charset="0"/>
            </a:rPr>
            <a:t>Оқу үрдісіндегі орны бойынша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55247" y="3670987"/>
        <a:ext cx="1585504" cy="752067"/>
      </dsp:txXfrm>
    </dsp:sp>
    <dsp:sp modelId="{F253C409-7FE9-4B81-A879-7536B9084379}">
      <dsp:nvSpPr>
        <dsp:cNvPr id="0" name=""/>
        <dsp:cNvSpPr/>
      </dsp:nvSpPr>
      <dsp:spPr>
        <a:xfrm>
          <a:off x="642922" y="2722915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400" kern="1200" dirty="0">
              <a:latin typeface="Times New Roman" pitchFamily="18" charset="0"/>
              <a:cs typeface="Times New Roman" pitchFamily="18" charset="0"/>
            </a:rPr>
            <a:t>Оқушылардың дербестігінің өлшемі бойынша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3607" y="2763600"/>
        <a:ext cx="1585504" cy="752067"/>
      </dsp:txXfrm>
    </dsp:sp>
    <dsp:sp modelId="{503A0E07-439B-4D53-930D-4BB78FC841AB}">
      <dsp:nvSpPr>
        <dsp:cNvPr id="0" name=""/>
        <dsp:cNvSpPr/>
      </dsp:nvSpPr>
      <dsp:spPr>
        <a:xfrm>
          <a:off x="599729" y="864089"/>
          <a:ext cx="1666874" cy="83343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1600" kern="1200" dirty="0">
              <a:latin typeface="Times New Roman" pitchFamily="18" charset="0"/>
              <a:cs typeface="Times New Roman" pitchFamily="18" charset="0"/>
            </a:rPr>
            <a:t>Дидактикалық мақсат бойынша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0414" y="904774"/>
        <a:ext cx="1585504" cy="7520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A5B1-339D-4F1E-8130-4A0E58DC32B5}">
      <dsp:nvSpPr>
        <dsp:cNvPr id="0" name=""/>
        <dsp:cNvSpPr/>
      </dsp:nvSpPr>
      <dsp:spPr>
        <a:xfrm>
          <a:off x="1018328" y="1749021"/>
          <a:ext cx="3070597" cy="1310196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4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Мазмұны бойынша</a:t>
          </a:r>
          <a:endParaRPr lang="ru-KZ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6702" y="1787395"/>
        <a:ext cx="2993849" cy="1233448"/>
      </dsp:txXfrm>
    </dsp:sp>
    <dsp:sp modelId="{4B2F2EC6-090C-4DE8-9432-9D1A5E41CAB4}">
      <dsp:nvSpPr>
        <dsp:cNvPr id="0" name=""/>
        <dsp:cNvSpPr/>
      </dsp:nvSpPr>
      <dsp:spPr>
        <a:xfrm rot="17350740">
          <a:off x="3388036" y="1402209"/>
          <a:ext cx="208759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87596" y="16046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700" kern="1200"/>
        </a:p>
      </dsp:txBody>
      <dsp:txXfrm>
        <a:off x="4379645" y="1366065"/>
        <a:ext cx="104379" cy="104379"/>
      </dsp:txXfrm>
    </dsp:sp>
    <dsp:sp modelId="{D2EA5576-DF57-471C-87A4-131F183E157F}">
      <dsp:nvSpPr>
        <dsp:cNvPr id="0" name=""/>
        <dsp:cNvSpPr/>
      </dsp:nvSpPr>
      <dsp:spPr>
        <a:xfrm>
          <a:off x="4774744" y="3755"/>
          <a:ext cx="2831298" cy="8572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Механика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9853" y="28864"/>
        <a:ext cx="2781080" cy="807055"/>
      </dsp:txXfrm>
    </dsp:sp>
    <dsp:sp modelId="{704FC9B5-D2C9-4BA3-A0B5-A235B336A6E6}">
      <dsp:nvSpPr>
        <dsp:cNvPr id="0" name=""/>
        <dsp:cNvSpPr/>
      </dsp:nvSpPr>
      <dsp:spPr>
        <a:xfrm rot="18289469">
          <a:off x="3831361" y="1895141"/>
          <a:ext cx="120094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00947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4401811" y="1881163"/>
        <a:ext cx="60047" cy="60047"/>
      </dsp:txXfrm>
    </dsp:sp>
    <dsp:sp modelId="{C1A601D7-D843-48D0-A3AF-C9CA3D242A71}">
      <dsp:nvSpPr>
        <dsp:cNvPr id="0" name=""/>
        <dsp:cNvSpPr/>
      </dsp:nvSpPr>
      <dsp:spPr>
        <a:xfrm>
          <a:off x="4774744" y="989619"/>
          <a:ext cx="2831298" cy="8572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Молекулярлық физика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9853" y="1014728"/>
        <a:ext cx="2781080" cy="807055"/>
      </dsp:txXfrm>
    </dsp:sp>
    <dsp:sp modelId="{B797EDF8-EC2B-4026-83F3-A6F4C91BD149}">
      <dsp:nvSpPr>
        <dsp:cNvPr id="0" name=""/>
        <dsp:cNvSpPr/>
      </dsp:nvSpPr>
      <dsp:spPr>
        <a:xfrm>
          <a:off x="4088925" y="2388073"/>
          <a:ext cx="68581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85818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4414689" y="2386974"/>
        <a:ext cx="34290" cy="34290"/>
      </dsp:txXfrm>
    </dsp:sp>
    <dsp:sp modelId="{8C517925-AB2D-4D0C-951F-F41B4F6E97F2}">
      <dsp:nvSpPr>
        <dsp:cNvPr id="0" name=""/>
        <dsp:cNvSpPr/>
      </dsp:nvSpPr>
      <dsp:spPr>
        <a:xfrm>
          <a:off x="4774744" y="1975482"/>
          <a:ext cx="2831298" cy="8572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Электрлік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9853" y="2000591"/>
        <a:ext cx="2781080" cy="807055"/>
      </dsp:txXfrm>
    </dsp:sp>
    <dsp:sp modelId="{E750ADCB-CD3A-483B-A7A7-C7158FFCBA73}">
      <dsp:nvSpPr>
        <dsp:cNvPr id="0" name=""/>
        <dsp:cNvSpPr/>
      </dsp:nvSpPr>
      <dsp:spPr>
        <a:xfrm rot="3310531">
          <a:off x="3831361" y="2881005"/>
          <a:ext cx="120094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00947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401811" y="2867027"/>
        <a:ext cx="60047" cy="60047"/>
      </dsp:txXfrm>
    </dsp:sp>
    <dsp:sp modelId="{ABE628C8-1AC9-4DC1-9DD9-07C7AC48E8F2}">
      <dsp:nvSpPr>
        <dsp:cNvPr id="0" name=""/>
        <dsp:cNvSpPr/>
      </dsp:nvSpPr>
      <dsp:spPr>
        <a:xfrm>
          <a:off x="4774744" y="2961346"/>
          <a:ext cx="2831298" cy="8572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Оптика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9853" y="2986455"/>
        <a:ext cx="2781080" cy="807055"/>
      </dsp:txXfrm>
    </dsp:sp>
    <dsp:sp modelId="{F8B148C8-706B-49F6-9416-8F190928B8EC}">
      <dsp:nvSpPr>
        <dsp:cNvPr id="0" name=""/>
        <dsp:cNvSpPr/>
      </dsp:nvSpPr>
      <dsp:spPr>
        <a:xfrm rot="4249260">
          <a:off x="3388036" y="3373937"/>
          <a:ext cx="208759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2087596" y="160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4379645" y="3337793"/>
        <a:ext cx="104379" cy="104379"/>
      </dsp:txXfrm>
    </dsp:sp>
    <dsp:sp modelId="{A61D7BC8-13F1-4F28-81FC-DE1A6BB017A9}">
      <dsp:nvSpPr>
        <dsp:cNvPr id="0" name=""/>
        <dsp:cNvSpPr/>
      </dsp:nvSpPr>
      <dsp:spPr>
        <a:xfrm>
          <a:off x="4774744" y="3947210"/>
          <a:ext cx="2831298" cy="85727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Кванттық физика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99853" y="3972319"/>
        <a:ext cx="2781080" cy="807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A5B1-339D-4F1E-8130-4A0E58DC32B5}">
      <dsp:nvSpPr>
        <dsp:cNvPr id="0" name=""/>
        <dsp:cNvSpPr/>
      </dsp:nvSpPr>
      <dsp:spPr>
        <a:xfrm>
          <a:off x="166701" y="1579645"/>
          <a:ext cx="3864500" cy="1648947"/>
        </a:xfrm>
        <a:prstGeom prst="roundRect">
          <a:avLst>
            <a:gd name="adj" fmla="val 10000"/>
          </a:avLst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3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Амалдарды</a:t>
          </a:r>
          <a:r>
            <a:rPr lang="kk-KZ" sz="3200" b="1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орындау және өңдеу</a:t>
          </a:r>
          <a:endParaRPr lang="ru-KZ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4997" y="1627941"/>
        <a:ext cx="3767908" cy="1552355"/>
      </dsp:txXfrm>
    </dsp:sp>
    <dsp:sp modelId="{4B2F2EC6-090C-4DE8-9432-9D1A5E41CAB4}">
      <dsp:nvSpPr>
        <dsp:cNvPr id="0" name=""/>
        <dsp:cNvSpPr/>
      </dsp:nvSpPr>
      <dsp:spPr>
        <a:xfrm rot="17692822">
          <a:off x="3436997" y="1453355"/>
          <a:ext cx="20515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51546" y="2019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KZ" sz="700" kern="1200"/>
        </a:p>
      </dsp:txBody>
      <dsp:txXfrm>
        <a:off x="4411481" y="1422261"/>
        <a:ext cx="102577" cy="102577"/>
      </dsp:txXfrm>
    </dsp:sp>
    <dsp:sp modelId="{D2EA5576-DF57-471C-87A4-131F183E157F}">
      <dsp:nvSpPr>
        <dsp:cNvPr id="0" name=""/>
        <dsp:cNvSpPr/>
      </dsp:nvSpPr>
      <dsp:spPr>
        <a:xfrm>
          <a:off x="4894338" y="3520"/>
          <a:ext cx="3563330" cy="10789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Сапалық зерттеу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5938" y="35120"/>
        <a:ext cx="3500130" cy="1015720"/>
      </dsp:txXfrm>
    </dsp:sp>
    <dsp:sp modelId="{704FC9B5-D2C9-4BA3-A0B5-A235B336A6E6}">
      <dsp:nvSpPr>
        <dsp:cNvPr id="0" name=""/>
        <dsp:cNvSpPr/>
      </dsp:nvSpPr>
      <dsp:spPr>
        <a:xfrm rot="19457599">
          <a:off x="3931292" y="2073734"/>
          <a:ext cx="106295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62956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4436196" y="2067355"/>
        <a:ext cx="53147" cy="53147"/>
      </dsp:txXfrm>
    </dsp:sp>
    <dsp:sp modelId="{C1A601D7-D843-48D0-A3AF-C9CA3D242A71}">
      <dsp:nvSpPr>
        <dsp:cNvPr id="0" name=""/>
        <dsp:cNvSpPr/>
      </dsp:nvSpPr>
      <dsp:spPr>
        <a:xfrm>
          <a:off x="4894338" y="1244279"/>
          <a:ext cx="3563330" cy="10789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Өлшемдік</a:t>
          </a:r>
          <a:r>
            <a:rPr lang="kk-KZ" sz="2000" b="1" kern="1200" baseline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жұмыстар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5938" y="1275879"/>
        <a:ext cx="3500130" cy="1015720"/>
      </dsp:txXfrm>
    </dsp:sp>
    <dsp:sp modelId="{B797EDF8-EC2B-4026-83F3-A6F4C91BD149}">
      <dsp:nvSpPr>
        <dsp:cNvPr id="0" name=""/>
        <dsp:cNvSpPr/>
      </dsp:nvSpPr>
      <dsp:spPr>
        <a:xfrm rot="2142401">
          <a:off x="3931292" y="2694114"/>
          <a:ext cx="106295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062956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>
        <a:off x="4436196" y="2687735"/>
        <a:ext cx="53147" cy="53147"/>
      </dsp:txXfrm>
    </dsp:sp>
    <dsp:sp modelId="{8C517925-AB2D-4D0C-951F-F41B4F6E97F2}">
      <dsp:nvSpPr>
        <dsp:cNvPr id="0" name=""/>
        <dsp:cNvSpPr/>
      </dsp:nvSpPr>
      <dsp:spPr>
        <a:xfrm>
          <a:off x="4894338" y="2485038"/>
          <a:ext cx="3563330" cy="10789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Бақылау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5938" y="2516638"/>
        <a:ext cx="3500130" cy="1015720"/>
      </dsp:txXfrm>
    </dsp:sp>
    <dsp:sp modelId="{E750ADCB-CD3A-483B-A7A7-C7158FFCBA73}">
      <dsp:nvSpPr>
        <dsp:cNvPr id="0" name=""/>
        <dsp:cNvSpPr/>
      </dsp:nvSpPr>
      <dsp:spPr>
        <a:xfrm rot="3907178">
          <a:off x="3436997" y="3314493"/>
          <a:ext cx="2051546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2051546" y="2019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/>
        </a:p>
      </dsp:txBody>
      <dsp:txXfrm>
        <a:off x="4411481" y="3283400"/>
        <a:ext cx="102577" cy="102577"/>
      </dsp:txXfrm>
    </dsp:sp>
    <dsp:sp modelId="{ABE628C8-1AC9-4DC1-9DD9-07C7AC48E8F2}">
      <dsp:nvSpPr>
        <dsp:cNvPr id="0" name=""/>
        <dsp:cNvSpPr/>
      </dsp:nvSpPr>
      <dsp:spPr>
        <a:xfrm>
          <a:off x="4894338" y="3725797"/>
          <a:ext cx="3563330" cy="107892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k-KZ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Сандық зерттеу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25938" y="3757397"/>
        <a:ext cx="3500130" cy="1015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27C9D-E18D-4294-A5E3-33694ED92BA6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BB1ED-9605-4FED-8EFE-3E37D00EB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610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BB1ED-9605-4FED-8EFE-3E37D00EB1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42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31051" y="1923851"/>
            <a:ext cx="9123263" cy="2489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kk-KZ" sz="48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ngsana New" panose="020B0502040204020203" pitchFamily="18" charset="-34"/>
              </a:rPr>
              <a:t>Фронтальды зертханалық жұмыстарды жүргізу техникасы</a:t>
            </a:r>
            <a:endParaRPr lang="ru-RU" sz="2400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ngsana New" panose="020B0502040204020203" pitchFamily="18" charset="-34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dirty="0">
                <a:solidFill>
                  <a:srgbClr val="C00000"/>
                </a:solidFill>
                <a:latin typeface="Bahnschrift SemiCondensed" panose="020B0502040204020203" pitchFamily="34" charset="0"/>
                <a:cs typeface="Aldhabi" panose="020F0502020204030204" pitchFamily="2" charset="-78"/>
              </a:rPr>
              <a:t>4. Фронтальды  жұмысты өткізу қағидалары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EB362F9-D3F7-489D-BAED-6AB1D9870E5A}"/>
              </a:ext>
            </a:extLst>
          </p:cNvPr>
          <p:cNvSpPr txBox="1"/>
          <p:nvPr/>
        </p:nvSpPr>
        <p:spPr>
          <a:xfrm>
            <a:off x="898392" y="1671321"/>
            <a:ext cx="6844638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k-KZ" altLang="ru-RU" sz="2400" b="1" dirty="0">
                <a:latin typeface="Bahnschrift SemiCondensed" panose="020B0502040204020203" pitchFamily="34" charset="0"/>
                <a:cs typeface="Times New Roman" panose="02020603050405020304" pitchFamily="18" charset="0"/>
              </a:rPr>
              <a:t>Фронтальды зертханалық жұмысты орындау келесі кезеңдерден тұрады: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зертханалық жұмысқа дайындалу бойынша өздік жұмысы;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Оқытушының оқушылардың зертханалық жұмысқа дайындығын тексеру;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жұмысты орындау;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Жұмыс орнына ұйымдастыру-техникалық қызмет көрсету, 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Есепті дайындау және жұмыстың нәтижелерін қорғау.</a:t>
            </a: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8E0736A-161F-4CC8-97B8-6B78281C0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3018" y="1671321"/>
            <a:ext cx="3968053" cy="1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2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>
                <a:solidFill>
                  <a:srgbClr val="C00000"/>
                </a:solidFill>
                <a:latin typeface="Bahnschrift SemiCondensed" panose="020B0502040204020203" pitchFamily="34" charset="0"/>
                <a:cs typeface="Aldhabi" panose="020F0502020204030204" pitchFamily="2" charset="-78"/>
              </a:rPr>
              <a:t>Дәріс бойынша бақылау сұрақтары:</a:t>
            </a: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44C98-275E-4034-B475-473408400063}"/>
              </a:ext>
            </a:extLst>
          </p:cNvPr>
          <p:cNvSpPr txBox="1"/>
          <p:nvPr/>
        </p:nvSpPr>
        <p:spPr>
          <a:xfrm>
            <a:off x="1260630" y="1771650"/>
            <a:ext cx="8340570" cy="252376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 пәніндегі зертханалық жұмыстардың қандай түрлері?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Фронтальды зертханалық жұмыс дегеніміз не және оның мақсаты?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Фронтальды жұмыстардың маңызы.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Физикада фронтальды зертханалық жұмыстардың мазмұны бойынша қалай жіктеледі?</a:t>
            </a:r>
          </a:p>
          <a:p>
            <a:pPr marL="342900" indent="-342900">
              <a:buFont typeface="+mj-lt"/>
              <a:buAutoNum type="arabicPeriod"/>
            </a:pP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Зертханалық жұмыстарды құрудың қандай ережелері бар?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112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9891A3-2852-CE29-B38C-21AE636E3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3BED8F9-57B5-FA48-A236-C3AA7ECD86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77E214-5597-6003-7DA3-3649BFA2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23312A-FE63-7BE9-691B-E125851D3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A348F0-5A79-E183-41A4-E7AC69263A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5F7EBAF9-7B35-D67B-43AF-B07E55455C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B7C34964-D2A0-DBAD-C374-895B81B1FB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25C9488-D8FF-BB95-8409-15C668398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0EEA30C1-4BC5-0F53-E08C-5D47729E4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9AA21E49-8AB0-1F7B-4D65-F3E1E0C18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BD08630-1F70-9A77-B79F-639A684250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88609CB-6331-AC8C-B5CF-4A74F552C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016B1FF-0527-3E07-4ED8-0DDC22904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482C50E1-B386-701D-1B70-D382BD41A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C375F40F-6D4D-65F3-97FE-3A339C302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12A04D39-BCDE-7E87-679B-502F0E7DF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FEE879ED-7FB7-EF7D-769D-706081C1D3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36854C3-8901-3963-A822-75FC0BA40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98226546-662C-719F-EF9A-3B1BC524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82E143EB-2DD5-D5EF-7BF6-F6DE7C42A1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91D7735B-D72C-787F-967E-E676C15E39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940BF87E-6EDA-98B8-8645-65171F2D7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39528E4-8618-EBAA-5F37-983F60F97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1A2AC50-8B45-50E4-DAB4-EDDB7ED5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7BA1E293-C5AA-B14D-B745-DFC98C4689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72942C25-97A6-3D33-3E1B-554A3DCB27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8AD05D8C-358C-83E1-B230-3E5E0CD0C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66A4B10E-84A7-0D48-5349-2FBA4D722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9D69FDF7-9063-2A81-C6CE-A37A51AB3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2154E6F1-1C4E-F113-7EB8-EFEF0314A6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963C4AE-1F62-2816-F767-4225819C0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4D0E128D-1467-3A3C-9E5A-1EADB04B3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E29D54A-9D46-8CB2-9479-02B9F117E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57C2E4A9-7FCC-3791-818E-F9EEE8969C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C9235D22-CCE3-1206-27F5-ABE773563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20E694E0-4A96-8DF5-C4B2-843D0E41EA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F546AFE-8133-DF74-38AB-2718AF2AD6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A90B29E-48AF-E4E7-C557-0B030CFA42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9562625E-5A4B-538C-C254-342CA1776B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2963EF59-0719-1F03-2B98-59413FE4E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7ABB1D4E-CC48-A0B4-E2D6-FECB437F53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8753C310-D0F1-55FA-0754-F53CC648D8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70BF8450-8FA6-1080-DF8B-FDAA93379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63EE39F-9853-26C1-941B-5D43088D3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462" y="1838294"/>
            <a:ext cx="8881153" cy="2331720"/>
          </a:xfrm>
        </p:spPr>
        <p:txBody>
          <a:bodyPr>
            <a:normAutofit/>
          </a:bodyPr>
          <a:lstStyle/>
          <a:p>
            <a:r>
              <a:rPr lang="kk-KZ" sz="6600" b="1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Назарларыңызға рахмет!</a:t>
            </a:r>
            <a:endParaRPr lang="ru-RU" sz="6600" b="1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62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130" y="2411274"/>
            <a:ext cx="6179387" cy="3049168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F0502020204030204" pitchFamily="34" charset="0"/>
                <a:cs typeface="Aldhabi" panose="020F0502020204030204" pitchFamily="2" charset="-78"/>
              </a:rPr>
              <a:t>Зертханалық жұмыстардың түрлері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F0502020204030204" pitchFamily="34" charset="0"/>
                <a:cs typeface="Aldhabi" panose="020F0502020204030204" pitchFamily="2" charset="-78"/>
              </a:rPr>
              <a:t>Фрональды  жұмыс мақсаты мен маңызы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F0502020204030204" pitchFamily="34" charset="0"/>
                <a:cs typeface="Aldhabi" panose="020F0502020204030204" pitchFamily="2" charset="-78"/>
              </a:rPr>
              <a:t>Фронтальды  жұмыстардың жіктелуі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400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Light" panose="020F0502020204030204" pitchFamily="34" charset="0"/>
                <a:cs typeface="Aldhabi" panose="020F0502020204030204" pitchFamily="2" charset="-78"/>
              </a:rPr>
              <a:t>Фронтальды  жұмысты өткізу қағидалары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endParaRPr lang="ru-RU" sz="2000" b="1" dirty="0">
              <a:solidFill>
                <a:srgbClr val="FE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20058" y="1060719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FB95D-8C09-DE24-39F9-8657558E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9071C6-44FC-74E8-E08F-60D46180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6B29D-6A3B-5742-FCE4-7AEE447D8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217F-A08A-BE07-2497-CE5F76501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D36B2-44CA-041F-F0B7-C5DEAC6ED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45D4CF0-BCF8-A47F-DDCC-C63EE34C01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82BEE1-E9B0-8A08-425F-964F857187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DE3E8A1-1ADD-937A-90E7-C4C26FB49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45B81036-B91D-083D-0276-D8A425429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BD86CA-D182-AC56-6F84-D6B6CEA074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22C35BE-04A1-13CA-F5D0-2D6247B599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99B2EA-6137-B3A4-DD9D-E422A6B86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C02CFA4-7C0A-DB87-78C7-35A0DFE78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8FB3F99-77B5-DF80-1E91-6CAE50959E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CE93A75-1D6A-5601-D3A6-F2657D0153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D88-4B2B-72E0-60CF-ABE67C181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A3BFE44-3B82-F790-14F7-1D4DAE53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A261E-A213-4BC0-0D07-C667094A4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BE4CCB8-006F-5B6C-061B-E6FFB2DB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11588-E34A-82DE-3CED-B5CD4487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6BE7E12-219C-E041-DA40-864A1F0D7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8958868-3911-8400-BC06-9A038CEA45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2FFC618-A344-C1EF-D117-428E04EFCC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08F59FA-7C34-1EC2-12C9-D08474ED83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F831F62-6762-364C-3110-20B47A074C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FC084F3-148A-F673-E836-813010269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9CB56FB-8650-1B24-1133-4A600A1324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77A1773-04DD-8E92-8E40-22FD35B12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9349DD5-75DD-45E2-2E4F-96BBA996D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05FF76-519C-1C6E-9F13-F5630F81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1788426-569C-C69A-8045-637A177F4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D1F248E-979D-7E52-E32E-96633C8192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5526868-FEB2-212F-FBD4-C102EF64D0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F00597E-F590-D39B-3E05-B44566553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1C1F8419-7F1B-9D6B-9D7E-89EF5B491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FBDD76FF-706A-2663-41B9-F64913816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30875EC1-A0E5-3D82-2A0A-005D2BC71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A76ACE7-1776-78EF-7DF5-C3E3F2998F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43350E49-1E78-DCB3-C395-50E9283E32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BCB87F4-1A90-5318-B5DF-D330CB9ED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9BF6676-2BD6-02B9-E03A-A53E6C334D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96CB253-22AB-CA28-10AF-FD4AE60C8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37720D2-290D-3208-9BDF-D1DCF81AA9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EEDA70C-FC23-966F-0D9D-A86BA7BDAB11}"/>
              </a:ext>
            </a:extLst>
          </p:cNvPr>
          <p:cNvSpPr/>
          <p:nvPr/>
        </p:nvSpPr>
        <p:spPr>
          <a:xfrm>
            <a:off x="1328380" y="248765"/>
            <a:ext cx="9259635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7F5239-7AA0-7A52-86A9-A2955A1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ВАКУУМДЫҚ ТЕХНИКАСЫНЫҢ ДАМУ ТАРИХЫ</a:t>
            </a:r>
          </a:p>
        </p:txBody>
      </p: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3647FF7-A2BC-4E58-AF37-5B0FCF773F98}"/>
              </a:ext>
            </a:extLst>
          </p:cNvPr>
          <p:cNvSpPr/>
          <p:nvPr/>
        </p:nvSpPr>
        <p:spPr>
          <a:xfrm>
            <a:off x="1290220" y="248765"/>
            <a:ext cx="10133300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4FEFF4-B1D0-4A53-A124-477B24611299}"/>
              </a:ext>
            </a:extLst>
          </p:cNvPr>
          <p:cNvSpPr txBox="1"/>
          <p:nvPr/>
        </p:nvSpPr>
        <p:spPr>
          <a:xfrm>
            <a:off x="1290220" y="275684"/>
            <a:ext cx="1031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kk-KZ" sz="3200" b="1" dirty="0">
                <a:solidFill>
                  <a:srgbClr val="C00000"/>
                </a:solidFill>
                <a:latin typeface="Bahnschrift SemiCondensed" panose="020B0502040204020203" pitchFamily="34" charset="0"/>
                <a:cs typeface="Aldhabi" panose="020F0502020204030204" pitchFamily="2" charset="-78"/>
              </a:rPr>
              <a:t>Физика пәнінде жұмыс түрлері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AC7BDC5-BB3B-CE8C-D751-8EE9E1AC0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7018280"/>
              </p:ext>
            </p:extLst>
          </p:nvPr>
        </p:nvGraphicFramePr>
        <p:xfrm>
          <a:off x="1290220" y="999264"/>
          <a:ext cx="5886947" cy="40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AD8728D1-64C0-4CAD-B69F-982DB001E5DC}"/>
              </a:ext>
            </a:extLst>
          </p:cNvPr>
          <p:cNvGrpSpPr/>
          <p:nvPr/>
        </p:nvGrpSpPr>
        <p:grpSpPr>
          <a:xfrm>
            <a:off x="2860542" y="5146039"/>
            <a:ext cx="4743154" cy="787865"/>
            <a:chOff x="1304497" y="2750938"/>
            <a:chExt cx="4582449" cy="657623"/>
          </a:xfrm>
          <a:scene3d>
            <a:camera prst="orthographicFront"/>
            <a:lightRig rig="flat" dir="t"/>
          </a:scene3d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2B7407AE-1513-4058-8699-9BB4322E3CB8}"/>
                </a:ext>
              </a:extLst>
            </p:cNvPr>
            <p:cNvSpPr/>
            <p:nvPr/>
          </p:nvSpPr>
          <p:spPr>
            <a:xfrm>
              <a:off x="1353997" y="2795020"/>
              <a:ext cx="4532949" cy="613541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2" name="Прямоугольник: скругленные углы 4">
              <a:extLst>
                <a:ext uri="{FF2B5EF4-FFF2-40B4-BE49-F238E27FC236}">
                  <a16:creationId xmlns:a16="http://schemas.microsoft.com/office/drawing/2014/main" id="{694CD37E-FEFC-493D-9FC0-A65945B6191A}"/>
                </a:ext>
              </a:extLst>
            </p:cNvPr>
            <p:cNvSpPr txBox="1"/>
            <p:nvPr/>
          </p:nvSpPr>
          <p:spPr>
            <a:xfrm>
              <a:off x="1304497" y="2750938"/>
              <a:ext cx="3759707" cy="57760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2870" tIns="102870" rIns="102870" bIns="102870" numCol="1" spcCol="1270" anchor="ctr" anchorCtr="0">
              <a:noAutofit/>
            </a:bodyPr>
            <a:lstStyle/>
            <a:p>
              <a:pPr marL="0" lvl="0" indent="0" algn="l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kk-KZ" sz="2700" dirty="0">
                  <a:latin typeface="Times New Roman" pitchFamily="18" charset="0"/>
                  <a:cs typeface="Times New Roman" pitchFamily="18" charset="0"/>
                </a:rPr>
                <a:t>Шығармашылық</a:t>
              </a:r>
              <a:endParaRPr lang="ru-RU" sz="27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ED1C14A3-0A2E-4087-AA3C-C8652C531083}"/>
              </a:ext>
            </a:extLst>
          </p:cNvPr>
          <p:cNvGrpSpPr/>
          <p:nvPr/>
        </p:nvGrpSpPr>
        <p:grpSpPr>
          <a:xfrm>
            <a:off x="6581775" y="4933146"/>
            <a:ext cx="546183" cy="453593"/>
            <a:chOff x="5149645" y="2541082"/>
            <a:chExt cx="398801" cy="398801"/>
          </a:xfrm>
        </p:grpSpPr>
        <p:sp>
          <p:nvSpPr>
            <p:cNvPr id="57" name="Стрелка: вниз 56">
              <a:extLst>
                <a:ext uri="{FF2B5EF4-FFF2-40B4-BE49-F238E27FC236}">
                  <a16:creationId xmlns:a16="http://schemas.microsoft.com/office/drawing/2014/main" id="{4240504B-D26B-4276-82E7-524F23F0A5D2}"/>
                </a:ext>
              </a:extLst>
            </p:cNvPr>
            <p:cNvSpPr/>
            <p:nvPr/>
          </p:nvSpPr>
          <p:spPr>
            <a:xfrm>
              <a:off x="5149645" y="2541082"/>
              <a:ext cx="398801" cy="398801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Стрелка: вниз 4">
              <a:extLst>
                <a:ext uri="{FF2B5EF4-FFF2-40B4-BE49-F238E27FC236}">
                  <a16:creationId xmlns:a16="http://schemas.microsoft.com/office/drawing/2014/main" id="{876EFF11-8853-4FF1-9605-C604DC4AA5BD}"/>
                </a:ext>
              </a:extLst>
            </p:cNvPr>
            <p:cNvSpPr txBox="1"/>
            <p:nvPr/>
          </p:nvSpPr>
          <p:spPr>
            <a:xfrm>
              <a:off x="5239375" y="2541082"/>
              <a:ext cx="219341" cy="3000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8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80211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C48C8E44-C9D2-412C-97AA-DDC37D8F57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462" y="2855351"/>
            <a:ext cx="9593948" cy="3119558"/>
          </a:xfrm>
        </p:spPr>
        <p:txBody>
          <a:bodyPr anchor="ctr">
            <a:normAutofit fontScale="32500" lnSpcReduction="20000"/>
          </a:bodyPr>
          <a:lstStyle/>
          <a:p>
            <a:pPr>
              <a:lnSpc>
                <a:spcPct val="120000"/>
              </a:lnSpc>
            </a:pPr>
            <a:r>
              <a:rPr lang="kk-KZ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Мақсаттары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практикада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қолдану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алған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теориялық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білімдерін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тәжірибеде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тексеріп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тереңдетеді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Эксперименттік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дағдыларды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дамыту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әдістерді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қолдана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тәжірибелер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жүргізеді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нәтижелерін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талдайды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Топтық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жұмыс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бірге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жұмыс істей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отырып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командалық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ынтымақтастық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меңгереді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Сын </a:t>
            </a: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тұрғысынан</a:t>
            </a:r>
            <a:r>
              <a:rPr lang="ru-RU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проблемаларды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шешу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нәтижелерді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талдау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пікірлерін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қорғау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ойлау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қабілеттерін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</a:t>
            </a:r>
            <a:r>
              <a:rPr lang="ru-RU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dirty="0">
                <a:solidFill>
                  <a:srgbClr val="C00000"/>
                </a:solidFill>
                <a:latin typeface="Bahnschrift SemiCondensed" panose="020B0502040204020203" pitchFamily="34" charset="0"/>
                <a:cs typeface="Angsana New" panose="02020603050405020304" pitchFamily="18" charset="-34"/>
              </a:rPr>
              <a:t>2.Фронтальдық  зертханалық жұмыс және оның мақсаты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Condensed" panose="020B0502040204020203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6ABE4-6C50-52A6-C96B-4E37243CC5DB}"/>
              </a:ext>
            </a:extLst>
          </p:cNvPr>
          <p:cNvSpPr txBox="1"/>
          <p:nvPr/>
        </p:nvSpPr>
        <p:spPr>
          <a:xfrm>
            <a:off x="1233995" y="1189802"/>
            <a:ext cx="9593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kk-KZ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Фронтальдық</a:t>
            </a:r>
            <a:r>
              <a:rPr lang="ru-RU" sz="20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жұмыстар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оқушылардың бағдарламалық қамтамасыз етумен жұмыс істей білу іскерлігін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қалыптастыруда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жаңа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меңгеру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бекіту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меңгерілген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материалды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тексеру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жеңіл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есептерді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орындауда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бетімен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эксперимент н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ə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тижелерін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тіркеуде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қорытындысын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тұжырымдауда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маңызды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роль </a:t>
            </a:r>
            <a:r>
              <a:rPr lang="ru-RU" sz="2000" b="0" i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атқарады</a:t>
            </a:r>
            <a:r>
              <a:rPr lang="ru-RU" sz="20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76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46388" y="248765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2</a:t>
            </a:r>
            <a:r>
              <a:rPr lang="kk-KZ" sz="2800" dirty="0">
                <a:solidFill>
                  <a:srgbClr val="C00000"/>
                </a:solidFill>
                <a:latin typeface="Bahnschrift SemiCondensed" panose="020B0502040204020203" pitchFamily="34" charset="0"/>
                <a:cs typeface="Arial" panose="020B0604020202020204" pitchFamily="34" charset="0"/>
              </a:rPr>
              <a:t>.Фронтальды жұмыстың маңызы</a:t>
            </a:r>
            <a:endParaRPr lang="en-US" sz="2800" dirty="0">
              <a:solidFill>
                <a:srgbClr val="C00000"/>
              </a:solidFill>
              <a:latin typeface="Bahnschrift SemiCondensed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5C9D05-CB77-4C32-BB99-92FA786C74A9}"/>
              </a:ext>
            </a:extLst>
          </p:cNvPr>
          <p:cNvSpPr txBox="1"/>
          <p:nvPr/>
        </p:nvSpPr>
        <p:spPr>
          <a:xfrm>
            <a:off x="1254125" y="1515685"/>
            <a:ext cx="639565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Маңызы:</a:t>
            </a:r>
          </a:p>
          <a:p>
            <a:pPr>
              <a:buFont typeface="+mj-lt"/>
              <a:buAutoNum type="arabicPeriod"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Практикалық дағдыларды игеру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Оқушылар нақты тәжірибе жинақтап, зерттеу дағдыларын дамытуға мүмкіндік алады.</a:t>
            </a:r>
          </a:p>
          <a:p>
            <a:pPr>
              <a:buFont typeface="+mj-lt"/>
              <a:buAutoNum type="arabicPeriod"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 қызығушылық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Зертханалық жұмыстар оқушылардың ғылымға деген қызығушылығын арттырады.</a:t>
            </a:r>
          </a:p>
          <a:p>
            <a:pPr>
              <a:buFont typeface="+mj-lt"/>
              <a:buAutoNum type="arabicPeriod"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Мамандыққа дайындық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Оқушыларды болашақта ғылыми және техникалық мамандықтарға даярлайды.</a:t>
            </a:r>
          </a:p>
          <a:p>
            <a:pPr>
              <a:buFont typeface="+mj-lt"/>
              <a:buAutoNum type="arabicPeriod"/>
            </a:pPr>
            <a:r>
              <a:rPr lang="kk-KZ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Білімнің тереңдігі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Оқушылардың пәнді тереңірек түсінуіне ықпал етеді, білімін кеңейтеді.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1640FD-4A12-4137-B5C9-1CE007C9A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020" y="1945005"/>
            <a:ext cx="3638499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638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78C71B44-3E97-47CD-0616-1F9CB90903F9}"/>
              </a:ext>
            </a:extLst>
          </p:cNvPr>
          <p:cNvSpPr/>
          <p:nvPr/>
        </p:nvSpPr>
        <p:spPr>
          <a:xfrm>
            <a:off x="1276302" y="276680"/>
            <a:ext cx="9294031" cy="629744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0DB87E-5E05-7F32-74E8-663B5619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6302" y="220793"/>
            <a:ext cx="9211802" cy="784957"/>
          </a:xfrm>
        </p:spPr>
        <p:txBody>
          <a:bodyPr>
            <a:normAutofit/>
          </a:bodyPr>
          <a:lstStyle/>
          <a:p>
            <a:pPr algn="ctr"/>
            <a:r>
              <a:rPr lang="kk-KZ" sz="32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3.Фронтальды зертханалық жұмыстардың жіктелуі</a:t>
            </a:r>
            <a:endParaRPr lang="ru-KZ" sz="3200" dirty="0">
              <a:solidFill>
                <a:srgbClr val="C00000"/>
              </a:solidFill>
              <a:latin typeface="Bahnschrift SemiCondensed" panose="020B0502040204020203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093F0C3-BED5-A4BE-F54A-F8A6119C39E2}"/>
              </a:ext>
            </a:extLst>
          </p:cNvPr>
          <p:cNvGraphicFramePr/>
          <p:nvPr/>
        </p:nvGraphicFramePr>
        <p:xfrm>
          <a:off x="3048000" y="1196752"/>
          <a:ext cx="609600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0011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3.Фронтальды зертханалық жұмыстардың жіктелуі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F365446-9601-4176-BDAD-C1DECCBFA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047405"/>
              </p:ext>
            </p:extLst>
          </p:nvPr>
        </p:nvGraphicFramePr>
        <p:xfrm>
          <a:off x="1139248" y="1194287"/>
          <a:ext cx="8624371" cy="480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289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kk-KZ" sz="3200" dirty="0">
                <a:solidFill>
                  <a:srgbClr val="C00000"/>
                </a:solidFill>
                <a:latin typeface="Bahnschrift SemiCondensed" panose="020B0502040204020203" pitchFamily="34" charset="0"/>
              </a:rPr>
              <a:t>3.Фронтальды зертханалық жұмыстардың жіктелуі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DE24CC4-EE15-E50B-82AC-B1A845292B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836712"/>
              </p:ext>
            </p:extLst>
          </p:nvPr>
        </p:nvGraphicFramePr>
        <p:xfrm>
          <a:off x="1139248" y="1194287"/>
          <a:ext cx="8624371" cy="4808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71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52247159-BDF0-493E-2762-F2215E0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216" y="1112375"/>
            <a:ext cx="6212227" cy="438006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Жұмыстың аталуы;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Керекті құралдардың тізімі;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Жұмыстың орныдалу реті;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Физикалық шамаларды есепетеуге арналған формулалар;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Өлшеуді және есептеу нәтижелерін енгізетін кесте;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 және салыстырмалы қателікті бағалау;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kk-KZ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Нәтижені қортындылау.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kk-KZ" sz="1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24BAE6E-CCEC-BD23-0F64-1308F875DDA0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321A8C-8DD7-9A45-71E4-D0316D3D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kk-K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Aldhabi" panose="020F0502020204030204" pitchFamily="2" charset="-78"/>
              </a:rPr>
              <a:t>                   </a:t>
            </a:r>
            <a:r>
              <a:rPr lang="kk-KZ" sz="2800" dirty="0">
                <a:solidFill>
                  <a:srgbClr val="C00000"/>
                </a:solidFill>
                <a:latin typeface="Bahnschrift SemiCondensed" panose="020B0502040204020203" pitchFamily="34" charset="0"/>
                <a:cs typeface="Aldhabi" panose="020F0502020204030204" pitchFamily="2" charset="-78"/>
              </a:rPr>
              <a:t>4. Фронтальды  жұмысты өткізу қағидалары</a:t>
            </a:r>
            <a:br>
              <a:rPr lang="kk-KZ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Aldhabi" panose="020F0502020204030204" pitchFamily="2" charset="-78"/>
              </a:rPr>
            </a:br>
            <a:r>
              <a:rPr lang="kk-KZ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Condensed" panose="020B0502040204020203" pitchFamily="34" charset="0"/>
                <a:cs typeface="Aldhabi" panose="020F0502020204030204" pitchFamily="2" charset="-78"/>
              </a:rPr>
              <a:t>Зертханалық жұмыстарды құру ережесі: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74D70A-1562-6E63-F89F-04D52334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726" y="1345435"/>
            <a:ext cx="4662955" cy="349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73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423</Words>
  <Application>Microsoft Office PowerPoint</Application>
  <PresentationFormat>Широкоэкранный</PresentationFormat>
  <Paragraphs>76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Aptos Light</vt:lpstr>
      <vt:lpstr>Arial</vt:lpstr>
      <vt:lpstr>Bahnschrift SemiCondensed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1. ВАКУУМДЫҚ ТЕХНИКАСЫНЫҢ ДАМУ ТАРИХЫ</vt:lpstr>
      <vt:lpstr>2.Фронтальдық  зертханалық жұмыс және оның мақсаты</vt:lpstr>
      <vt:lpstr>Презентация PowerPoint</vt:lpstr>
      <vt:lpstr>3.Фронтальды зертханалық жұмыстардың жіктелуі</vt:lpstr>
      <vt:lpstr>3.Фронтальды зертханалық жұмыстардың жіктелуі</vt:lpstr>
      <vt:lpstr>3.Фронтальды зертханалық жұмыстардың жіктелуі</vt:lpstr>
      <vt:lpstr>                   4. Фронтальды  жұмысты өткізу қағидалары Зертханалық жұмыстарды құру ережесі:</vt:lpstr>
      <vt:lpstr>4. Фронтальды  жұмысты өткізу қағидалары</vt:lpstr>
      <vt:lpstr>Дәріс бойынша бақылау сұрақтары: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Пользователь</cp:lastModifiedBy>
  <cp:revision>115</cp:revision>
  <dcterms:created xsi:type="dcterms:W3CDTF">2021-11-16T03:16:23Z</dcterms:created>
  <dcterms:modified xsi:type="dcterms:W3CDTF">2024-11-02T15:08:28Z</dcterms:modified>
</cp:coreProperties>
</file>