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66" r:id="rId2"/>
    <p:sldId id="267" r:id="rId3"/>
    <p:sldId id="268" r:id="rId4"/>
    <p:sldId id="257" r:id="rId5"/>
    <p:sldId id="269" r:id="rId6"/>
    <p:sldId id="258" r:id="rId7"/>
    <p:sldId id="270" r:id="rId8"/>
    <p:sldId id="259" r:id="rId9"/>
    <p:sldId id="262" r:id="rId10"/>
    <p:sldId id="276" r:id="rId11"/>
    <p:sldId id="274" r:id="rId12"/>
    <p:sldId id="277" r:id="rId13"/>
    <p:sldId id="273" r:id="rId14"/>
    <p:sldId id="272" r:id="rId15"/>
    <p:sldId id="271" r:id="rId16"/>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7" d="100"/>
          <a:sy n="107" d="100"/>
        </p:scale>
        <p:origin x="456" y="16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5AB33-D9B1-427F-9C34-1DC7F89BFD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D374AD5-EF54-4494-8C71-CD520423F105}">
      <dgm:prSet phldrT="[Текст]"/>
      <dgm:spPr/>
      <dgm:t>
        <a:bodyPr/>
        <a:lstStyle/>
        <a:p>
          <a:r>
            <a:rPr lang="kk-KZ" dirty="0"/>
            <a:t>Барлық адаммен өмірдің арсындағы белсенді қарым- қатынасты 2 түрге бөліп қарастыруға болады;</a:t>
          </a:r>
          <a:endParaRPr lang="ru-RU" dirty="0"/>
        </a:p>
      </dgm:t>
    </dgm:pt>
    <dgm:pt modelId="{3C67554E-A492-4BB8-9643-24FE650035BF}" type="parTrans" cxnId="{7FECED48-898C-4D3D-BD65-C51AA536F1BC}">
      <dgm:prSet/>
      <dgm:spPr/>
      <dgm:t>
        <a:bodyPr/>
        <a:lstStyle/>
        <a:p>
          <a:endParaRPr lang="ru-RU"/>
        </a:p>
      </dgm:t>
    </dgm:pt>
    <dgm:pt modelId="{BA76FFFF-174A-491F-956B-EBCCE292AA83}" type="sibTrans" cxnId="{7FECED48-898C-4D3D-BD65-C51AA536F1BC}">
      <dgm:prSet/>
      <dgm:spPr/>
      <dgm:t>
        <a:bodyPr/>
        <a:lstStyle/>
        <a:p>
          <a:endParaRPr lang="ru-RU"/>
        </a:p>
      </dgm:t>
    </dgm:pt>
    <dgm:pt modelId="{9CA401B4-9142-4E94-B924-401EEE5D3B75}">
      <dgm:prSet/>
      <dgm:spPr/>
      <dgm:t>
        <a:bodyPr/>
        <a:lstStyle/>
        <a:p>
          <a:r>
            <a:rPr lang="kk-KZ" dirty="0"/>
            <a:t>Субъектімен қарым қатынасы</a:t>
          </a:r>
          <a:endParaRPr lang="ru-RU" dirty="0"/>
        </a:p>
      </dgm:t>
    </dgm:pt>
    <dgm:pt modelId="{7818EBF4-A5A2-43BF-B233-3270FE07B2D1}" type="parTrans" cxnId="{1B6BE613-5336-4DB9-B491-792461123350}">
      <dgm:prSet/>
      <dgm:spPr/>
      <dgm:t>
        <a:bodyPr/>
        <a:lstStyle/>
        <a:p>
          <a:endParaRPr lang="ru-RU"/>
        </a:p>
      </dgm:t>
    </dgm:pt>
    <dgm:pt modelId="{9229C132-F460-4895-A9DE-74FF0A0FABF0}" type="sibTrans" cxnId="{1B6BE613-5336-4DB9-B491-792461123350}">
      <dgm:prSet/>
      <dgm:spPr/>
      <dgm:t>
        <a:bodyPr/>
        <a:lstStyle/>
        <a:p>
          <a:endParaRPr lang="ru-RU"/>
        </a:p>
      </dgm:t>
    </dgm:pt>
    <dgm:pt modelId="{CB8EAC60-9E43-4623-9290-A5C62EE31F8D}">
      <dgm:prSet/>
      <dgm:spPr/>
      <dgm:t>
        <a:bodyPr/>
        <a:lstStyle/>
        <a:p>
          <a:r>
            <a:rPr lang="kk-KZ" dirty="0"/>
            <a:t>Объектімен қарым қатынасы</a:t>
          </a:r>
          <a:endParaRPr lang="ru-RU" dirty="0"/>
        </a:p>
      </dgm:t>
    </dgm:pt>
    <dgm:pt modelId="{D3980CAB-E22E-4180-B587-59A675B829AA}" type="parTrans" cxnId="{F16B8831-380A-4DE5-B87A-DB1AB0EFEC3D}">
      <dgm:prSet/>
      <dgm:spPr/>
      <dgm:t>
        <a:bodyPr/>
        <a:lstStyle/>
        <a:p>
          <a:endParaRPr lang="ru-RU"/>
        </a:p>
      </dgm:t>
    </dgm:pt>
    <dgm:pt modelId="{5756987F-7F6C-45FA-996F-2DA0093CB382}" type="sibTrans" cxnId="{F16B8831-380A-4DE5-B87A-DB1AB0EFEC3D}">
      <dgm:prSet/>
      <dgm:spPr/>
      <dgm:t>
        <a:bodyPr/>
        <a:lstStyle/>
        <a:p>
          <a:endParaRPr lang="ru-RU"/>
        </a:p>
      </dgm:t>
    </dgm:pt>
    <dgm:pt modelId="{A21988AA-29AE-4D55-9519-A62DAFCC8190}" type="pres">
      <dgm:prSet presAssocID="{A345AB33-D9B1-427F-9C34-1DC7F89BFD33}" presName="hierChild1" presStyleCnt="0">
        <dgm:presLayoutVars>
          <dgm:chPref val="1"/>
          <dgm:dir/>
          <dgm:animOne val="branch"/>
          <dgm:animLvl val="lvl"/>
          <dgm:resizeHandles/>
        </dgm:presLayoutVars>
      </dgm:prSet>
      <dgm:spPr/>
    </dgm:pt>
    <dgm:pt modelId="{F80DDD63-8688-4B2E-93B6-E0050100E643}" type="pres">
      <dgm:prSet presAssocID="{AD374AD5-EF54-4494-8C71-CD520423F105}" presName="hierRoot1" presStyleCnt="0"/>
      <dgm:spPr/>
    </dgm:pt>
    <dgm:pt modelId="{54DF2388-EE30-4B71-B6AC-7D50E8135DEA}" type="pres">
      <dgm:prSet presAssocID="{AD374AD5-EF54-4494-8C71-CD520423F105}" presName="composite" presStyleCnt="0"/>
      <dgm:spPr/>
    </dgm:pt>
    <dgm:pt modelId="{8C0A1725-DB7D-4BC1-8A05-421F98AD54E6}" type="pres">
      <dgm:prSet presAssocID="{AD374AD5-EF54-4494-8C71-CD520423F105}" presName="background" presStyleLbl="node0" presStyleIdx="0" presStyleCnt="1"/>
      <dgm:spPr/>
    </dgm:pt>
    <dgm:pt modelId="{97193424-F40C-4988-B7F8-52B765A68FC3}" type="pres">
      <dgm:prSet presAssocID="{AD374AD5-EF54-4494-8C71-CD520423F105}" presName="text" presStyleLbl="fgAcc0" presStyleIdx="0" presStyleCnt="1" custScaleX="459774">
        <dgm:presLayoutVars>
          <dgm:chPref val="3"/>
        </dgm:presLayoutVars>
      </dgm:prSet>
      <dgm:spPr/>
    </dgm:pt>
    <dgm:pt modelId="{8796175F-87B7-4A7E-8142-47D8301D21A1}" type="pres">
      <dgm:prSet presAssocID="{AD374AD5-EF54-4494-8C71-CD520423F105}" presName="hierChild2" presStyleCnt="0"/>
      <dgm:spPr/>
    </dgm:pt>
    <dgm:pt modelId="{1F4F362F-A2A1-48C7-A508-1AC88BF20295}" type="pres">
      <dgm:prSet presAssocID="{7818EBF4-A5A2-43BF-B233-3270FE07B2D1}" presName="Name10" presStyleLbl="parChTrans1D2" presStyleIdx="0" presStyleCnt="2"/>
      <dgm:spPr/>
    </dgm:pt>
    <dgm:pt modelId="{884582A6-8BE8-465C-919E-AC71CA188FFD}" type="pres">
      <dgm:prSet presAssocID="{9CA401B4-9142-4E94-B924-401EEE5D3B75}" presName="hierRoot2" presStyleCnt="0"/>
      <dgm:spPr/>
    </dgm:pt>
    <dgm:pt modelId="{38A460E9-ECBA-41EA-AD7B-DC29054CAB4E}" type="pres">
      <dgm:prSet presAssocID="{9CA401B4-9142-4E94-B924-401EEE5D3B75}" presName="composite2" presStyleCnt="0"/>
      <dgm:spPr/>
    </dgm:pt>
    <dgm:pt modelId="{68872EF3-639B-4932-889D-427C6BB03EC1}" type="pres">
      <dgm:prSet presAssocID="{9CA401B4-9142-4E94-B924-401EEE5D3B75}" presName="background2" presStyleLbl="node2" presStyleIdx="0" presStyleCnt="2"/>
      <dgm:spPr/>
    </dgm:pt>
    <dgm:pt modelId="{E0EDBFE2-B3CD-45B9-B06B-CD382C67859D}" type="pres">
      <dgm:prSet presAssocID="{9CA401B4-9142-4E94-B924-401EEE5D3B75}" presName="text2" presStyleLbl="fgAcc2" presStyleIdx="0" presStyleCnt="2" custScaleX="201741">
        <dgm:presLayoutVars>
          <dgm:chPref val="3"/>
        </dgm:presLayoutVars>
      </dgm:prSet>
      <dgm:spPr/>
    </dgm:pt>
    <dgm:pt modelId="{67CF1594-5694-4480-87AF-C1E1902C0C93}" type="pres">
      <dgm:prSet presAssocID="{9CA401B4-9142-4E94-B924-401EEE5D3B75}" presName="hierChild3" presStyleCnt="0"/>
      <dgm:spPr/>
    </dgm:pt>
    <dgm:pt modelId="{1E1AF598-2971-4C67-A9F3-A87BEA678184}" type="pres">
      <dgm:prSet presAssocID="{D3980CAB-E22E-4180-B587-59A675B829AA}" presName="Name10" presStyleLbl="parChTrans1D2" presStyleIdx="1" presStyleCnt="2"/>
      <dgm:spPr/>
    </dgm:pt>
    <dgm:pt modelId="{F34F7520-4B41-470B-A9CC-10CD9B854E8A}" type="pres">
      <dgm:prSet presAssocID="{CB8EAC60-9E43-4623-9290-A5C62EE31F8D}" presName="hierRoot2" presStyleCnt="0"/>
      <dgm:spPr/>
    </dgm:pt>
    <dgm:pt modelId="{82E70C08-16F9-493C-A7A4-343E8E222609}" type="pres">
      <dgm:prSet presAssocID="{CB8EAC60-9E43-4623-9290-A5C62EE31F8D}" presName="composite2" presStyleCnt="0"/>
      <dgm:spPr/>
    </dgm:pt>
    <dgm:pt modelId="{B8631F4A-CDD8-4CD2-988F-15E70CD14C8B}" type="pres">
      <dgm:prSet presAssocID="{CB8EAC60-9E43-4623-9290-A5C62EE31F8D}" presName="background2" presStyleLbl="node2" presStyleIdx="1" presStyleCnt="2"/>
      <dgm:spPr/>
    </dgm:pt>
    <dgm:pt modelId="{A742044B-447A-49C2-945E-3103059839AA}" type="pres">
      <dgm:prSet presAssocID="{CB8EAC60-9E43-4623-9290-A5C62EE31F8D}" presName="text2" presStyleLbl="fgAcc2" presStyleIdx="1" presStyleCnt="2" custScaleX="205974">
        <dgm:presLayoutVars>
          <dgm:chPref val="3"/>
        </dgm:presLayoutVars>
      </dgm:prSet>
      <dgm:spPr/>
    </dgm:pt>
    <dgm:pt modelId="{91FC1FBF-329C-4BE2-81FC-EDAC63BD5047}" type="pres">
      <dgm:prSet presAssocID="{CB8EAC60-9E43-4623-9290-A5C62EE31F8D}" presName="hierChild3" presStyleCnt="0"/>
      <dgm:spPr/>
    </dgm:pt>
  </dgm:ptLst>
  <dgm:cxnLst>
    <dgm:cxn modelId="{116DF60E-E25D-4BBC-988D-871C0060B7CF}" type="presOf" srcId="{7818EBF4-A5A2-43BF-B233-3270FE07B2D1}" destId="{1F4F362F-A2A1-48C7-A508-1AC88BF20295}" srcOrd="0" destOrd="0" presId="urn:microsoft.com/office/officeart/2005/8/layout/hierarchy1"/>
    <dgm:cxn modelId="{1B6BE613-5336-4DB9-B491-792461123350}" srcId="{AD374AD5-EF54-4494-8C71-CD520423F105}" destId="{9CA401B4-9142-4E94-B924-401EEE5D3B75}" srcOrd="0" destOrd="0" parTransId="{7818EBF4-A5A2-43BF-B233-3270FE07B2D1}" sibTransId="{9229C132-F460-4895-A9DE-74FF0A0FABF0}"/>
    <dgm:cxn modelId="{A5EBC523-A550-44C2-902D-F1C8C38DC682}" type="presOf" srcId="{AD374AD5-EF54-4494-8C71-CD520423F105}" destId="{97193424-F40C-4988-B7F8-52B765A68FC3}" srcOrd="0" destOrd="0" presId="urn:microsoft.com/office/officeart/2005/8/layout/hierarchy1"/>
    <dgm:cxn modelId="{F16B8831-380A-4DE5-B87A-DB1AB0EFEC3D}" srcId="{AD374AD5-EF54-4494-8C71-CD520423F105}" destId="{CB8EAC60-9E43-4623-9290-A5C62EE31F8D}" srcOrd="1" destOrd="0" parTransId="{D3980CAB-E22E-4180-B587-59A675B829AA}" sibTransId="{5756987F-7F6C-45FA-996F-2DA0093CB382}"/>
    <dgm:cxn modelId="{7FECED48-898C-4D3D-BD65-C51AA536F1BC}" srcId="{A345AB33-D9B1-427F-9C34-1DC7F89BFD33}" destId="{AD374AD5-EF54-4494-8C71-CD520423F105}" srcOrd="0" destOrd="0" parTransId="{3C67554E-A492-4BB8-9643-24FE650035BF}" sibTransId="{BA76FFFF-174A-491F-956B-EBCCE292AA83}"/>
    <dgm:cxn modelId="{71E6AF92-85AB-466E-9DC5-AE5A44E1CA33}" type="presOf" srcId="{9CA401B4-9142-4E94-B924-401EEE5D3B75}" destId="{E0EDBFE2-B3CD-45B9-B06B-CD382C67859D}" srcOrd="0" destOrd="0" presId="urn:microsoft.com/office/officeart/2005/8/layout/hierarchy1"/>
    <dgm:cxn modelId="{E2CDC896-179A-432D-9483-AFA547356E18}" type="presOf" srcId="{A345AB33-D9B1-427F-9C34-1DC7F89BFD33}" destId="{A21988AA-29AE-4D55-9519-A62DAFCC8190}" srcOrd="0" destOrd="0" presId="urn:microsoft.com/office/officeart/2005/8/layout/hierarchy1"/>
    <dgm:cxn modelId="{1836D7AA-0EF3-4603-8768-5DDE6F57EBD1}" type="presOf" srcId="{D3980CAB-E22E-4180-B587-59A675B829AA}" destId="{1E1AF598-2971-4C67-A9F3-A87BEA678184}" srcOrd="0" destOrd="0" presId="urn:microsoft.com/office/officeart/2005/8/layout/hierarchy1"/>
    <dgm:cxn modelId="{83A397B9-7820-4BA4-BAA4-4203CC8DC010}" type="presOf" srcId="{CB8EAC60-9E43-4623-9290-A5C62EE31F8D}" destId="{A742044B-447A-49C2-945E-3103059839AA}" srcOrd="0" destOrd="0" presId="urn:microsoft.com/office/officeart/2005/8/layout/hierarchy1"/>
    <dgm:cxn modelId="{AB82F1AC-25A7-446E-9A74-92DEB54BD151}" type="presParOf" srcId="{A21988AA-29AE-4D55-9519-A62DAFCC8190}" destId="{F80DDD63-8688-4B2E-93B6-E0050100E643}" srcOrd="0" destOrd="0" presId="urn:microsoft.com/office/officeart/2005/8/layout/hierarchy1"/>
    <dgm:cxn modelId="{17E907FA-78C1-4884-ACA1-62003D2CE065}" type="presParOf" srcId="{F80DDD63-8688-4B2E-93B6-E0050100E643}" destId="{54DF2388-EE30-4B71-B6AC-7D50E8135DEA}" srcOrd="0" destOrd="0" presId="urn:microsoft.com/office/officeart/2005/8/layout/hierarchy1"/>
    <dgm:cxn modelId="{48C59C3F-86FD-40D3-ACF4-52A785E7CAA9}" type="presParOf" srcId="{54DF2388-EE30-4B71-B6AC-7D50E8135DEA}" destId="{8C0A1725-DB7D-4BC1-8A05-421F98AD54E6}" srcOrd="0" destOrd="0" presId="urn:microsoft.com/office/officeart/2005/8/layout/hierarchy1"/>
    <dgm:cxn modelId="{0DF6D414-1502-4DD2-A7E5-8CF2C36554D5}" type="presParOf" srcId="{54DF2388-EE30-4B71-B6AC-7D50E8135DEA}" destId="{97193424-F40C-4988-B7F8-52B765A68FC3}" srcOrd="1" destOrd="0" presId="urn:microsoft.com/office/officeart/2005/8/layout/hierarchy1"/>
    <dgm:cxn modelId="{80C0C5C1-2A0F-4847-99DB-7CC8FB70C6DD}" type="presParOf" srcId="{F80DDD63-8688-4B2E-93B6-E0050100E643}" destId="{8796175F-87B7-4A7E-8142-47D8301D21A1}" srcOrd="1" destOrd="0" presId="urn:microsoft.com/office/officeart/2005/8/layout/hierarchy1"/>
    <dgm:cxn modelId="{192C5097-891F-4C71-913B-8223469016F7}" type="presParOf" srcId="{8796175F-87B7-4A7E-8142-47D8301D21A1}" destId="{1F4F362F-A2A1-48C7-A508-1AC88BF20295}" srcOrd="0" destOrd="0" presId="urn:microsoft.com/office/officeart/2005/8/layout/hierarchy1"/>
    <dgm:cxn modelId="{86053639-F537-4708-8691-A121D59EAA20}" type="presParOf" srcId="{8796175F-87B7-4A7E-8142-47D8301D21A1}" destId="{884582A6-8BE8-465C-919E-AC71CA188FFD}" srcOrd="1" destOrd="0" presId="urn:microsoft.com/office/officeart/2005/8/layout/hierarchy1"/>
    <dgm:cxn modelId="{BBCA3B71-7CF8-453F-867C-10B85F2FB8A6}" type="presParOf" srcId="{884582A6-8BE8-465C-919E-AC71CA188FFD}" destId="{38A460E9-ECBA-41EA-AD7B-DC29054CAB4E}" srcOrd="0" destOrd="0" presId="urn:microsoft.com/office/officeart/2005/8/layout/hierarchy1"/>
    <dgm:cxn modelId="{2A884809-C316-40CB-A58A-E6547F2CE808}" type="presParOf" srcId="{38A460E9-ECBA-41EA-AD7B-DC29054CAB4E}" destId="{68872EF3-639B-4932-889D-427C6BB03EC1}" srcOrd="0" destOrd="0" presId="urn:microsoft.com/office/officeart/2005/8/layout/hierarchy1"/>
    <dgm:cxn modelId="{86D3FE37-33B1-499F-87B6-51772100227B}" type="presParOf" srcId="{38A460E9-ECBA-41EA-AD7B-DC29054CAB4E}" destId="{E0EDBFE2-B3CD-45B9-B06B-CD382C67859D}" srcOrd="1" destOrd="0" presId="urn:microsoft.com/office/officeart/2005/8/layout/hierarchy1"/>
    <dgm:cxn modelId="{62E7DC00-CC50-4FB0-B615-80F1B5CC1E07}" type="presParOf" srcId="{884582A6-8BE8-465C-919E-AC71CA188FFD}" destId="{67CF1594-5694-4480-87AF-C1E1902C0C93}" srcOrd="1" destOrd="0" presId="urn:microsoft.com/office/officeart/2005/8/layout/hierarchy1"/>
    <dgm:cxn modelId="{F3685E92-E66F-44CD-916C-C987FE210A7C}" type="presParOf" srcId="{8796175F-87B7-4A7E-8142-47D8301D21A1}" destId="{1E1AF598-2971-4C67-A9F3-A87BEA678184}" srcOrd="2" destOrd="0" presId="urn:microsoft.com/office/officeart/2005/8/layout/hierarchy1"/>
    <dgm:cxn modelId="{6A69AC87-1CE5-4641-AF33-6D6C34628919}" type="presParOf" srcId="{8796175F-87B7-4A7E-8142-47D8301D21A1}" destId="{F34F7520-4B41-470B-A9CC-10CD9B854E8A}" srcOrd="3" destOrd="0" presId="urn:microsoft.com/office/officeart/2005/8/layout/hierarchy1"/>
    <dgm:cxn modelId="{8CE25889-17AA-46C3-98AE-3E2142966941}" type="presParOf" srcId="{F34F7520-4B41-470B-A9CC-10CD9B854E8A}" destId="{82E70C08-16F9-493C-A7A4-343E8E222609}" srcOrd="0" destOrd="0" presId="urn:microsoft.com/office/officeart/2005/8/layout/hierarchy1"/>
    <dgm:cxn modelId="{276350D5-365D-43DC-83A1-89009117B297}" type="presParOf" srcId="{82E70C08-16F9-493C-A7A4-343E8E222609}" destId="{B8631F4A-CDD8-4CD2-988F-15E70CD14C8B}" srcOrd="0" destOrd="0" presId="urn:microsoft.com/office/officeart/2005/8/layout/hierarchy1"/>
    <dgm:cxn modelId="{B7E8FE54-1A0F-4A98-AE28-3D2F20FFD128}" type="presParOf" srcId="{82E70C08-16F9-493C-A7A4-343E8E222609}" destId="{A742044B-447A-49C2-945E-3103059839AA}" srcOrd="1" destOrd="0" presId="urn:microsoft.com/office/officeart/2005/8/layout/hierarchy1"/>
    <dgm:cxn modelId="{FA87D5FD-5E1C-4CF0-9AD2-96C626F21B9A}" type="presParOf" srcId="{F34F7520-4B41-470B-A9CC-10CD9B854E8A}" destId="{91FC1FBF-329C-4BE2-81FC-EDAC63BD504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5AB33-D9B1-427F-9C34-1DC7F89BFD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D374AD5-EF54-4494-8C71-CD520423F105}">
      <dgm:prSet phldrT="[Текст]"/>
      <dgm:spPr/>
      <dgm:t>
        <a:bodyPr/>
        <a:lstStyle/>
        <a:p>
          <a:r>
            <a:rPr lang="kk-KZ"/>
            <a:t>Еңбек психологиясында бір біріне қарама қарсы 2 тенденция қарастырылуда.</a:t>
          </a:r>
          <a:endParaRPr lang="ru-RU" dirty="0"/>
        </a:p>
      </dgm:t>
    </dgm:pt>
    <dgm:pt modelId="{3C67554E-A492-4BB8-9643-24FE650035BF}" type="parTrans" cxnId="{7FECED48-898C-4D3D-BD65-C51AA536F1BC}">
      <dgm:prSet/>
      <dgm:spPr/>
      <dgm:t>
        <a:bodyPr/>
        <a:lstStyle/>
        <a:p>
          <a:endParaRPr lang="ru-RU"/>
        </a:p>
      </dgm:t>
    </dgm:pt>
    <dgm:pt modelId="{BA76FFFF-174A-491F-956B-EBCCE292AA83}" type="sibTrans" cxnId="{7FECED48-898C-4D3D-BD65-C51AA536F1BC}">
      <dgm:prSet/>
      <dgm:spPr/>
      <dgm:t>
        <a:bodyPr/>
        <a:lstStyle/>
        <a:p>
          <a:endParaRPr lang="ru-RU"/>
        </a:p>
      </dgm:t>
    </dgm:pt>
    <dgm:pt modelId="{3F6F1D97-C23A-4089-AD6E-DE976D1C3AB4}">
      <dgm:prSet/>
      <dgm:spPr/>
      <dgm:t>
        <a:bodyPr/>
        <a:lstStyle/>
        <a:p>
          <a:r>
            <a:rPr lang="kk-KZ" dirty="0"/>
            <a:t>Біріншісі- адамды мамандыққа сай тандау,</a:t>
          </a:r>
          <a:endParaRPr lang="ru-RU" dirty="0"/>
        </a:p>
      </dgm:t>
    </dgm:pt>
    <dgm:pt modelId="{075A2A94-5F30-4A95-A7E3-15B699EF88D4}" type="parTrans" cxnId="{DF792774-D74D-4E9C-AFC3-674819A09A92}">
      <dgm:prSet/>
      <dgm:spPr/>
      <dgm:t>
        <a:bodyPr/>
        <a:lstStyle/>
        <a:p>
          <a:endParaRPr lang="ru-RU"/>
        </a:p>
      </dgm:t>
    </dgm:pt>
    <dgm:pt modelId="{96D97285-162C-46CF-A572-0E981A939E3A}" type="sibTrans" cxnId="{DF792774-D74D-4E9C-AFC3-674819A09A92}">
      <dgm:prSet/>
      <dgm:spPr/>
      <dgm:t>
        <a:bodyPr/>
        <a:lstStyle/>
        <a:p>
          <a:endParaRPr lang="ru-RU"/>
        </a:p>
      </dgm:t>
    </dgm:pt>
    <dgm:pt modelId="{EE40E1F3-B597-4B7A-84B1-A6C5B97C9E4E}">
      <dgm:prSet/>
      <dgm:spPr/>
      <dgm:t>
        <a:bodyPr/>
        <a:lstStyle/>
        <a:p>
          <a:r>
            <a:rPr lang="kk-KZ" dirty="0"/>
            <a:t>Екіншісі- адамға сай мамандық таңдау. </a:t>
          </a:r>
          <a:endParaRPr lang="ru-RU" dirty="0"/>
        </a:p>
      </dgm:t>
    </dgm:pt>
    <dgm:pt modelId="{AF1D1E9F-CE53-4E8D-93B1-4EA998713710}" type="parTrans" cxnId="{45A2B112-9B45-497B-B6B6-695BB77AF7F1}">
      <dgm:prSet/>
      <dgm:spPr/>
      <dgm:t>
        <a:bodyPr/>
        <a:lstStyle/>
        <a:p>
          <a:endParaRPr lang="ru-RU"/>
        </a:p>
      </dgm:t>
    </dgm:pt>
    <dgm:pt modelId="{B5AAF51B-363A-4043-8A7E-38C1F7579382}" type="sibTrans" cxnId="{45A2B112-9B45-497B-B6B6-695BB77AF7F1}">
      <dgm:prSet/>
      <dgm:spPr/>
      <dgm:t>
        <a:bodyPr/>
        <a:lstStyle/>
        <a:p>
          <a:endParaRPr lang="ru-RU"/>
        </a:p>
      </dgm:t>
    </dgm:pt>
    <dgm:pt modelId="{A21988AA-29AE-4D55-9519-A62DAFCC8190}" type="pres">
      <dgm:prSet presAssocID="{A345AB33-D9B1-427F-9C34-1DC7F89BFD33}" presName="hierChild1" presStyleCnt="0">
        <dgm:presLayoutVars>
          <dgm:chPref val="1"/>
          <dgm:dir/>
          <dgm:animOne val="branch"/>
          <dgm:animLvl val="lvl"/>
          <dgm:resizeHandles/>
        </dgm:presLayoutVars>
      </dgm:prSet>
      <dgm:spPr/>
    </dgm:pt>
    <dgm:pt modelId="{F80DDD63-8688-4B2E-93B6-E0050100E643}" type="pres">
      <dgm:prSet presAssocID="{AD374AD5-EF54-4494-8C71-CD520423F105}" presName="hierRoot1" presStyleCnt="0"/>
      <dgm:spPr/>
    </dgm:pt>
    <dgm:pt modelId="{54DF2388-EE30-4B71-B6AC-7D50E8135DEA}" type="pres">
      <dgm:prSet presAssocID="{AD374AD5-EF54-4494-8C71-CD520423F105}" presName="composite" presStyleCnt="0"/>
      <dgm:spPr/>
    </dgm:pt>
    <dgm:pt modelId="{8C0A1725-DB7D-4BC1-8A05-421F98AD54E6}" type="pres">
      <dgm:prSet presAssocID="{AD374AD5-EF54-4494-8C71-CD520423F105}" presName="background" presStyleLbl="node0" presStyleIdx="0" presStyleCnt="1"/>
      <dgm:spPr/>
    </dgm:pt>
    <dgm:pt modelId="{97193424-F40C-4988-B7F8-52B765A68FC3}" type="pres">
      <dgm:prSet presAssocID="{AD374AD5-EF54-4494-8C71-CD520423F105}" presName="text" presStyleLbl="fgAcc0" presStyleIdx="0" presStyleCnt="1" custScaleX="537157">
        <dgm:presLayoutVars>
          <dgm:chPref val="3"/>
        </dgm:presLayoutVars>
      </dgm:prSet>
      <dgm:spPr/>
    </dgm:pt>
    <dgm:pt modelId="{8796175F-87B7-4A7E-8142-47D8301D21A1}" type="pres">
      <dgm:prSet presAssocID="{AD374AD5-EF54-4494-8C71-CD520423F105}" presName="hierChild2" presStyleCnt="0"/>
      <dgm:spPr/>
    </dgm:pt>
    <dgm:pt modelId="{E375F6D3-5E63-4F96-BB1B-7AE3DF01915A}" type="pres">
      <dgm:prSet presAssocID="{075A2A94-5F30-4A95-A7E3-15B699EF88D4}" presName="Name10" presStyleLbl="parChTrans1D2" presStyleIdx="0" presStyleCnt="2"/>
      <dgm:spPr/>
    </dgm:pt>
    <dgm:pt modelId="{C9CC807E-8D37-4236-8610-447DBCA2830F}" type="pres">
      <dgm:prSet presAssocID="{3F6F1D97-C23A-4089-AD6E-DE976D1C3AB4}" presName="hierRoot2" presStyleCnt="0"/>
      <dgm:spPr/>
    </dgm:pt>
    <dgm:pt modelId="{57D1E358-04CF-4B05-B58B-3AC15D6659D7}" type="pres">
      <dgm:prSet presAssocID="{3F6F1D97-C23A-4089-AD6E-DE976D1C3AB4}" presName="composite2" presStyleCnt="0"/>
      <dgm:spPr/>
    </dgm:pt>
    <dgm:pt modelId="{1A97DFD7-0D34-41FF-86A0-ADFE88EC0B72}" type="pres">
      <dgm:prSet presAssocID="{3F6F1D97-C23A-4089-AD6E-DE976D1C3AB4}" presName="background2" presStyleLbl="node2" presStyleIdx="0" presStyleCnt="2"/>
      <dgm:spPr/>
    </dgm:pt>
    <dgm:pt modelId="{1E3784B1-4FF1-4875-9F3B-B96F4AFAA4EA}" type="pres">
      <dgm:prSet presAssocID="{3F6F1D97-C23A-4089-AD6E-DE976D1C3AB4}" presName="text2" presStyleLbl="fgAcc2" presStyleIdx="0" presStyleCnt="2" custScaleX="211319">
        <dgm:presLayoutVars>
          <dgm:chPref val="3"/>
        </dgm:presLayoutVars>
      </dgm:prSet>
      <dgm:spPr/>
    </dgm:pt>
    <dgm:pt modelId="{2CB19EA0-62BA-4E40-A45A-A545FC9EDBF9}" type="pres">
      <dgm:prSet presAssocID="{3F6F1D97-C23A-4089-AD6E-DE976D1C3AB4}" presName="hierChild3" presStyleCnt="0"/>
      <dgm:spPr/>
    </dgm:pt>
    <dgm:pt modelId="{527BE5DF-5EDE-4F46-A14E-4D5BC02358B5}" type="pres">
      <dgm:prSet presAssocID="{AF1D1E9F-CE53-4E8D-93B1-4EA998713710}" presName="Name10" presStyleLbl="parChTrans1D2" presStyleIdx="1" presStyleCnt="2"/>
      <dgm:spPr/>
    </dgm:pt>
    <dgm:pt modelId="{2B1B38BC-E781-4E96-AF82-ECB9EC41FCB1}" type="pres">
      <dgm:prSet presAssocID="{EE40E1F3-B597-4B7A-84B1-A6C5B97C9E4E}" presName="hierRoot2" presStyleCnt="0"/>
      <dgm:spPr/>
    </dgm:pt>
    <dgm:pt modelId="{AE9F709E-5FBD-441A-A857-EC21C931C471}" type="pres">
      <dgm:prSet presAssocID="{EE40E1F3-B597-4B7A-84B1-A6C5B97C9E4E}" presName="composite2" presStyleCnt="0"/>
      <dgm:spPr/>
    </dgm:pt>
    <dgm:pt modelId="{41F802B2-9610-4671-956C-4B17C81F7528}" type="pres">
      <dgm:prSet presAssocID="{EE40E1F3-B597-4B7A-84B1-A6C5B97C9E4E}" presName="background2" presStyleLbl="node2" presStyleIdx="1" presStyleCnt="2"/>
      <dgm:spPr/>
    </dgm:pt>
    <dgm:pt modelId="{7B1A14B7-C71B-4DD2-9021-B5273607DF7F}" type="pres">
      <dgm:prSet presAssocID="{EE40E1F3-B597-4B7A-84B1-A6C5B97C9E4E}" presName="text2" presStyleLbl="fgAcc2" presStyleIdx="1" presStyleCnt="2" custScaleX="217589">
        <dgm:presLayoutVars>
          <dgm:chPref val="3"/>
        </dgm:presLayoutVars>
      </dgm:prSet>
      <dgm:spPr/>
    </dgm:pt>
    <dgm:pt modelId="{EEEB7A50-9CE6-46F4-8B31-5095B8820FFD}" type="pres">
      <dgm:prSet presAssocID="{EE40E1F3-B597-4B7A-84B1-A6C5B97C9E4E}" presName="hierChild3" presStyleCnt="0"/>
      <dgm:spPr/>
    </dgm:pt>
  </dgm:ptLst>
  <dgm:cxnLst>
    <dgm:cxn modelId="{45A2B112-9B45-497B-B6B6-695BB77AF7F1}" srcId="{AD374AD5-EF54-4494-8C71-CD520423F105}" destId="{EE40E1F3-B597-4B7A-84B1-A6C5B97C9E4E}" srcOrd="1" destOrd="0" parTransId="{AF1D1E9F-CE53-4E8D-93B1-4EA998713710}" sibTransId="{B5AAF51B-363A-4043-8A7E-38C1F7579382}"/>
    <dgm:cxn modelId="{51A32417-537A-49E3-9CDD-E4691CECB7F2}" type="presOf" srcId="{A345AB33-D9B1-427F-9C34-1DC7F89BFD33}" destId="{A21988AA-29AE-4D55-9519-A62DAFCC8190}" srcOrd="0" destOrd="0" presId="urn:microsoft.com/office/officeart/2005/8/layout/hierarchy1"/>
    <dgm:cxn modelId="{7FECED48-898C-4D3D-BD65-C51AA536F1BC}" srcId="{A345AB33-D9B1-427F-9C34-1DC7F89BFD33}" destId="{AD374AD5-EF54-4494-8C71-CD520423F105}" srcOrd="0" destOrd="0" parTransId="{3C67554E-A492-4BB8-9643-24FE650035BF}" sibTransId="{BA76FFFF-174A-491F-956B-EBCCE292AA83}"/>
    <dgm:cxn modelId="{DF792774-D74D-4E9C-AFC3-674819A09A92}" srcId="{AD374AD5-EF54-4494-8C71-CD520423F105}" destId="{3F6F1D97-C23A-4089-AD6E-DE976D1C3AB4}" srcOrd="0" destOrd="0" parTransId="{075A2A94-5F30-4A95-A7E3-15B699EF88D4}" sibTransId="{96D97285-162C-46CF-A572-0E981A939E3A}"/>
    <dgm:cxn modelId="{AE91667B-DD97-4B3F-8B83-C632C70C883D}" type="presOf" srcId="{075A2A94-5F30-4A95-A7E3-15B699EF88D4}" destId="{E375F6D3-5E63-4F96-BB1B-7AE3DF01915A}" srcOrd="0" destOrd="0" presId="urn:microsoft.com/office/officeart/2005/8/layout/hierarchy1"/>
    <dgm:cxn modelId="{9E2B2BA3-E6CE-43E5-9C5C-2AB040652D22}" type="presOf" srcId="{EE40E1F3-B597-4B7A-84B1-A6C5B97C9E4E}" destId="{7B1A14B7-C71B-4DD2-9021-B5273607DF7F}" srcOrd="0" destOrd="0" presId="urn:microsoft.com/office/officeart/2005/8/layout/hierarchy1"/>
    <dgm:cxn modelId="{E68AD1A5-EC49-4297-A1AE-513A29395254}" type="presOf" srcId="{AF1D1E9F-CE53-4E8D-93B1-4EA998713710}" destId="{527BE5DF-5EDE-4F46-A14E-4D5BC02358B5}" srcOrd="0" destOrd="0" presId="urn:microsoft.com/office/officeart/2005/8/layout/hierarchy1"/>
    <dgm:cxn modelId="{62D2ACB0-F020-40DC-8C58-6BBEF3318A73}" type="presOf" srcId="{3F6F1D97-C23A-4089-AD6E-DE976D1C3AB4}" destId="{1E3784B1-4FF1-4875-9F3B-B96F4AFAA4EA}" srcOrd="0" destOrd="0" presId="urn:microsoft.com/office/officeart/2005/8/layout/hierarchy1"/>
    <dgm:cxn modelId="{5AB746DE-08E4-4D17-8114-1AF88C41D233}" type="presOf" srcId="{AD374AD5-EF54-4494-8C71-CD520423F105}" destId="{97193424-F40C-4988-B7F8-52B765A68FC3}" srcOrd="0" destOrd="0" presId="urn:microsoft.com/office/officeart/2005/8/layout/hierarchy1"/>
    <dgm:cxn modelId="{EDC21238-DCC4-4C2F-BE32-25BE8ED3B4D0}" type="presParOf" srcId="{A21988AA-29AE-4D55-9519-A62DAFCC8190}" destId="{F80DDD63-8688-4B2E-93B6-E0050100E643}" srcOrd="0" destOrd="0" presId="urn:microsoft.com/office/officeart/2005/8/layout/hierarchy1"/>
    <dgm:cxn modelId="{39675FD0-4F65-41AE-BE7A-7CE9D2DE7B15}" type="presParOf" srcId="{F80DDD63-8688-4B2E-93B6-E0050100E643}" destId="{54DF2388-EE30-4B71-B6AC-7D50E8135DEA}" srcOrd="0" destOrd="0" presId="urn:microsoft.com/office/officeart/2005/8/layout/hierarchy1"/>
    <dgm:cxn modelId="{DACB798E-1621-45E8-96E0-5854FC351D12}" type="presParOf" srcId="{54DF2388-EE30-4B71-B6AC-7D50E8135DEA}" destId="{8C0A1725-DB7D-4BC1-8A05-421F98AD54E6}" srcOrd="0" destOrd="0" presId="urn:microsoft.com/office/officeart/2005/8/layout/hierarchy1"/>
    <dgm:cxn modelId="{EDFAB5C9-68D4-41A6-ACC3-5A17C84B1A9B}" type="presParOf" srcId="{54DF2388-EE30-4B71-B6AC-7D50E8135DEA}" destId="{97193424-F40C-4988-B7F8-52B765A68FC3}" srcOrd="1" destOrd="0" presId="urn:microsoft.com/office/officeart/2005/8/layout/hierarchy1"/>
    <dgm:cxn modelId="{B6914F89-73F4-443D-BB83-1918F4728847}" type="presParOf" srcId="{F80DDD63-8688-4B2E-93B6-E0050100E643}" destId="{8796175F-87B7-4A7E-8142-47D8301D21A1}" srcOrd="1" destOrd="0" presId="urn:microsoft.com/office/officeart/2005/8/layout/hierarchy1"/>
    <dgm:cxn modelId="{36E23961-0EA0-4B9A-8952-861598EE8363}" type="presParOf" srcId="{8796175F-87B7-4A7E-8142-47D8301D21A1}" destId="{E375F6D3-5E63-4F96-BB1B-7AE3DF01915A}" srcOrd="0" destOrd="0" presId="urn:microsoft.com/office/officeart/2005/8/layout/hierarchy1"/>
    <dgm:cxn modelId="{25997081-1F83-4446-942E-1CD6EA3A08DF}" type="presParOf" srcId="{8796175F-87B7-4A7E-8142-47D8301D21A1}" destId="{C9CC807E-8D37-4236-8610-447DBCA2830F}" srcOrd="1" destOrd="0" presId="urn:microsoft.com/office/officeart/2005/8/layout/hierarchy1"/>
    <dgm:cxn modelId="{3A366FCE-D6BB-4491-9B64-0687C0B02A31}" type="presParOf" srcId="{C9CC807E-8D37-4236-8610-447DBCA2830F}" destId="{57D1E358-04CF-4B05-B58B-3AC15D6659D7}" srcOrd="0" destOrd="0" presId="urn:microsoft.com/office/officeart/2005/8/layout/hierarchy1"/>
    <dgm:cxn modelId="{AB7FA773-0F19-45BE-B7E9-445E2CF6D017}" type="presParOf" srcId="{57D1E358-04CF-4B05-B58B-3AC15D6659D7}" destId="{1A97DFD7-0D34-41FF-86A0-ADFE88EC0B72}" srcOrd="0" destOrd="0" presId="urn:microsoft.com/office/officeart/2005/8/layout/hierarchy1"/>
    <dgm:cxn modelId="{D76A87B3-D6A1-4852-8200-EE4A091ACB0A}" type="presParOf" srcId="{57D1E358-04CF-4B05-B58B-3AC15D6659D7}" destId="{1E3784B1-4FF1-4875-9F3B-B96F4AFAA4EA}" srcOrd="1" destOrd="0" presId="urn:microsoft.com/office/officeart/2005/8/layout/hierarchy1"/>
    <dgm:cxn modelId="{C9D90E69-5608-4DC5-8DA3-87EC3A3556D9}" type="presParOf" srcId="{C9CC807E-8D37-4236-8610-447DBCA2830F}" destId="{2CB19EA0-62BA-4E40-A45A-A545FC9EDBF9}" srcOrd="1" destOrd="0" presId="urn:microsoft.com/office/officeart/2005/8/layout/hierarchy1"/>
    <dgm:cxn modelId="{D8E50FE9-33CF-4AB3-B794-D7FF4BC0F2A2}" type="presParOf" srcId="{8796175F-87B7-4A7E-8142-47D8301D21A1}" destId="{527BE5DF-5EDE-4F46-A14E-4D5BC02358B5}" srcOrd="2" destOrd="0" presId="urn:microsoft.com/office/officeart/2005/8/layout/hierarchy1"/>
    <dgm:cxn modelId="{2E036717-6909-4810-84D3-74D9A7FD3EAD}" type="presParOf" srcId="{8796175F-87B7-4A7E-8142-47D8301D21A1}" destId="{2B1B38BC-E781-4E96-AF82-ECB9EC41FCB1}" srcOrd="3" destOrd="0" presId="urn:microsoft.com/office/officeart/2005/8/layout/hierarchy1"/>
    <dgm:cxn modelId="{B7CC156C-B34A-4F13-A3B6-A85EF869A03A}" type="presParOf" srcId="{2B1B38BC-E781-4E96-AF82-ECB9EC41FCB1}" destId="{AE9F709E-5FBD-441A-A857-EC21C931C471}" srcOrd="0" destOrd="0" presId="urn:microsoft.com/office/officeart/2005/8/layout/hierarchy1"/>
    <dgm:cxn modelId="{D91EE234-45D3-4C6B-87CA-60A41B9F397F}" type="presParOf" srcId="{AE9F709E-5FBD-441A-A857-EC21C931C471}" destId="{41F802B2-9610-4671-956C-4B17C81F7528}" srcOrd="0" destOrd="0" presId="urn:microsoft.com/office/officeart/2005/8/layout/hierarchy1"/>
    <dgm:cxn modelId="{AB859C23-E0CB-450E-8BF1-61D3B86E387D}" type="presParOf" srcId="{AE9F709E-5FBD-441A-A857-EC21C931C471}" destId="{7B1A14B7-C71B-4DD2-9021-B5273607DF7F}" srcOrd="1" destOrd="0" presId="urn:microsoft.com/office/officeart/2005/8/layout/hierarchy1"/>
    <dgm:cxn modelId="{041B372B-20F7-4159-8B98-85F97EF5DC4C}" type="presParOf" srcId="{2B1B38BC-E781-4E96-AF82-ECB9EC41FCB1}" destId="{EEEB7A50-9CE6-46F4-8B31-5095B8820FF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66AF7-E786-4129-A451-4EB6264214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B85EF3EB-B9F6-493C-969D-6BD5C8A9FDA8}">
      <dgm:prSet phldrT="[Текст]" custT="1"/>
      <dgm:spPr/>
      <dgm:t>
        <a:bodyPr/>
        <a:lstStyle/>
        <a:p>
          <a:r>
            <a:rPr lang="kk-KZ" sz="2000" dirty="0">
              <a:latin typeface="Arial" pitchFamily="34" charset="0"/>
              <a:cs typeface="Arial" pitchFamily="34" charset="0"/>
            </a:rPr>
            <a:t>Адамның мамандық таңдаудағы жақсы қасиеттеріне тоқталайық. </a:t>
          </a:r>
          <a:endParaRPr lang="ru-RU" sz="2000" dirty="0">
            <a:latin typeface="Arial" pitchFamily="34" charset="0"/>
            <a:cs typeface="Arial" pitchFamily="34" charset="0"/>
          </a:endParaRPr>
        </a:p>
      </dgm:t>
    </dgm:pt>
    <dgm:pt modelId="{CDA61837-CE19-45EE-B59A-227DC41A4092}" type="parTrans" cxnId="{76919A68-710E-491F-85D7-11BCEAA19DE7}">
      <dgm:prSet/>
      <dgm:spPr/>
      <dgm:t>
        <a:bodyPr/>
        <a:lstStyle/>
        <a:p>
          <a:endParaRPr lang="ru-RU"/>
        </a:p>
      </dgm:t>
    </dgm:pt>
    <dgm:pt modelId="{233A9957-3EF0-4CFD-8422-3C029BC53C65}" type="sibTrans" cxnId="{76919A68-710E-491F-85D7-11BCEAA19DE7}">
      <dgm:prSet/>
      <dgm:spPr/>
      <dgm:t>
        <a:bodyPr/>
        <a:lstStyle/>
        <a:p>
          <a:endParaRPr lang="ru-RU"/>
        </a:p>
      </dgm:t>
    </dgm:pt>
    <dgm:pt modelId="{BC0B7A17-536F-477A-BCB4-A83E6AFFD0DF}">
      <dgm:prSet custT="1"/>
      <dgm:spPr/>
      <dgm:t>
        <a:bodyPr/>
        <a:lstStyle/>
        <a:p>
          <a:r>
            <a:rPr lang="kk-KZ" sz="2000" dirty="0">
              <a:latin typeface="Arial" pitchFamily="34" charset="0"/>
              <a:cs typeface="Arial" pitchFamily="34" charset="0"/>
            </a:rPr>
            <a:t>1. Индивидуалды-типологиялық қасиеті (күш, ширақтық, жүйке жүйесінің динамикалылығы және тұрақсыздығы.)</a:t>
          </a:r>
          <a:endParaRPr lang="ru-RU" sz="2000" dirty="0">
            <a:latin typeface="Arial" pitchFamily="34" charset="0"/>
            <a:cs typeface="Arial" pitchFamily="34" charset="0"/>
          </a:endParaRPr>
        </a:p>
      </dgm:t>
    </dgm:pt>
    <dgm:pt modelId="{8A272030-9E32-40E8-B2C2-1B162ABB0CF7}" type="parTrans" cxnId="{3D10FB1E-C832-4702-AFB0-244D2F6A1539}">
      <dgm:prSet/>
      <dgm:spPr/>
      <dgm:t>
        <a:bodyPr/>
        <a:lstStyle/>
        <a:p>
          <a:endParaRPr lang="ru-RU"/>
        </a:p>
      </dgm:t>
    </dgm:pt>
    <dgm:pt modelId="{1A3D7EBF-6292-4CC5-946A-D12809057DCE}" type="sibTrans" cxnId="{3D10FB1E-C832-4702-AFB0-244D2F6A1539}">
      <dgm:prSet/>
      <dgm:spPr/>
      <dgm:t>
        <a:bodyPr/>
        <a:lstStyle/>
        <a:p>
          <a:endParaRPr lang="ru-RU"/>
        </a:p>
      </dgm:t>
    </dgm:pt>
    <dgm:pt modelId="{B6D72216-ED67-4617-9E18-D655993032AA}">
      <dgm:prSet custT="1"/>
      <dgm:spPr/>
      <dgm:t>
        <a:bodyPr/>
        <a:lstStyle/>
        <a:p>
          <a:r>
            <a:rPr lang="kk-KZ" sz="2000" dirty="0">
              <a:latin typeface="Arial" pitchFamily="34" charset="0"/>
              <a:cs typeface="Arial" pitchFamily="34" charset="0"/>
            </a:rPr>
            <a:t>2. Сенсорлы және перцептивті қасиеті. Бұл қасиет сезім анализаторлары арасындағы ең жоғарғы деңгейде.</a:t>
          </a:r>
          <a:endParaRPr lang="ru-RU" sz="2000" dirty="0">
            <a:latin typeface="Arial" pitchFamily="34" charset="0"/>
            <a:cs typeface="Arial" pitchFamily="34" charset="0"/>
          </a:endParaRPr>
        </a:p>
      </dgm:t>
    </dgm:pt>
    <dgm:pt modelId="{D194F5D0-773D-49F8-8F3C-5C532EFBD4FF}" type="parTrans" cxnId="{B70271D4-6CD3-4DF8-A40A-78378E51EE2B}">
      <dgm:prSet/>
      <dgm:spPr/>
      <dgm:t>
        <a:bodyPr/>
        <a:lstStyle/>
        <a:p>
          <a:endParaRPr lang="ru-RU"/>
        </a:p>
      </dgm:t>
    </dgm:pt>
    <dgm:pt modelId="{CBC2F87B-09D6-42F1-8015-C10531768EF1}" type="sibTrans" cxnId="{B70271D4-6CD3-4DF8-A40A-78378E51EE2B}">
      <dgm:prSet/>
      <dgm:spPr/>
      <dgm:t>
        <a:bodyPr/>
        <a:lstStyle/>
        <a:p>
          <a:endParaRPr lang="ru-RU"/>
        </a:p>
      </dgm:t>
    </dgm:pt>
    <dgm:pt modelId="{E642140C-7893-4925-97E1-83644D472670}">
      <dgm:prSet custT="1"/>
      <dgm:spPr/>
      <dgm:t>
        <a:bodyPr/>
        <a:lstStyle/>
        <a:p>
          <a:r>
            <a:rPr lang="kk-KZ" sz="2000" dirty="0">
              <a:latin typeface="Arial" pitchFamily="34" charset="0"/>
              <a:cs typeface="Arial" pitchFamily="34" charset="0"/>
            </a:rPr>
            <a:t>3. Психоматорикалық қасиеттер бірі-ойлау және елестету.</a:t>
          </a:r>
          <a:endParaRPr lang="ru-RU" sz="2000" dirty="0">
            <a:latin typeface="Arial" pitchFamily="34" charset="0"/>
            <a:cs typeface="Arial" pitchFamily="34" charset="0"/>
          </a:endParaRPr>
        </a:p>
      </dgm:t>
    </dgm:pt>
    <dgm:pt modelId="{8E3D7C8D-4B5F-44BB-8D20-903B599215CD}" type="parTrans" cxnId="{44D279D4-9B3E-4C5D-866C-51271F74EA7E}">
      <dgm:prSet/>
      <dgm:spPr/>
      <dgm:t>
        <a:bodyPr/>
        <a:lstStyle/>
        <a:p>
          <a:endParaRPr lang="ru-RU"/>
        </a:p>
      </dgm:t>
    </dgm:pt>
    <dgm:pt modelId="{B72FF424-7020-438B-A7B5-31D49D29F267}" type="sibTrans" cxnId="{44D279D4-9B3E-4C5D-866C-51271F74EA7E}">
      <dgm:prSet/>
      <dgm:spPr/>
      <dgm:t>
        <a:bodyPr/>
        <a:lstStyle/>
        <a:p>
          <a:endParaRPr lang="ru-RU"/>
        </a:p>
      </dgm:t>
    </dgm:pt>
    <dgm:pt modelId="{F01FAB03-0602-4251-8102-67B6D5DBA1BC}" type="pres">
      <dgm:prSet presAssocID="{B7366AF7-E786-4129-A451-4EB626421480}" presName="hierChild1" presStyleCnt="0">
        <dgm:presLayoutVars>
          <dgm:orgChart val="1"/>
          <dgm:chPref val="1"/>
          <dgm:dir/>
          <dgm:animOne val="branch"/>
          <dgm:animLvl val="lvl"/>
          <dgm:resizeHandles/>
        </dgm:presLayoutVars>
      </dgm:prSet>
      <dgm:spPr/>
    </dgm:pt>
    <dgm:pt modelId="{B7B4109B-26D0-4160-8851-EE74C2D6E8D2}" type="pres">
      <dgm:prSet presAssocID="{B85EF3EB-B9F6-493C-969D-6BD5C8A9FDA8}" presName="hierRoot1" presStyleCnt="0">
        <dgm:presLayoutVars>
          <dgm:hierBranch val="init"/>
        </dgm:presLayoutVars>
      </dgm:prSet>
      <dgm:spPr/>
    </dgm:pt>
    <dgm:pt modelId="{94F54D41-7FDF-48FB-8782-886D7C893031}" type="pres">
      <dgm:prSet presAssocID="{B85EF3EB-B9F6-493C-969D-6BD5C8A9FDA8}" presName="rootComposite1" presStyleCnt="0"/>
      <dgm:spPr/>
    </dgm:pt>
    <dgm:pt modelId="{CFDB7862-3303-4C6C-AC80-93EC724C23E9}" type="pres">
      <dgm:prSet presAssocID="{B85EF3EB-B9F6-493C-969D-6BD5C8A9FDA8}" presName="rootText1" presStyleLbl="node0" presStyleIdx="0" presStyleCnt="1" custScaleX="190026" custScaleY="65720">
        <dgm:presLayoutVars>
          <dgm:chPref val="3"/>
        </dgm:presLayoutVars>
      </dgm:prSet>
      <dgm:spPr/>
    </dgm:pt>
    <dgm:pt modelId="{DDEDB933-90AA-4AD2-8FB0-5596A715DF66}" type="pres">
      <dgm:prSet presAssocID="{B85EF3EB-B9F6-493C-969D-6BD5C8A9FDA8}" presName="rootConnector1" presStyleLbl="node1" presStyleIdx="0" presStyleCnt="0"/>
      <dgm:spPr/>
    </dgm:pt>
    <dgm:pt modelId="{64FF8467-7627-4BFD-A7C6-A694D63BE60F}" type="pres">
      <dgm:prSet presAssocID="{B85EF3EB-B9F6-493C-969D-6BD5C8A9FDA8}" presName="hierChild2" presStyleCnt="0"/>
      <dgm:spPr/>
    </dgm:pt>
    <dgm:pt modelId="{1B8D377A-622F-4054-878D-42A5D3186FF8}" type="pres">
      <dgm:prSet presAssocID="{8A272030-9E32-40E8-B2C2-1B162ABB0CF7}" presName="Name37" presStyleLbl="parChTrans1D2" presStyleIdx="0" presStyleCnt="3"/>
      <dgm:spPr/>
    </dgm:pt>
    <dgm:pt modelId="{70CB6AC3-EF37-48DF-85AB-86E5373FA96C}" type="pres">
      <dgm:prSet presAssocID="{BC0B7A17-536F-477A-BCB4-A83E6AFFD0DF}" presName="hierRoot2" presStyleCnt="0">
        <dgm:presLayoutVars>
          <dgm:hierBranch val="init"/>
        </dgm:presLayoutVars>
      </dgm:prSet>
      <dgm:spPr/>
    </dgm:pt>
    <dgm:pt modelId="{6FC04A93-767C-4E81-B406-8B5AF42A6FFC}" type="pres">
      <dgm:prSet presAssocID="{BC0B7A17-536F-477A-BCB4-A83E6AFFD0DF}" presName="rootComposite" presStyleCnt="0"/>
      <dgm:spPr/>
    </dgm:pt>
    <dgm:pt modelId="{67808A3B-DEE6-4E33-A982-541834FF1C40}" type="pres">
      <dgm:prSet presAssocID="{BC0B7A17-536F-477A-BCB4-A83E6AFFD0DF}" presName="rootText" presStyleLbl="node2" presStyleIdx="0" presStyleCnt="3" custScaleX="112423" custScaleY="63377">
        <dgm:presLayoutVars>
          <dgm:chPref val="3"/>
        </dgm:presLayoutVars>
      </dgm:prSet>
      <dgm:spPr/>
    </dgm:pt>
    <dgm:pt modelId="{93850194-702F-424B-A9D2-AB8AF46D84B0}" type="pres">
      <dgm:prSet presAssocID="{BC0B7A17-536F-477A-BCB4-A83E6AFFD0DF}" presName="rootConnector" presStyleLbl="node2" presStyleIdx="0" presStyleCnt="3"/>
      <dgm:spPr/>
    </dgm:pt>
    <dgm:pt modelId="{3B4E007E-8795-44A8-A6B7-41564E845691}" type="pres">
      <dgm:prSet presAssocID="{BC0B7A17-536F-477A-BCB4-A83E6AFFD0DF}" presName="hierChild4" presStyleCnt="0"/>
      <dgm:spPr/>
    </dgm:pt>
    <dgm:pt modelId="{F6C6948F-D096-427A-89CA-321F6C8D695A}" type="pres">
      <dgm:prSet presAssocID="{BC0B7A17-536F-477A-BCB4-A83E6AFFD0DF}" presName="hierChild5" presStyleCnt="0"/>
      <dgm:spPr/>
    </dgm:pt>
    <dgm:pt modelId="{9BCC7FC8-6E13-464C-8DF0-F5B6C920588C}" type="pres">
      <dgm:prSet presAssocID="{D194F5D0-773D-49F8-8F3C-5C532EFBD4FF}" presName="Name37" presStyleLbl="parChTrans1D2" presStyleIdx="1" presStyleCnt="3"/>
      <dgm:spPr/>
    </dgm:pt>
    <dgm:pt modelId="{789D1BEB-BFB0-4BA2-B247-7154F13D7238}" type="pres">
      <dgm:prSet presAssocID="{B6D72216-ED67-4617-9E18-D655993032AA}" presName="hierRoot2" presStyleCnt="0">
        <dgm:presLayoutVars>
          <dgm:hierBranch val="init"/>
        </dgm:presLayoutVars>
      </dgm:prSet>
      <dgm:spPr/>
    </dgm:pt>
    <dgm:pt modelId="{F800B89D-238E-4B0A-A5BB-F1720518B85E}" type="pres">
      <dgm:prSet presAssocID="{B6D72216-ED67-4617-9E18-D655993032AA}" presName="rootComposite" presStyleCnt="0"/>
      <dgm:spPr/>
    </dgm:pt>
    <dgm:pt modelId="{27D666F8-0697-4067-B531-54860B2EA048}" type="pres">
      <dgm:prSet presAssocID="{B6D72216-ED67-4617-9E18-D655993032AA}" presName="rootText" presStyleLbl="node2" presStyleIdx="1" presStyleCnt="3" custScaleX="111831" custScaleY="63377">
        <dgm:presLayoutVars>
          <dgm:chPref val="3"/>
        </dgm:presLayoutVars>
      </dgm:prSet>
      <dgm:spPr/>
    </dgm:pt>
    <dgm:pt modelId="{B7315B33-EC08-4697-A793-3303ED8A2681}" type="pres">
      <dgm:prSet presAssocID="{B6D72216-ED67-4617-9E18-D655993032AA}" presName="rootConnector" presStyleLbl="node2" presStyleIdx="1" presStyleCnt="3"/>
      <dgm:spPr/>
    </dgm:pt>
    <dgm:pt modelId="{98788F5E-D825-4CDE-BE09-255F3F368962}" type="pres">
      <dgm:prSet presAssocID="{B6D72216-ED67-4617-9E18-D655993032AA}" presName="hierChild4" presStyleCnt="0"/>
      <dgm:spPr/>
    </dgm:pt>
    <dgm:pt modelId="{0C38F6BE-A290-460B-851C-3E84D4690A28}" type="pres">
      <dgm:prSet presAssocID="{B6D72216-ED67-4617-9E18-D655993032AA}" presName="hierChild5" presStyleCnt="0"/>
      <dgm:spPr/>
    </dgm:pt>
    <dgm:pt modelId="{581F7E3D-149A-402E-BE5A-7F69E4230EB2}" type="pres">
      <dgm:prSet presAssocID="{8E3D7C8D-4B5F-44BB-8D20-903B599215CD}" presName="Name37" presStyleLbl="parChTrans1D2" presStyleIdx="2" presStyleCnt="3"/>
      <dgm:spPr/>
    </dgm:pt>
    <dgm:pt modelId="{27AFD051-7F03-4F0B-ABEF-54AB5D34692E}" type="pres">
      <dgm:prSet presAssocID="{E642140C-7893-4925-97E1-83644D472670}" presName="hierRoot2" presStyleCnt="0">
        <dgm:presLayoutVars>
          <dgm:hierBranch val="init"/>
        </dgm:presLayoutVars>
      </dgm:prSet>
      <dgm:spPr/>
    </dgm:pt>
    <dgm:pt modelId="{4D211D7C-E57B-441B-ADA8-B63F21D5822D}" type="pres">
      <dgm:prSet presAssocID="{E642140C-7893-4925-97E1-83644D472670}" presName="rootComposite" presStyleCnt="0"/>
      <dgm:spPr/>
    </dgm:pt>
    <dgm:pt modelId="{8716D88F-70B0-41A6-A1D6-97745D6763F8}" type="pres">
      <dgm:prSet presAssocID="{E642140C-7893-4925-97E1-83644D472670}" presName="rootText" presStyleLbl="node2" presStyleIdx="2" presStyleCnt="3" custScaleX="110601" custScaleY="63377">
        <dgm:presLayoutVars>
          <dgm:chPref val="3"/>
        </dgm:presLayoutVars>
      </dgm:prSet>
      <dgm:spPr/>
    </dgm:pt>
    <dgm:pt modelId="{93A42676-83D2-484E-A340-DDBC3D346C1A}" type="pres">
      <dgm:prSet presAssocID="{E642140C-7893-4925-97E1-83644D472670}" presName="rootConnector" presStyleLbl="node2" presStyleIdx="2" presStyleCnt="3"/>
      <dgm:spPr/>
    </dgm:pt>
    <dgm:pt modelId="{20E8D983-71C1-42D3-A90A-E535B32DCF8C}" type="pres">
      <dgm:prSet presAssocID="{E642140C-7893-4925-97E1-83644D472670}" presName="hierChild4" presStyleCnt="0"/>
      <dgm:spPr/>
    </dgm:pt>
    <dgm:pt modelId="{EBDA0316-CF31-4148-BD8B-D8928B90BBCD}" type="pres">
      <dgm:prSet presAssocID="{E642140C-7893-4925-97E1-83644D472670}" presName="hierChild5" presStyleCnt="0"/>
      <dgm:spPr/>
    </dgm:pt>
    <dgm:pt modelId="{19CDBE56-A497-4F72-A27D-1D06DD09A853}" type="pres">
      <dgm:prSet presAssocID="{B85EF3EB-B9F6-493C-969D-6BD5C8A9FDA8}" presName="hierChild3" presStyleCnt="0"/>
      <dgm:spPr/>
    </dgm:pt>
  </dgm:ptLst>
  <dgm:cxnLst>
    <dgm:cxn modelId="{BD6B6201-3AB8-4C7D-A0A8-D1027E623BED}" type="presOf" srcId="{E642140C-7893-4925-97E1-83644D472670}" destId="{93A42676-83D2-484E-A340-DDBC3D346C1A}" srcOrd="1" destOrd="0" presId="urn:microsoft.com/office/officeart/2005/8/layout/orgChart1"/>
    <dgm:cxn modelId="{406EFB03-5BB5-4314-9716-6AAD1F37C485}" type="presOf" srcId="{B6D72216-ED67-4617-9E18-D655993032AA}" destId="{B7315B33-EC08-4697-A793-3303ED8A2681}" srcOrd="1" destOrd="0" presId="urn:microsoft.com/office/officeart/2005/8/layout/orgChart1"/>
    <dgm:cxn modelId="{3D10FB1E-C832-4702-AFB0-244D2F6A1539}" srcId="{B85EF3EB-B9F6-493C-969D-6BD5C8A9FDA8}" destId="{BC0B7A17-536F-477A-BCB4-A83E6AFFD0DF}" srcOrd="0" destOrd="0" parTransId="{8A272030-9E32-40E8-B2C2-1B162ABB0CF7}" sibTransId="{1A3D7EBF-6292-4CC5-946A-D12809057DCE}"/>
    <dgm:cxn modelId="{CEAD1129-F243-4937-BB2E-C8668FAB7FDD}" type="presOf" srcId="{E642140C-7893-4925-97E1-83644D472670}" destId="{8716D88F-70B0-41A6-A1D6-97745D6763F8}" srcOrd="0" destOrd="0" presId="urn:microsoft.com/office/officeart/2005/8/layout/orgChart1"/>
    <dgm:cxn modelId="{BAAEA72C-4F51-47C5-B1E5-03A2E95FF56E}" type="presOf" srcId="{BC0B7A17-536F-477A-BCB4-A83E6AFFD0DF}" destId="{93850194-702F-424B-A9D2-AB8AF46D84B0}" srcOrd="1" destOrd="0" presId="urn:microsoft.com/office/officeart/2005/8/layout/orgChart1"/>
    <dgm:cxn modelId="{D89A2436-C7F8-4C15-9BBF-C24326A2BA0C}" type="presOf" srcId="{BC0B7A17-536F-477A-BCB4-A83E6AFFD0DF}" destId="{67808A3B-DEE6-4E33-A982-541834FF1C40}" srcOrd="0" destOrd="0" presId="urn:microsoft.com/office/officeart/2005/8/layout/orgChart1"/>
    <dgm:cxn modelId="{C8828A3A-EDF0-4A5D-AFA4-029F55C0BB12}" type="presOf" srcId="{8E3D7C8D-4B5F-44BB-8D20-903B599215CD}" destId="{581F7E3D-149A-402E-BE5A-7F69E4230EB2}" srcOrd="0" destOrd="0" presId="urn:microsoft.com/office/officeart/2005/8/layout/orgChart1"/>
    <dgm:cxn modelId="{5243993F-F9FA-41B5-BFEB-13BF5342EDFD}" type="presOf" srcId="{B85EF3EB-B9F6-493C-969D-6BD5C8A9FDA8}" destId="{CFDB7862-3303-4C6C-AC80-93EC724C23E9}" srcOrd="0" destOrd="0" presId="urn:microsoft.com/office/officeart/2005/8/layout/orgChart1"/>
    <dgm:cxn modelId="{76919A68-710E-491F-85D7-11BCEAA19DE7}" srcId="{B7366AF7-E786-4129-A451-4EB626421480}" destId="{B85EF3EB-B9F6-493C-969D-6BD5C8A9FDA8}" srcOrd="0" destOrd="0" parTransId="{CDA61837-CE19-45EE-B59A-227DC41A4092}" sibTransId="{233A9957-3EF0-4CFD-8422-3C029BC53C65}"/>
    <dgm:cxn modelId="{69982978-50D8-459E-9FE4-B335D8341459}" type="presOf" srcId="{B6D72216-ED67-4617-9E18-D655993032AA}" destId="{27D666F8-0697-4067-B531-54860B2EA048}" srcOrd="0" destOrd="0" presId="urn:microsoft.com/office/officeart/2005/8/layout/orgChart1"/>
    <dgm:cxn modelId="{8CAC7885-1955-47AE-8BA4-D21F5D9CBCFF}" type="presOf" srcId="{B85EF3EB-B9F6-493C-969D-6BD5C8A9FDA8}" destId="{DDEDB933-90AA-4AD2-8FB0-5596A715DF66}" srcOrd="1" destOrd="0" presId="urn:microsoft.com/office/officeart/2005/8/layout/orgChart1"/>
    <dgm:cxn modelId="{ACFC6487-F469-43D3-84F2-B8D4943C13FA}" type="presOf" srcId="{B7366AF7-E786-4129-A451-4EB626421480}" destId="{F01FAB03-0602-4251-8102-67B6D5DBA1BC}" srcOrd="0" destOrd="0" presId="urn:microsoft.com/office/officeart/2005/8/layout/orgChart1"/>
    <dgm:cxn modelId="{30FC26A2-9175-418C-80FE-D56C5C79CC37}" type="presOf" srcId="{D194F5D0-773D-49F8-8F3C-5C532EFBD4FF}" destId="{9BCC7FC8-6E13-464C-8DF0-F5B6C920588C}" srcOrd="0" destOrd="0" presId="urn:microsoft.com/office/officeart/2005/8/layout/orgChart1"/>
    <dgm:cxn modelId="{B70271D4-6CD3-4DF8-A40A-78378E51EE2B}" srcId="{B85EF3EB-B9F6-493C-969D-6BD5C8A9FDA8}" destId="{B6D72216-ED67-4617-9E18-D655993032AA}" srcOrd="1" destOrd="0" parTransId="{D194F5D0-773D-49F8-8F3C-5C532EFBD4FF}" sibTransId="{CBC2F87B-09D6-42F1-8015-C10531768EF1}"/>
    <dgm:cxn modelId="{44D279D4-9B3E-4C5D-866C-51271F74EA7E}" srcId="{B85EF3EB-B9F6-493C-969D-6BD5C8A9FDA8}" destId="{E642140C-7893-4925-97E1-83644D472670}" srcOrd="2" destOrd="0" parTransId="{8E3D7C8D-4B5F-44BB-8D20-903B599215CD}" sibTransId="{B72FF424-7020-438B-A7B5-31D49D29F267}"/>
    <dgm:cxn modelId="{D1B863EE-952A-4D3D-8B45-CD241929F2CC}" type="presOf" srcId="{8A272030-9E32-40E8-B2C2-1B162ABB0CF7}" destId="{1B8D377A-622F-4054-878D-42A5D3186FF8}" srcOrd="0" destOrd="0" presId="urn:microsoft.com/office/officeart/2005/8/layout/orgChart1"/>
    <dgm:cxn modelId="{515A281C-10B0-4395-BCCB-750CD7738475}" type="presParOf" srcId="{F01FAB03-0602-4251-8102-67B6D5DBA1BC}" destId="{B7B4109B-26D0-4160-8851-EE74C2D6E8D2}" srcOrd="0" destOrd="0" presId="urn:microsoft.com/office/officeart/2005/8/layout/orgChart1"/>
    <dgm:cxn modelId="{635CFA22-E80B-4307-8014-CA01FB7AEB86}" type="presParOf" srcId="{B7B4109B-26D0-4160-8851-EE74C2D6E8D2}" destId="{94F54D41-7FDF-48FB-8782-886D7C893031}" srcOrd="0" destOrd="0" presId="urn:microsoft.com/office/officeart/2005/8/layout/orgChart1"/>
    <dgm:cxn modelId="{F07D763A-1442-469C-8FA7-A18CF135254D}" type="presParOf" srcId="{94F54D41-7FDF-48FB-8782-886D7C893031}" destId="{CFDB7862-3303-4C6C-AC80-93EC724C23E9}" srcOrd="0" destOrd="0" presId="urn:microsoft.com/office/officeart/2005/8/layout/orgChart1"/>
    <dgm:cxn modelId="{7AA4352C-9ECA-49EC-824F-C4046A19A0C6}" type="presParOf" srcId="{94F54D41-7FDF-48FB-8782-886D7C893031}" destId="{DDEDB933-90AA-4AD2-8FB0-5596A715DF66}" srcOrd="1" destOrd="0" presId="urn:microsoft.com/office/officeart/2005/8/layout/orgChart1"/>
    <dgm:cxn modelId="{496631FF-5284-46F6-B09F-D995382607DD}" type="presParOf" srcId="{B7B4109B-26D0-4160-8851-EE74C2D6E8D2}" destId="{64FF8467-7627-4BFD-A7C6-A694D63BE60F}" srcOrd="1" destOrd="0" presId="urn:microsoft.com/office/officeart/2005/8/layout/orgChart1"/>
    <dgm:cxn modelId="{C2879E18-701E-4244-A890-18109CA79686}" type="presParOf" srcId="{64FF8467-7627-4BFD-A7C6-A694D63BE60F}" destId="{1B8D377A-622F-4054-878D-42A5D3186FF8}" srcOrd="0" destOrd="0" presId="urn:microsoft.com/office/officeart/2005/8/layout/orgChart1"/>
    <dgm:cxn modelId="{3C65120A-7407-4EC6-B26D-F906C664C08B}" type="presParOf" srcId="{64FF8467-7627-4BFD-A7C6-A694D63BE60F}" destId="{70CB6AC3-EF37-48DF-85AB-86E5373FA96C}" srcOrd="1" destOrd="0" presId="urn:microsoft.com/office/officeart/2005/8/layout/orgChart1"/>
    <dgm:cxn modelId="{E195E021-2D41-4F56-8170-5BC6C1AA58CA}" type="presParOf" srcId="{70CB6AC3-EF37-48DF-85AB-86E5373FA96C}" destId="{6FC04A93-767C-4E81-B406-8B5AF42A6FFC}" srcOrd="0" destOrd="0" presId="urn:microsoft.com/office/officeart/2005/8/layout/orgChart1"/>
    <dgm:cxn modelId="{CD6E04B9-91B4-4745-BFB9-239ACB5BD4F4}" type="presParOf" srcId="{6FC04A93-767C-4E81-B406-8B5AF42A6FFC}" destId="{67808A3B-DEE6-4E33-A982-541834FF1C40}" srcOrd="0" destOrd="0" presId="urn:microsoft.com/office/officeart/2005/8/layout/orgChart1"/>
    <dgm:cxn modelId="{2FB08EF2-7592-47D6-848A-F8534D0C9349}" type="presParOf" srcId="{6FC04A93-767C-4E81-B406-8B5AF42A6FFC}" destId="{93850194-702F-424B-A9D2-AB8AF46D84B0}" srcOrd="1" destOrd="0" presId="urn:microsoft.com/office/officeart/2005/8/layout/orgChart1"/>
    <dgm:cxn modelId="{3E041381-D330-430D-8AF5-4815900BED9C}" type="presParOf" srcId="{70CB6AC3-EF37-48DF-85AB-86E5373FA96C}" destId="{3B4E007E-8795-44A8-A6B7-41564E845691}" srcOrd="1" destOrd="0" presId="urn:microsoft.com/office/officeart/2005/8/layout/orgChart1"/>
    <dgm:cxn modelId="{71657224-B11E-432A-A26A-61BA0C647237}" type="presParOf" srcId="{70CB6AC3-EF37-48DF-85AB-86E5373FA96C}" destId="{F6C6948F-D096-427A-89CA-321F6C8D695A}" srcOrd="2" destOrd="0" presId="urn:microsoft.com/office/officeart/2005/8/layout/orgChart1"/>
    <dgm:cxn modelId="{6D460228-63C0-4236-BCD0-93374C794E0B}" type="presParOf" srcId="{64FF8467-7627-4BFD-A7C6-A694D63BE60F}" destId="{9BCC7FC8-6E13-464C-8DF0-F5B6C920588C}" srcOrd="2" destOrd="0" presId="urn:microsoft.com/office/officeart/2005/8/layout/orgChart1"/>
    <dgm:cxn modelId="{F5D8C433-C3F4-4AFD-8AD9-AC117E9267B2}" type="presParOf" srcId="{64FF8467-7627-4BFD-A7C6-A694D63BE60F}" destId="{789D1BEB-BFB0-4BA2-B247-7154F13D7238}" srcOrd="3" destOrd="0" presId="urn:microsoft.com/office/officeart/2005/8/layout/orgChart1"/>
    <dgm:cxn modelId="{016063A5-41C4-4853-9E6C-78B250686A5C}" type="presParOf" srcId="{789D1BEB-BFB0-4BA2-B247-7154F13D7238}" destId="{F800B89D-238E-4B0A-A5BB-F1720518B85E}" srcOrd="0" destOrd="0" presId="urn:microsoft.com/office/officeart/2005/8/layout/orgChart1"/>
    <dgm:cxn modelId="{A8954D19-BABB-432C-ACC9-E8D05498743E}" type="presParOf" srcId="{F800B89D-238E-4B0A-A5BB-F1720518B85E}" destId="{27D666F8-0697-4067-B531-54860B2EA048}" srcOrd="0" destOrd="0" presId="urn:microsoft.com/office/officeart/2005/8/layout/orgChart1"/>
    <dgm:cxn modelId="{1BD2EE78-E261-4824-AFBE-3F0571B45A56}" type="presParOf" srcId="{F800B89D-238E-4B0A-A5BB-F1720518B85E}" destId="{B7315B33-EC08-4697-A793-3303ED8A2681}" srcOrd="1" destOrd="0" presId="urn:microsoft.com/office/officeart/2005/8/layout/orgChart1"/>
    <dgm:cxn modelId="{DF0B93D8-D987-42B4-9D30-4C7FF78D1BCB}" type="presParOf" srcId="{789D1BEB-BFB0-4BA2-B247-7154F13D7238}" destId="{98788F5E-D825-4CDE-BE09-255F3F368962}" srcOrd="1" destOrd="0" presId="urn:microsoft.com/office/officeart/2005/8/layout/orgChart1"/>
    <dgm:cxn modelId="{0DCF03A6-6F3D-40D1-A143-C1119997B4C1}" type="presParOf" srcId="{789D1BEB-BFB0-4BA2-B247-7154F13D7238}" destId="{0C38F6BE-A290-460B-851C-3E84D4690A28}" srcOrd="2" destOrd="0" presId="urn:microsoft.com/office/officeart/2005/8/layout/orgChart1"/>
    <dgm:cxn modelId="{40056FAB-5458-4773-887A-4A600C239910}" type="presParOf" srcId="{64FF8467-7627-4BFD-A7C6-A694D63BE60F}" destId="{581F7E3D-149A-402E-BE5A-7F69E4230EB2}" srcOrd="4" destOrd="0" presId="urn:microsoft.com/office/officeart/2005/8/layout/orgChart1"/>
    <dgm:cxn modelId="{068835F6-297D-45A2-A806-26624D7377A6}" type="presParOf" srcId="{64FF8467-7627-4BFD-A7C6-A694D63BE60F}" destId="{27AFD051-7F03-4F0B-ABEF-54AB5D34692E}" srcOrd="5" destOrd="0" presId="urn:microsoft.com/office/officeart/2005/8/layout/orgChart1"/>
    <dgm:cxn modelId="{2485C340-C7FA-4AB2-8DA4-FF4D6AF04116}" type="presParOf" srcId="{27AFD051-7F03-4F0B-ABEF-54AB5D34692E}" destId="{4D211D7C-E57B-441B-ADA8-B63F21D5822D}" srcOrd="0" destOrd="0" presId="urn:microsoft.com/office/officeart/2005/8/layout/orgChart1"/>
    <dgm:cxn modelId="{65A93F01-6DDD-4651-9322-0CB2B8AE216B}" type="presParOf" srcId="{4D211D7C-E57B-441B-ADA8-B63F21D5822D}" destId="{8716D88F-70B0-41A6-A1D6-97745D6763F8}" srcOrd="0" destOrd="0" presId="urn:microsoft.com/office/officeart/2005/8/layout/orgChart1"/>
    <dgm:cxn modelId="{FABA89BE-E2B4-4B18-A33E-F9E22C4138E1}" type="presParOf" srcId="{4D211D7C-E57B-441B-ADA8-B63F21D5822D}" destId="{93A42676-83D2-484E-A340-DDBC3D346C1A}" srcOrd="1" destOrd="0" presId="urn:microsoft.com/office/officeart/2005/8/layout/orgChart1"/>
    <dgm:cxn modelId="{EC511480-F1CB-4E3E-A068-90DDFB1D152D}" type="presParOf" srcId="{27AFD051-7F03-4F0B-ABEF-54AB5D34692E}" destId="{20E8D983-71C1-42D3-A90A-E535B32DCF8C}" srcOrd="1" destOrd="0" presId="urn:microsoft.com/office/officeart/2005/8/layout/orgChart1"/>
    <dgm:cxn modelId="{A221E6BD-9F5C-4DB9-B6AD-FAD300D827D1}" type="presParOf" srcId="{27AFD051-7F03-4F0B-ABEF-54AB5D34692E}" destId="{EBDA0316-CF31-4148-BD8B-D8928B90BBCD}" srcOrd="2" destOrd="0" presId="urn:microsoft.com/office/officeart/2005/8/layout/orgChart1"/>
    <dgm:cxn modelId="{86A93D36-8B7B-40F0-B1E9-0FD4FBEAB5F7}" type="presParOf" srcId="{B7B4109B-26D0-4160-8851-EE74C2D6E8D2}" destId="{19CDBE56-A497-4F72-A27D-1D06DD09A853}"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CEA6A5-C8F3-4697-A94E-6CE0F896DED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A320D112-B15C-4BA1-9A91-914AF98E9081}">
      <dgm:prSet phldrT="[Текст]" custT="1"/>
      <dgm:spPr/>
      <dgm:t>
        <a:bodyPr/>
        <a:lstStyle/>
        <a:p>
          <a:r>
            <a:rPr lang="kk-KZ" sz="1800" dirty="0">
              <a:latin typeface="Arial" pitchFamily="34" charset="0"/>
              <a:cs typeface="Arial" pitchFamily="34" charset="0"/>
            </a:rPr>
            <a:t>1. Жетекшілік, мамандықтар. басқару, ғылыми жұмыс, ерікті</a:t>
          </a:r>
          <a:endParaRPr lang="ru-RU" sz="1800" dirty="0">
            <a:latin typeface="Arial" pitchFamily="34" charset="0"/>
            <a:cs typeface="Arial" pitchFamily="34" charset="0"/>
          </a:endParaRPr>
        </a:p>
      </dgm:t>
    </dgm:pt>
    <dgm:pt modelId="{CCE9EA12-C4A1-4BA9-A881-D0032A8AE9A8}" type="parTrans" cxnId="{AD6AAF2A-E0CE-47C6-A176-9E8A6AA1AA89}">
      <dgm:prSet/>
      <dgm:spPr/>
      <dgm:t>
        <a:bodyPr/>
        <a:lstStyle/>
        <a:p>
          <a:endParaRPr lang="ru-RU"/>
        </a:p>
      </dgm:t>
    </dgm:pt>
    <dgm:pt modelId="{42187135-A055-4FAE-8EDF-F6901C900136}" type="sibTrans" cxnId="{AD6AAF2A-E0CE-47C6-A176-9E8A6AA1AA89}">
      <dgm:prSet/>
      <dgm:spPr/>
      <dgm:t>
        <a:bodyPr/>
        <a:lstStyle/>
        <a:p>
          <a:endParaRPr lang="ru-RU"/>
        </a:p>
      </dgm:t>
    </dgm:pt>
    <dgm:pt modelId="{BCE981A8-7EBC-4B2D-84A3-3E1A489BFA67}">
      <dgm:prSet custT="1"/>
      <dgm:spPr/>
      <dgm:t>
        <a:bodyPr/>
        <a:lstStyle/>
        <a:p>
          <a:r>
            <a:rPr lang="kk-KZ" sz="1800">
              <a:latin typeface="Arial" pitchFamily="34" charset="0"/>
              <a:cs typeface="Arial" pitchFamily="34" charset="0"/>
            </a:rPr>
            <a:t>2. Канторалық және тауарлық қызметкерлер жұмысы.</a:t>
          </a:r>
          <a:endParaRPr lang="ru-RU" sz="1800">
            <a:latin typeface="Arial" pitchFamily="34" charset="0"/>
            <a:cs typeface="Arial" pitchFamily="34" charset="0"/>
          </a:endParaRPr>
        </a:p>
      </dgm:t>
    </dgm:pt>
    <dgm:pt modelId="{36F15082-1026-4F02-97F2-2CF26FFDF2BE}" type="parTrans" cxnId="{8A4B2BC1-023C-482D-B027-24110D8B02DF}">
      <dgm:prSet/>
      <dgm:spPr/>
      <dgm:t>
        <a:bodyPr/>
        <a:lstStyle/>
        <a:p>
          <a:endParaRPr lang="ru-RU"/>
        </a:p>
      </dgm:t>
    </dgm:pt>
    <dgm:pt modelId="{39668A88-2288-4B00-A99E-81A39A630E0A}" type="sibTrans" cxnId="{8A4B2BC1-023C-482D-B027-24110D8B02DF}">
      <dgm:prSet/>
      <dgm:spPr/>
      <dgm:t>
        <a:bodyPr/>
        <a:lstStyle/>
        <a:p>
          <a:endParaRPr lang="ru-RU"/>
        </a:p>
      </dgm:t>
    </dgm:pt>
    <dgm:pt modelId="{D3A8BF73-DDF1-410C-93C1-EA1E881BB363}">
      <dgm:prSet custT="1"/>
      <dgm:spPr/>
      <dgm:t>
        <a:bodyPr/>
        <a:lstStyle/>
        <a:p>
          <a:r>
            <a:rPr lang="kk-KZ" sz="1800">
              <a:latin typeface="Arial" pitchFamily="34" charset="0"/>
              <a:cs typeface="Arial" pitchFamily="34" charset="0"/>
            </a:rPr>
            <a:t>3. Қызмет көрсету аясындағы жұмыстар.</a:t>
          </a:r>
          <a:endParaRPr lang="ru-RU" sz="1800">
            <a:latin typeface="Arial" pitchFamily="34" charset="0"/>
            <a:cs typeface="Arial" pitchFamily="34" charset="0"/>
          </a:endParaRPr>
        </a:p>
      </dgm:t>
    </dgm:pt>
    <dgm:pt modelId="{D7523C5E-CC6E-4629-AB47-89CB40EBAE0A}" type="parTrans" cxnId="{4A80C50D-6FCC-4293-AA63-6AA1AB172323}">
      <dgm:prSet/>
      <dgm:spPr/>
      <dgm:t>
        <a:bodyPr/>
        <a:lstStyle/>
        <a:p>
          <a:endParaRPr lang="ru-RU"/>
        </a:p>
      </dgm:t>
    </dgm:pt>
    <dgm:pt modelId="{2F669E4F-E290-47D3-AEB3-A91C4A70A657}" type="sibTrans" cxnId="{4A80C50D-6FCC-4293-AA63-6AA1AB172323}">
      <dgm:prSet/>
      <dgm:spPr/>
      <dgm:t>
        <a:bodyPr/>
        <a:lstStyle/>
        <a:p>
          <a:endParaRPr lang="ru-RU"/>
        </a:p>
      </dgm:t>
    </dgm:pt>
    <dgm:pt modelId="{4C447AB1-72C7-4E74-8D64-81721470DC21}">
      <dgm:prSet custT="1"/>
      <dgm:spPr/>
      <dgm:t>
        <a:bodyPr/>
        <a:lstStyle/>
        <a:p>
          <a:r>
            <a:rPr lang="kk-KZ" sz="1800" dirty="0">
              <a:latin typeface="Arial" pitchFamily="34" charset="0"/>
              <a:cs typeface="Arial" pitchFamily="34" charset="0"/>
            </a:rPr>
            <a:t>4. Ауыл шаруашылық, орман шаруашылықтағы т.с.с жұмыстар.</a:t>
          </a:r>
          <a:endParaRPr lang="ru-RU" sz="1800" dirty="0">
            <a:latin typeface="Arial" pitchFamily="34" charset="0"/>
            <a:cs typeface="Arial" pitchFamily="34" charset="0"/>
          </a:endParaRPr>
        </a:p>
      </dgm:t>
    </dgm:pt>
    <dgm:pt modelId="{3123FE47-A92E-4CBD-A08A-6F5B643D5C14}" type="parTrans" cxnId="{9157CA81-B161-4226-A80E-35075F2A2D6C}">
      <dgm:prSet/>
      <dgm:spPr/>
      <dgm:t>
        <a:bodyPr/>
        <a:lstStyle/>
        <a:p>
          <a:endParaRPr lang="ru-RU"/>
        </a:p>
      </dgm:t>
    </dgm:pt>
    <dgm:pt modelId="{B1AB3466-5671-4825-B4BA-FBE3AC5C28E6}" type="sibTrans" cxnId="{9157CA81-B161-4226-A80E-35075F2A2D6C}">
      <dgm:prSet/>
      <dgm:spPr/>
      <dgm:t>
        <a:bodyPr/>
        <a:lstStyle/>
        <a:p>
          <a:endParaRPr lang="ru-RU"/>
        </a:p>
      </dgm:t>
    </dgm:pt>
    <dgm:pt modelId="{11C6DEFB-7E10-491A-9B46-AE03B9988F34}">
      <dgm:prSet custT="1"/>
      <dgm:spPr/>
      <dgm:t>
        <a:bodyPr/>
        <a:lstStyle/>
        <a:p>
          <a:r>
            <a:rPr lang="kk-KZ" sz="1800">
              <a:latin typeface="Arial" pitchFamily="34" charset="0"/>
              <a:cs typeface="Arial" pitchFamily="34" charset="0"/>
            </a:rPr>
            <a:t>5. Техникалық үрдістерге сай мамандықтар.</a:t>
          </a:r>
          <a:endParaRPr lang="ru-RU" sz="1800">
            <a:latin typeface="Arial" pitchFamily="34" charset="0"/>
            <a:cs typeface="Arial" pitchFamily="34" charset="0"/>
          </a:endParaRPr>
        </a:p>
      </dgm:t>
    </dgm:pt>
    <dgm:pt modelId="{F0A55F63-5A45-468F-AADF-85FB4F6F23BB}" type="parTrans" cxnId="{CD016CC6-E3AB-4437-B25B-0E6F38CA2AC0}">
      <dgm:prSet/>
      <dgm:spPr/>
      <dgm:t>
        <a:bodyPr/>
        <a:lstStyle/>
        <a:p>
          <a:endParaRPr lang="ru-RU"/>
        </a:p>
      </dgm:t>
    </dgm:pt>
    <dgm:pt modelId="{3CB6791C-7751-4BF5-9D19-0F51C5437942}" type="sibTrans" cxnId="{CD016CC6-E3AB-4437-B25B-0E6F38CA2AC0}">
      <dgm:prSet/>
      <dgm:spPr/>
      <dgm:t>
        <a:bodyPr/>
        <a:lstStyle/>
        <a:p>
          <a:endParaRPr lang="ru-RU"/>
        </a:p>
      </dgm:t>
    </dgm:pt>
    <dgm:pt modelId="{0A142243-15F8-427C-869A-279905E339B8}">
      <dgm:prSet custT="1"/>
      <dgm:spPr/>
      <dgm:t>
        <a:bodyPr/>
        <a:lstStyle/>
        <a:p>
          <a:r>
            <a:rPr lang="kk-KZ" sz="1800">
              <a:latin typeface="Arial" pitchFamily="34" charset="0"/>
              <a:cs typeface="Arial" pitchFamily="34" charset="0"/>
            </a:rPr>
            <a:t>6. Механикалық заттарды өңдеу жұмыстары.</a:t>
          </a:r>
          <a:endParaRPr lang="ru-RU" sz="1800">
            <a:latin typeface="Arial" pitchFamily="34" charset="0"/>
            <a:cs typeface="Arial" pitchFamily="34" charset="0"/>
          </a:endParaRPr>
        </a:p>
      </dgm:t>
    </dgm:pt>
    <dgm:pt modelId="{5C7D4312-0736-4989-BC9D-EB30F36E052F}" type="parTrans" cxnId="{91EDAD21-5095-4D20-AB01-65CB7A8065BF}">
      <dgm:prSet/>
      <dgm:spPr/>
      <dgm:t>
        <a:bodyPr/>
        <a:lstStyle/>
        <a:p>
          <a:endParaRPr lang="ru-RU"/>
        </a:p>
      </dgm:t>
    </dgm:pt>
    <dgm:pt modelId="{DBE19FBA-E8A0-459C-ABB0-CEB37ACCA57D}" type="sibTrans" cxnId="{91EDAD21-5095-4D20-AB01-65CB7A8065BF}">
      <dgm:prSet/>
      <dgm:spPr/>
      <dgm:t>
        <a:bodyPr/>
        <a:lstStyle/>
        <a:p>
          <a:endParaRPr lang="ru-RU"/>
        </a:p>
      </dgm:t>
    </dgm:pt>
    <dgm:pt modelId="{DA5DAB17-E0AA-449C-AFAF-628D193494D2}">
      <dgm:prSet custT="1"/>
      <dgm:spPr/>
      <dgm:t>
        <a:bodyPr/>
        <a:lstStyle/>
        <a:p>
          <a:r>
            <a:rPr lang="kk-KZ" sz="1800">
              <a:latin typeface="Arial" pitchFamily="34" charset="0"/>
              <a:cs typeface="Arial" pitchFamily="34" charset="0"/>
            </a:rPr>
            <a:t>7. Қолөнер мамандықтары.</a:t>
          </a:r>
          <a:endParaRPr lang="ru-RU" sz="1800">
            <a:latin typeface="Arial" pitchFamily="34" charset="0"/>
            <a:cs typeface="Arial" pitchFamily="34" charset="0"/>
          </a:endParaRPr>
        </a:p>
      </dgm:t>
    </dgm:pt>
    <dgm:pt modelId="{671E2633-1BA2-4559-A9BC-5FA87D93B0CA}" type="parTrans" cxnId="{315EA803-84F2-48B7-9029-0EE51ECCFC96}">
      <dgm:prSet/>
      <dgm:spPr/>
      <dgm:t>
        <a:bodyPr/>
        <a:lstStyle/>
        <a:p>
          <a:endParaRPr lang="ru-RU"/>
        </a:p>
      </dgm:t>
    </dgm:pt>
    <dgm:pt modelId="{956BAD9D-5B9A-4ED4-8FAF-CD76499A6699}" type="sibTrans" cxnId="{315EA803-84F2-48B7-9029-0EE51ECCFC96}">
      <dgm:prSet/>
      <dgm:spPr/>
      <dgm:t>
        <a:bodyPr/>
        <a:lstStyle/>
        <a:p>
          <a:endParaRPr lang="ru-RU"/>
        </a:p>
      </dgm:t>
    </dgm:pt>
    <dgm:pt modelId="{1B868239-93A4-4B39-914B-879D79F9C71F}">
      <dgm:prSet custT="1"/>
      <dgm:spPr/>
      <dgm:t>
        <a:bodyPr/>
        <a:lstStyle/>
        <a:p>
          <a:r>
            <a:rPr lang="kk-KZ" sz="1800">
              <a:latin typeface="Arial" pitchFamily="34" charset="0"/>
              <a:cs typeface="Arial" pitchFamily="34" charset="0"/>
            </a:rPr>
            <a:t>8. Құрылыс мамандықтары.</a:t>
          </a:r>
          <a:endParaRPr lang="ru-RU" sz="1800">
            <a:latin typeface="Arial" pitchFamily="34" charset="0"/>
            <a:cs typeface="Arial" pitchFamily="34" charset="0"/>
          </a:endParaRPr>
        </a:p>
      </dgm:t>
    </dgm:pt>
    <dgm:pt modelId="{B82EAFF6-C4E5-4BB1-85E8-2EF461D6940E}" type="parTrans" cxnId="{2ABC61F8-C384-41EE-ADBF-341D9D08B59E}">
      <dgm:prSet/>
      <dgm:spPr/>
      <dgm:t>
        <a:bodyPr/>
        <a:lstStyle/>
        <a:p>
          <a:endParaRPr lang="ru-RU"/>
        </a:p>
      </dgm:t>
    </dgm:pt>
    <dgm:pt modelId="{4D7800DA-E594-443E-ADFD-8947FAD7CD8E}" type="sibTrans" cxnId="{2ABC61F8-C384-41EE-ADBF-341D9D08B59E}">
      <dgm:prSet/>
      <dgm:spPr/>
      <dgm:t>
        <a:bodyPr/>
        <a:lstStyle/>
        <a:p>
          <a:endParaRPr lang="ru-RU"/>
        </a:p>
      </dgm:t>
    </dgm:pt>
    <dgm:pt modelId="{52D54518-9654-4566-AA6B-41E9B895BAEF}">
      <dgm:prSet custT="1"/>
      <dgm:spPr/>
      <dgm:t>
        <a:bodyPr/>
        <a:lstStyle/>
        <a:p>
          <a:r>
            <a:rPr lang="kk-KZ" sz="1800" dirty="0">
              <a:latin typeface="Arial" pitchFamily="34" charset="0"/>
              <a:cs typeface="Arial" pitchFamily="34" charset="0"/>
            </a:rPr>
            <a:t>9. Аралас мамандықтар т.б.</a:t>
          </a:r>
          <a:endParaRPr lang="ru-RU" sz="1800" dirty="0">
            <a:latin typeface="Arial" pitchFamily="34" charset="0"/>
            <a:cs typeface="Arial" pitchFamily="34" charset="0"/>
          </a:endParaRPr>
        </a:p>
      </dgm:t>
    </dgm:pt>
    <dgm:pt modelId="{C99302B0-5421-4D97-9E25-564B267A2220}" type="parTrans" cxnId="{516C6ABC-8AB5-4041-A6F1-EDE50BFC101A}">
      <dgm:prSet/>
      <dgm:spPr/>
      <dgm:t>
        <a:bodyPr/>
        <a:lstStyle/>
        <a:p>
          <a:endParaRPr lang="ru-RU"/>
        </a:p>
      </dgm:t>
    </dgm:pt>
    <dgm:pt modelId="{52BBC614-0799-41C2-BBE7-17AE13E3A0DD}" type="sibTrans" cxnId="{516C6ABC-8AB5-4041-A6F1-EDE50BFC101A}">
      <dgm:prSet/>
      <dgm:spPr/>
      <dgm:t>
        <a:bodyPr/>
        <a:lstStyle/>
        <a:p>
          <a:endParaRPr lang="ru-RU"/>
        </a:p>
      </dgm:t>
    </dgm:pt>
    <dgm:pt modelId="{6EF323B5-AD2D-4B13-BF24-87A13B4B3385}" type="pres">
      <dgm:prSet presAssocID="{5BCEA6A5-C8F3-4697-A94E-6CE0F896DED0}" presName="Name0" presStyleCnt="0">
        <dgm:presLayoutVars>
          <dgm:dir/>
          <dgm:resizeHandles/>
        </dgm:presLayoutVars>
      </dgm:prSet>
      <dgm:spPr/>
    </dgm:pt>
    <dgm:pt modelId="{B869AAE5-BD8A-4212-955A-98225CFB8003}" type="pres">
      <dgm:prSet presAssocID="{A320D112-B15C-4BA1-9A91-914AF98E9081}" presName="compNode" presStyleCnt="0"/>
      <dgm:spPr/>
    </dgm:pt>
    <dgm:pt modelId="{36D00E48-3223-4A52-A7B1-FD9FBFFAC96F}" type="pres">
      <dgm:prSet presAssocID="{A320D112-B15C-4BA1-9A91-914AF98E9081}" presName="dummyConnPt" presStyleCnt="0"/>
      <dgm:spPr/>
    </dgm:pt>
    <dgm:pt modelId="{8FC41655-B3F1-4C8E-A297-9CE392F476F4}" type="pres">
      <dgm:prSet presAssocID="{A320D112-B15C-4BA1-9A91-914AF98E9081}" presName="node" presStyleLbl="node1" presStyleIdx="0" presStyleCnt="9">
        <dgm:presLayoutVars>
          <dgm:bulletEnabled val="1"/>
        </dgm:presLayoutVars>
      </dgm:prSet>
      <dgm:spPr/>
    </dgm:pt>
    <dgm:pt modelId="{FC9B2805-FD42-4A5C-BA10-F623D8F4FB11}" type="pres">
      <dgm:prSet presAssocID="{42187135-A055-4FAE-8EDF-F6901C900136}" presName="sibTrans" presStyleLbl="bgSibTrans2D1" presStyleIdx="0" presStyleCnt="8"/>
      <dgm:spPr/>
    </dgm:pt>
    <dgm:pt modelId="{4F124EF6-F0EE-430F-A93D-60971B3C6512}" type="pres">
      <dgm:prSet presAssocID="{BCE981A8-7EBC-4B2D-84A3-3E1A489BFA67}" presName="compNode" presStyleCnt="0"/>
      <dgm:spPr/>
    </dgm:pt>
    <dgm:pt modelId="{C5A67B8A-1735-4BC5-8F8A-B39ED96595B4}" type="pres">
      <dgm:prSet presAssocID="{BCE981A8-7EBC-4B2D-84A3-3E1A489BFA67}" presName="dummyConnPt" presStyleCnt="0"/>
      <dgm:spPr/>
    </dgm:pt>
    <dgm:pt modelId="{572761EB-9A6B-46E2-9548-AC3840C5B555}" type="pres">
      <dgm:prSet presAssocID="{BCE981A8-7EBC-4B2D-84A3-3E1A489BFA67}" presName="node" presStyleLbl="node1" presStyleIdx="1" presStyleCnt="9">
        <dgm:presLayoutVars>
          <dgm:bulletEnabled val="1"/>
        </dgm:presLayoutVars>
      </dgm:prSet>
      <dgm:spPr/>
    </dgm:pt>
    <dgm:pt modelId="{69CDE9AA-6C56-4185-8DD5-793FDD517970}" type="pres">
      <dgm:prSet presAssocID="{39668A88-2288-4B00-A99E-81A39A630E0A}" presName="sibTrans" presStyleLbl="bgSibTrans2D1" presStyleIdx="1" presStyleCnt="8"/>
      <dgm:spPr/>
    </dgm:pt>
    <dgm:pt modelId="{FC087282-3464-44AC-8FFA-6294AE9E7C5D}" type="pres">
      <dgm:prSet presAssocID="{D3A8BF73-DDF1-410C-93C1-EA1E881BB363}" presName="compNode" presStyleCnt="0"/>
      <dgm:spPr/>
    </dgm:pt>
    <dgm:pt modelId="{D5D789C6-2D96-4F00-80C8-B5DFC172B7F5}" type="pres">
      <dgm:prSet presAssocID="{D3A8BF73-DDF1-410C-93C1-EA1E881BB363}" presName="dummyConnPt" presStyleCnt="0"/>
      <dgm:spPr/>
    </dgm:pt>
    <dgm:pt modelId="{B5C2B1CD-5357-4E8E-9DEC-16E05A90A055}" type="pres">
      <dgm:prSet presAssocID="{D3A8BF73-DDF1-410C-93C1-EA1E881BB363}" presName="node" presStyleLbl="node1" presStyleIdx="2" presStyleCnt="9">
        <dgm:presLayoutVars>
          <dgm:bulletEnabled val="1"/>
        </dgm:presLayoutVars>
      </dgm:prSet>
      <dgm:spPr/>
    </dgm:pt>
    <dgm:pt modelId="{D036BD5D-823D-42D1-AA44-D38C909578AD}" type="pres">
      <dgm:prSet presAssocID="{2F669E4F-E290-47D3-AEB3-A91C4A70A657}" presName="sibTrans" presStyleLbl="bgSibTrans2D1" presStyleIdx="2" presStyleCnt="8"/>
      <dgm:spPr/>
    </dgm:pt>
    <dgm:pt modelId="{DB31C7E8-7A54-43F2-8AF1-419A4E7BB574}" type="pres">
      <dgm:prSet presAssocID="{4C447AB1-72C7-4E74-8D64-81721470DC21}" presName="compNode" presStyleCnt="0"/>
      <dgm:spPr/>
    </dgm:pt>
    <dgm:pt modelId="{3AA6A6F7-B8B5-478C-BE79-FA6167A34771}" type="pres">
      <dgm:prSet presAssocID="{4C447AB1-72C7-4E74-8D64-81721470DC21}" presName="dummyConnPt" presStyleCnt="0"/>
      <dgm:spPr/>
    </dgm:pt>
    <dgm:pt modelId="{BC564111-3A83-404B-A98A-B670EA108224}" type="pres">
      <dgm:prSet presAssocID="{4C447AB1-72C7-4E74-8D64-81721470DC21}" presName="node" presStyleLbl="node1" presStyleIdx="3" presStyleCnt="9">
        <dgm:presLayoutVars>
          <dgm:bulletEnabled val="1"/>
        </dgm:presLayoutVars>
      </dgm:prSet>
      <dgm:spPr/>
    </dgm:pt>
    <dgm:pt modelId="{C49A0C83-EB12-4D1E-93A3-82C4D7CE5335}" type="pres">
      <dgm:prSet presAssocID="{B1AB3466-5671-4825-B4BA-FBE3AC5C28E6}" presName="sibTrans" presStyleLbl="bgSibTrans2D1" presStyleIdx="3" presStyleCnt="8"/>
      <dgm:spPr/>
    </dgm:pt>
    <dgm:pt modelId="{0099434E-74EE-4681-9113-E3EF5DE3287E}" type="pres">
      <dgm:prSet presAssocID="{11C6DEFB-7E10-491A-9B46-AE03B9988F34}" presName="compNode" presStyleCnt="0"/>
      <dgm:spPr/>
    </dgm:pt>
    <dgm:pt modelId="{2EDB5B1F-953A-4C81-8064-F8EE6E40A297}" type="pres">
      <dgm:prSet presAssocID="{11C6DEFB-7E10-491A-9B46-AE03B9988F34}" presName="dummyConnPt" presStyleCnt="0"/>
      <dgm:spPr/>
    </dgm:pt>
    <dgm:pt modelId="{360EBA40-C260-45FC-BDF7-2B2DC12A2C71}" type="pres">
      <dgm:prSet presAssocID="{11C6DEFB-7E10-491A-9B46-AE03B9988F34}" presName="node" presStyleLbl="node1" presStyleIdx="4" presStyleCnt="9">
        <dgm:presLayoutVars>
          <dgm:bulletEnabled val="1"/>
        </dgm:presLayoutVars>
      </dgm:prSet>
      <dgm:spPr/>
    </dgm:pt>
    <dgm:pt modelId="{7E955426-C25B-4C86-AD4B-6301708A1225}" type="pres">
      <dgm:prSet presAssocID="{3CB6791C-7751-4BF5-9D19-0F51C5437942}" presName="sibTrans" presStyleLbl="bgSibTrans2D1" presStyleIdx="4" presStyleCnt="8"/>
      <dgm:spPr/>
    </dgm:pt>
    <dgm:pt modelId="{7A92F774-5593-4B97-B418-A6D796E8EBED}" type="pres">
      <dgm:prSet presAssocID="{0A142243-15F8-427C-869A-279905E339B8}" presName="compNode" presStyleCnt="0"/>
      <dgm:spPr/>
    </dgm:pt>
    <dgm:pt modelId="{16A29337-848A-4C63-9042-398DF619EE85}" type="pres">
      <dgm:prSet presAssocID="{0A142243-15F8-427C-869A-279905E339B8}" presName="dummyConnPt" presStyleCnt="0"/>
      <dgm:spPr/>
    </dgm:pt>
    <dgm:pt modelId="{C480F3AB-A8E2-49D1-A887-A64908692524}" type="pres">
      <dgm:prSet presAssocID="{0A142243-15F8-427C-869A-279905E339B8}" presName="node" presStyleLbl="node1" presStyleIdx="5" presStyleCnt="9">
        <dgm:presLayoutVars>
          <dgm:bulletEnabled val="1"/>
        </dgm:presLayoutVars>
      </dgm:prSet>
      <dgm:spPr/>
    </dgm:pt>
    <dgm:pt modelId="{DF9E1B5E-C101-4FA8-ACED-EEC25ECE39EE}" type="pres">
      <dgm:prSet presAssocID="{DBE19FBA-E8A0-459C-ABB0-CEB37ACCA57D}" presName="sibTrans" presStyleLbl="bgSibTrans2D1" presStyleIdx="5" presStyleCnt="8"/>
      <dgm:spPr/>
    </dgm:pt>
    <dgm:pt modelId="{6ED1D48A-1B27-4306-910C-39EE7908A1C2}" type="pres">
      <dgm:prSet presAssocID="{DA5DAB17-E0AA-449C-AFAF-628D193494D2}" presName="compNode" presStyleCnt="0"/>
      <dgm:spPr/>
    </dgm:pt>
    <dgm:pt modelId="{A023E2A7-DC52-4E4C-85D2-A4A6EC9872D5}" type="pres">
      <dgm:prSet presAssocID="{DA5DAB17-E0AA-449C-AFAF-628D193494D2}" presName="dummyConnPt" presStyleCnt="0"/>
      <dgm:spPr/>
    </dgm:pt>
    <dgm:pt modelId="{77185E74-780C-4F4C-B5D6-36DDB2D9B261}" type="pres">
      <dgm:prSet presAssocID="{DA5DAB17-E0AA-449C-AFAF-628D193494D2}" presName="node" presStyleLbl="node1" presStyleIdx="6" presStyleCnt="9">
        <dgm:presLayoutVars>
          <dgm:bulletEnabled val="1"/>
        </dgm:presLayoutVars>
      </dgm:prSet>
      <dgm:spPr/>
    </dgm:pt>
    <dgm:pt modelId="{064F60F5-4467-43E1-BEE0-D02CA6A9A7A5}" type="pres">
      <dgm:prSet presAssocID="{956BAD9D-5B9A-4ED4-8FAF-CD76499A6699}" presName="sibTrans" presStyleLbl="bgSibTrans2D1" presStyleIdx="6" presStyleCnt="8"/>
      <dgm:spPr/>
    </dgm:pt>
    <dgm:pt modelId="{D0AF0FD3-39D8-4B4A-B4CB-4198EF758505}" type="pres">
      <dgm:prSet presAssocID="{1B868239-93A4-4B39-914B-879D79F9C71F}" presName="compNode" presStyleCnt="0"/>
      <dgm:spPr/>
    </dgm:pt>
    <dgm:pt modelId="{5A43CE88-CEC7-444A-9BFA-BECC27494FCF}" type="pres">
      <dgm:prSet presAssocID="{1B868239-93A4-4B39-914B-879D79F9C71F}" presName="dummyConnPt" presStyleCnt="0"/>
      <dgm:spPr/>
    </dgm:pt>
    <dgm:pt modelId="{8B858B84-59D8-4B55-A1EE-D9E3C64DC2BF}" type="pres">
      <dgm:prSet presAssocID="{1B868239-93A4-4B39-914B-879D79F9C71F}" presName="node" presStyleLbl="node1" presStyleIdx="7" presStyleCnt="9">
        <dgm:presLayoutVars>
          <dgm:bulletEnabled val="1"/>
        </dgm:presLayoutVars>
      </dgm:prSet>
      <dgm:spPr/>
    </dgm:pt>
    <dgm:pt modelId="{7406AA6C-998F-4307-99AA-4448A574C199}" type="pres">
      <dgm:prSet presAssocID="{4D7800DA-E594-443E-ADFD-8947FAD7CD8E}" presName="sibTrans" presStyleLbl="bgSibTrans2D1" presStyleIdx="7" presStyleCnt="8"/>
      <dgm:spPr/>
    </dgm:pt>
    <dgm:pt modelId="{1EBD0782-C52B-4EF8-87BB-CB0A523D6502}" type="pres">
      <dgm:prSet presAssocID="{52D54518-9654-4566-AA6B-41E9B895BAEF}" presName="compNode" presStyleCnt="0"/>
      <dgm:spPr/>
    </dgm:pt>
    <dgm:pt modelId="{7DDDF48A-EB79-4073-888D-202012D4EE01}" type="pres">
      <dgm:prSet presAssocID="{52D54518-9654-4566-AA6B-41E9B895BAEF}" presName="dummyConnPt" presStyleCnt="0"/>
      <dgm:spPr/>
    </dgm:pt>
    <dgm:pt modelId="{F3E0EFFA-1FF4-4CC9-96E2-3F6041E9C24C}" type="pres">
      <dgm:prSet presAssocID="{52D54518-9654-4566-AA6B-41E9B895BAEF}" presName="node" presStyleLbl="node1" presStyleIdx="8" presStyleCnt="9">
        <dgm:presLayoutVars>
          <dgm:bulletEnabled val="1"/>
        </dgm:presLayoutVars>
      </dgm:prSet>
      <dgm:spPr/>
    </dgm:pt>
  </dgm:ptLst>
  <dgm:cxnLst>
    <dgm:cxn modelId="{315EA803-84F2-48B7-9029-0EE51ECCFC96}" srcId="{5BCEA6A5-C8F3-4697-A94E-6CE0F896DED0}" destId="{DA5DAB17-E0AA-449C-AFAF-628D193494D2}" srcOrd="6" destOrd="0" parTransId="{671E2633-1BA2-4559-A9BC-5FA87D93B0CA}" sibTransId="{956BAD9D-5B9A-4ED4-8FAF-CD76499A6699}"/>
    <dgm:cxn modelId="{4A80C50D-6FCC-4293-AA63-6AA1AB172323}" srcId="{5BCEA6A5-C8F3-4697-A94E-6CE0F896DED0}" destId="{D3A8BF73-DDF1-410C-93C1-EA1E881BB363}" srcOrd="2" destOrd="0" parTransId="{D7523C5E-CC6E-4629-AB47-89CB40EBAE0A}" sibTransId="{2F669E4F-E290-47D3-AEB3-A91C4A70A657}"/>
    <dgm:cxn modelId="{50AC8920-03E8-4DC1-8185-978F2C827FE8}" type="presOf" srcId="{3CB6791C-7751-4BF5-9D19-0F51C5437942}" destId="{7E955426-C25B-4C86-AD4B-6301708A1225}" srcOrd="0" destOrd="0" presId="urn:microsoft.com/office/officeart/2005/8/layout/bProcess4"/>
    <dgm:cxn modelId="{91EDAD21-5095-4D20-AB01-65CB7A8065BF}" srcId="{5BCEA6A5-C8F3-4697-A94E-6CE0F896DED0}" destId="{0A142243-15F8-427C-869A-279905E339B8}" srcOrd="5" destOrd="0" parTransId="{5C7D4312-0736-4989-BC9D-EB30F36E052F}" sibTransId="{DBE19FBA-E8A0-459C-ABB0-CEB37ACCA57D}"/>
    <dgm:cxn modelId="{C9920C24-7629-473C-A306-CB47A983BF0B}" type="presOf" srcId="{4C447AB1-72C7-4E74-8D64-81721470DC21}" destId="{BC564111-3A83-404B-A98A-B670EA108224}" srcOrd="0" destOrd="0" presId="urn:microsoft.com/office/officeart/2005/8/layout/bProcess4"/>
    <dgm:cxn modelId="{AD6AAF2A-E0CE-47C6-A176-9E8A6AA1AA89}" srcId="{5BCEA6A5-C8F3-4697-A94E-6CE0F896DED0}" destId="{A320D112-B15C-4BA1-9A91-914AF98E9081}" srcOrd="0" destOrd="0" parTransId="{CCE9EA12-C4A1-4BA9-A881-D0032A8AE9A8}" sibTransId="{42187135-A055-4FAE-8EDF-F6901C900136}"/>
    <dgm:cxn modelId="{4411363A-55F5-4EF4-AED1-B6F9B444336C}" type="presOf" srcId="{BCE981A8-7EBC-4B2D-84A3-3E1A489BFA67}" destId="{572761EB-9A6B-46E2-9548-AC3840C5B555}" srcOrd="0" destOrd="0" presId="urn:microsoft.com/office/officeart/2005/8/layout/bProcess4"/>
    <dgm:cxn modelId="{EBE0423A-3150-496B-841A-2C07C38D0597}" type="presOf" srcId="{1B868239-93A4-4B39-914B-879D79F9C71F}" destId="{8B858B84-59D8-4B55-A1EE-D9E3C64DC2BF}" srcOrd="0" destOrd="0" presId="urn:microsoft.com/office/officeart/2005/8/layout/bProcess4"/>
    <dgm:cxn modelId="{DD45CA60-DC43-45E4-B135-C3EF84C05E16}" type="presOf" srcId="{D3A8BF73-DDF1-410C-93C1-EA1E881BB363}" destId="{B5C2B1CD-5357-4E8E-9DEC-16E05A90A055}" srcOrd="0" destOrd="0" presId="urn:microsoft.com/office/officeart/2005/8/layout/bProcess4"/>
    <dgm:cxn modelId="{372EC762-B626-4D6D-86A1-F6B0647F246B}" type="presOf" srcId="{DBE19FBA-E8A0-459C-ABB0-CEB37ACCA57D}" destId="{DF9E1B5E-C101-4FA8-ACED-EEC25ECE39EE}" srcOrd="0" destOrd="0" presId="urn:microsoft.com/office/officeart/2005/8/layout/bProcess4"/>
    <dgm:cxn modelId="{6BD22968-5863-48D1-B839-7C1B5D516195}" type="presOf" srcId="{42187135-A055-4FAE-8EDF-F6901C900136}" destId="{FC9B2805-FD42-4A5C-BA10-F623D8F4FB11}" srcOrd="0" destOrd="0" presId="urn:microsoft.com/office/officeart/2005/8/layout/bProcess4"/>
    <dgm:cxn modelId="{36714B6C-CF2D-47B1-90B1-20EA602240AE}" type="presOf" srcId="{11C6DEFB-7E10-491A-9B46-AE03B9988F34}" destId="{360EBA40-C260-45FC-BDF7-2B2DC12A2C71}" srcOrd="0" destOrd="0" presId="urn:microsoft.com/office/officeart/2005/8/layout/bProcess4"/>
    <dgm:cxn modelId="{70D92172-34B0-4ED0-BE38-235A34D60C93}" type="presOf" srcId="{4D7800DA-E594-443E-ADFD-8947FAD7CD8E}" destId="{7406AA6C-998F-4307-99AA-4448A574C199}" srcOrd="0" destOrd="0" presId="urn:microsoft.com/office/officeart/2005/8/layout/bProcess4"/>
    <dgm:cxn modelId="{9157CA81-B161-4226-A80E-35075F2A2D6C}" srcId="{5BCEA6A5-C8F3-4697-A94E-6CE0F896DED0}" destId="{4C447AB1-72C7-4E74-8D64-81721470DC21}" srcOrd="3" destOrd="0" parTransId="{3123FE47-A92E-4CBD-A08A-6F5B643D5C14}" sibTransId="{B1AB3466-5671-4825-B4BA-FBE3AC5C28E6}"/>
    <dgm:cxn modelId="{5CE2CE83-B609-4598-B3CA-AEC804451DA2}" type="presOf" srcId="{52D54518-9654-4566-AA6B-41E9B895BAEF}" destId="{F3E0EFFA-1FF4-4CC9-96E2-3F6041E9C24C}" srcOrd="0" destOrd="0" presId="urn:microsoft.com/office/officeart/2005/8/layout/bProcess4"/>
    <dgm:cxn modelId="{650BD884-1B7D-490F-A77A-03C74FC3ADFD}" type="presOf" srcId="{DA5DAB17-E0AA-449C-AFAF-628D193494D2}" destId="{77185E74-780C-4F4C-B5D6-36DDB2D9B261}" srcOrd="0" destOrd="0" presId="urn:microsoft.com/office/officeart/2005/8/layout/bProcess4"/>
    <dgm:cxn modelId="{0D7E8E87-874F-4E83-A512-89A359182DA4}" type="presOf" srcId="{B1AB3466-5671-4825-B4BA-FBE3AC5C28E6}" destId="{C49A0C83-EB12-4D1E-93A3-82C4D7CE5335}" srcOrd="0" destOrd="0" presId="urn:microsoft.com/office/officeart/2005/8/layout/bProcess4"/>
    <dgm:cxn modelId="{97C78693-2964-470A-881E-5FCC78786DF8}" type="presOf" srcId="{2F669E4F-E290-47D3-AEB3-A91C4A70A657}" destId="{D036BD5D-823D-42D1-AA44-D38C909578AD}" srcOrd="0" destOrd="0" presId="urn:microsoft.com/office/officeart/2005/8/layout/bProcess4"/>
    <dgm:cxn modelId="{33C999AE-B00D-4B05-986D-968319867651}" type="presOf" srcId="{5BCEA6A5-C8F3-4697-A94E-6CE0F896DED0}" destId="{6EF323B5-AD2D-4B13-BF24-87A13B4B3385}" srcOrd="0" destOrd="0" presId="urn:microsoft.com/office/officeart/2005/8/layout/bProcess4"/>
    <dgm:cxn modelId="{516C6ABC-8AB5-4041-A6F1-EDE50BFC101A}" srcId="{5BCEA6A5-C8F3-4697-A94E-6CE0F896DED0}" destId="{52D54518-9654-4566-AA6B-41E9B895BAEF}" srcOrd="8" destOrd="0" parTransId="{C99302B0-5421-4D97-9E25-564B267A2220}" sibTransId="{52BBC614-0799-41C2-BBE7-17AE13E3A0DD}"/>
    <dgm:cxn modelId="{8A4B2BC1-023C-482D-B027-24110D8B02DF}" srcId="{5BCEA6A5-C8F3-4697-A94E-6CE0F896DED0}" destId="{BCE981A8-7EBC-4B2D-84A3-3E1A489BFA67}" srcOrd="1" destOrd="0" parTransId="{36F15082-1026-4F02-97F2-2CF26FFDF2BE}" sibTransId="{39668A88-2288-4B00-A99E-81A39A630E0A}"/>
    <dgm:cxn modelId="{CD016CC6-E3AB-4437-B25B-0E6F38CA2AC0}" srcId="{5BCEA6A5-C8F3-4697-A94E-6CE0F896DED0}" destId="{11C6DEFB-7E10-491A-9B46-AE03B9988F34}" srcOrd="4" destOrd="0" parTransId="{F0A55F63-5A45-468F-AADF-85FB4F6F23BB}" sibTransId="{3CB6791C-7751-4BF5-9D19-0F51C5437942}"/>
    <dgm:cxn modelId="{8DE62DD5-F17F-4297-90AF-44A2A46484ED}" type="presOf" srcId="{0A142243-15F8-427C-869A-279905E339B8}" destId="{C480F3AB-A8E2-49D1-A887-A64908692524}" srcOrd="0" destOrd="0" presId="urn:microsoft.com/office/officeart/2005/8/layout/bProcess4"/>
    <dgm:cxn modelId="{F3F661D7-EEB3-4264-A765-D5C8115E8C4E}" type="presOf" srcId="{A320D112-B15C-4BA1-9A91-914AF98E9081}" destId="{8FC41655-B3F1-4C8E-A297-9CE392F476F4}" srcOrd="0" destOrd="0" presId="urn:microsoft.com/office/officeart/2005/8/layout/bProcess4"/>
    <dgm:cxn modelId="{1DF140E7-0DCE-4C68-B699-224D308F9527}" type="presOf" srcId="{39668A88-2288-4B00-A99E-81A39A630E0A}" destId="{69CDE9AA-6C56-4185-8DD5-793FDD517970}" srcOrd="0" destOrd="0" presId="urn:microsoft.com/office/officeart/2005/8/layout/bProcess4"/>
    <dgm:cxn modelId="{2ABC61F8-C384-41EE-ADBF-341D9D08B59E}" srcId="{5BCEA6A5-C8F3-4697-A94E-6CE0F896DED0}" destId="{1B868239-93A4-4B39-914B-879D79F9C71F}" srcOrd="7" destOrd="0" parTransId="{B82EAFF6-C4E5-4BB1-85E8-2EF461D6940E}" sibTransId="{4D7800DA-E594-443E-ADFD-8947FAD7CD8E}"/>
    <dgm:cxn modelId="{DB0568FF-8200-465A-8AA1-E7E25A288DC2}" type="presOf" srcId="{956BAD9D-5B9A-4ED4-8FAF-CD76499A6699}" destId="{064F60F5-4467-43E1-BEE0-D02CA6A9A7A5}" srcOrd="0" destOrd="0" presId="urn:microsoft.com/office/officeart/2005/8/layout/bProcess4"/>
    <dgm:cxn modelId="{421E05C9-3AD2-453B-8486-D2EB97AC5A80}" type="presParOf" srcId="{6EF323B5-AD2D-4B13-BF24-87A13B4B3385}" destId="{B869AAE5-BD8A-4212-955A-98225CFB8003}" srcOrd="0" destOrd="0" presId="urn:microsoft.com/office/officeart/2005/8/layout/bProcess4"/>
    <dgm:cxn modelId="{4D1D2EC5-983F-44F7-879D-CC9F65C76E16}" type="presParOf" srcId="{B869AAE5-BD8A-4212-955A-98225CFB8003}" destId="{36D00E48-3223-4A52-A7B1-FD9FBFFAC96F}" srcOrd="0" destOrd="0" presId="urn:microsoft.com/office/officeart/2005/8/layout/bProcess4"/>
    <dgm:cxn modelId="{A3F8809E-28C5-4C47-80E5-223C10E0A74B}" type="presParOf" srcId="{B869AAE5-BD8A-4212-955A-98225CFB8003}" destId="{8FC41655-B3F1-4C8E-A297-9CE392F476F4}" srcOrd="1" destOrd="0" presId="urn:microsoft.com/office/officeart/2005/8/layout/bProcess4"/>
    <dgm:cxn modelId="{1647B168-9F51-4AF1-AF1F-60F07E5EAED3}" type="presParOf" srcId="{6EF323B5-AD2D-4B13-BF24-87A13B4B3385}" destId="{FC9B2805-FD42-4A5C-BA10-F623D8F4FB11}" srcOrd="1" destOrd="0" presId="urn:microsoft.com/office/officeart/2005/8/layout/bProcess4"/>
    <dgm:cxn modelId="{FA23AAE1-A922-442D-9A69-FDB812D0388F}" type="presParOf" srcId="{6EF323B5-AD2D-4B13-BF24-87A13B4B3385}" destId="{4F124EF6-F0EE-430F-A93D-60971B3C6512}" srcOrd="2" destOrd="0" presId="urn:microsoft.com/office/officeart/2005/8/layout/bProcess4"/>
    <dgm:cxn modelId="{6DA2F288-6257-479F-9965-C3D7A0163CD0}" type="presParOf" srcId="{4F124EF6-F0EE-430F-A93D-60971B3C6512}" destId="{C5A67B8A-1735-4BC5-8F8A-B39ED96595B4}" srcOrd="0" destOrd="0" presId="urn:microsoft.com/office/officeart/2005/8/layout/bProcess4"/>
    <dgm:cxn modelId="{9933091F-FB7F-405F-B9EF-32887B442EF6}" type="presParOf" srcId="{4F124EF6-F0EE-430F-A93D-60971B3C6512}" destId="{572761EB-9A6B-46E2-9548-AC3840C5B555}" srcOrd="1" destOrd="0" presId="urn:microsoft.com/office/officeart/2005/8/layout/bProcess4"/>
    <dgm:cxn modelId="{B013AD34-5B94-423B-8A45-E25624DABA1A}" type="presParOf" srcId="{6EF323B5-AD2D-4B13-BF24-87A13B4B3385}" destId="{69CDE9AA-6C56-4185-8DD5-793FDD517970}" srcOrd="3" destOrd="0" presId="urn:microsoft.com/office/officeart/2005/8/layout/bProcess4"/>
    <dgm:cxn modelId="{28DB83EE-8320-4D32-A3FD-DD6643B5FC63}" type="presParOf" srcId="{6EF323B5-AD2D-4B13-BF24-87A13B4B3385}" destId="{FC087282-3464-44AC-8FFA-6294AE9E7C5D}" srcOrd="4" destOrd="0" presId="urn:microsoft.com/office/officeart/2005/8/layout/bProcess4"/>
    <dgm:cxn modelId="{1F408DC4-33EA-4202-87EA-AC4681E855F9}" type="presParOf" srcId="{FC087282-3464-44AC-8FFA-6294AE9E7C5D}" destId="{D5D789C6-2D96-4F00-80C8-B5DFC172B7F5}" srcOrd="0" destOrd="0" presId="urn:microsoft.com/office/officeart/2005/8/layout/bProcess4"/>
    <dgm:cxn modelId="{C640F818-2006-4FEE-B4C1-DA34A5B4C3A9}" type="presParOf" srcId="{FC087282-3464-44AC-8FFA-6294AE9E7C5D}" destId="{B5C2B1CD-5357-4E8E-9DEC-16E05A90A055}" srcOrd="1" destOrd="0" presId="urn:microsoft.com/office/officeart/2005/8/layout/bProcess4"/>
    <dgm:cxn modelId="{25EBA911-C677-48CF-BECD-C786B2E2813A}" type="presParOf" srcId="{6EF323B5-AD2D-4B13-BF24-87A13B4B3385}" destId="{D036BD5D-823D-42D1-AA44-D38C909578AD}" srcOrd="5" destOrd="0" presId="urn:microsoft.com/office/officeart/2005/8/layout/bProcess4"/>
    <dgm:cxn modelId="{EEB3D5C4-01A4-4EA0-901A-067D70E4B3A2}" type="presParOf" srcId="{6EF323B5-AD2D-4B13-BF24-87A13B4B3385}" destId="{DB31C7E8-7A54-43F2-8AF1-419A4E7BB574}" srcOrd="6" destOrd="0" presId="urn:microsoft.com/office/officeart/2005/8/layout/bProcess4"/>
    <dgm:cxn modelId="{EC6ADA79-49C2-4FF8-AE9F-4C994B18C168}" type="presParOf" srcId="{DB31C7E8-7A54-43F2-8AF1-419A4E7BB574}" destId="{3AA6A6F7-B8B5-478C-BE79-FA6167A34771}" srcOrd="0" destOrd="0" presId="urn:microsoft.com/office/officeart/2005/8/layout/bProcess4"/>
    <dgm:cxn modelId="{D538DA00-F081-4137-BEF6-152776694E5F}" type="presParOf" srcId="{DB31C7E8-7A54-43F2-8AF1-419A4E7BB574}" destId="{BC564111-3A83-404B-A98A-B670EA108224}" srcOrd="1" destOrd="0" presId="urn:microsoft.com/office/officeart/2005/8/layout/bProcess4"/>
    <dgm:cxn modelId="{350D1F9C-D3B5-44FB-821E-AAC03F0ED755}" type="presParOf" srcId="{6EF323B5-AD2D-4B13-BF24-87A13B4B3385}" destId="{C49A0C83-EB12-4D1E-93A3-82C4D7CE5335}" srcOrd="7" destOrd="0" presId="urn:microsoft.com/office/officeart/2005/8/layout/bProcess4"/>
    <dgm:cxn modelId="{68EFF23D-04D4-4C08-910D-1464D83A6F8A}" type="presParOf" srcId="{6EF323B5-AD2D-4B13-BF24-87A13B4B3385}" destId="{0099434E-74EE-4681-9113-E3EF5DE3287E}" srcOrd="8" destOrd="0" presId="urn:microsoft.com/office/officeart/2005/8/layout/bProcess4"/>
    <dgm:cxn modelId="{0C1026C6-01FC-4716-B632-D532EF49E173}" type="presParOf" srcId="{0099434E-74EE-4681-9113-E3EF5DE3287E}" destId="{2EDB5B1F-953A-4C81-8064-F8EE6E40A297}" srcOrd="0" destOrd="0" presId="urn:microsoft.com/office/officeart/2005/8/layout/bProcess4"/>
    <dgm:cxn modelId="{164686A8-4454-47DB-9FAF-D512DBF85FB4}" type="presParOf" srcId="{0099434E-74EE-4681-9113-E3EF5DE3287E}" destId="{360EBA40-C260-45FC-BDF7-2B2DC12A2C71}" srcOrd="1" destOrd="0" presId="urn:microsoft.com/office/officeart/2005/8/layout/bProcess4"/>
    <dgm:cxn modelId="{B7B2D877-80B6-4236-A8EC-B1B013AA108A}" type="presParOf" srcId="{6EF323B5-AD2D-4B13-BF24-87A13B4B3385}" destId="{7E955426-C25B-4C86-AD4B-6301708A1225}" srcOrd="9" destOrd="0" presId="urn:microsoft.com/office/officeart/2005/8/layout/bProcess4"/>
    <dgm:cxn modelId="{C2A8442D-D9D8-4C30-9F19-41215861D1F6}" type="presParOf" srcId="{6EF323B5-AD2D-4B13-BF24-87A13B4B3385}" destId="{7A92F774-5593-4B97-B418-A6D796E8EBED}" srcOrd="10" destOrd="0" presId="urn:microsoft.com/office/officeart/2005/8/layout/bProcess4"/>
    <dgm:cxn modelId="{5C79B247-8201-4E3D-A0AE-D5B7EA49EBF6}" type="presParOf" srcId="{7A92F774-5593-4B97-B418-A6D796E8EBED}" destId="{16A29337-848A-4C63-9042-398DF619EE85}" srcOrd="0" destOrd="0" presId="urn:microsoft.com/office/officeart/2005/8/layout/bProcess4"/>
    <dgm:cxn modelId="{7FC3BFC5-FDD0-411F-829B-59C94B77E316}" type="presParOf" srcId="{7A92F774-5593-4B97-B418-A6D796E8EBED}" destId="{C480F3AB-A8E2-49D1-A887-A64908692524}" srcOrd="1" destOrd="0" presId="urn:microsoft.com/office/officeart/2005/8/layout/bProcess4"/>
    <dgm:cxn modelId="{4313178F-FCDD-43E1-A76D-D39279CFE2FA}" type="presParOf" srcId="{6EF323B5-AD2D-4B13-BF24-87A13B4B3385}" destId="{DF9E1B5E-C101-4FA8-ACED-EEC25ECE39EE}" srcOrd="11" destOrd="0" presId="urn:microsoft.com/office/officeart/2005/8/layout/bProcess4"/>
    <dgm:cxn modelId="{9B4C53AF-F1F2-4348-80B5-B8054E8517F9}" type="presParOf" srcId="{6EF323B5-AD2D-4B13-BF24-87A13B4B3385}" destId="{6ED1D48A-1B27-4306-910C-39EE7908A1C2}" srcOrd="12" destOrd="0" presId="urn:microsoft.com/office/officeart/2005/8/layout/bProcess4"/>
    <dgm:cxn modelId="{80D33F22-432A-4BBC-BB52-523C5857AFDF}" type="presParOf" srcId="{6ED1D48A-1B27-4306-910C-39EE7908A1C2}" destId="{A023E2A7-DC52-4E4C-85D2-A4A6EC9872D5}" srcOrd="0" destOrd="0" presId="urn:microsoft.com/office/officeart/2005/8/layout/bProcess4"/>
    <dgm:cxn modelId="{7310D682-4FB3-4A68-B46E-C2948B09D1D7}" type="presParOf" srcId="{6ED1D48A-1B27-4306-910C-39EE7908A1C2}" destId="{77185E74-780C-4F4C-B5D6-36DDB2D9B261}" srcOrd="1" destOrd="0" presId="urn:microsoft.com/office/officeart/2005/8/layout/bProcess4"/>
    <dgm:cxn modelId="{67CD5928-B0AF-4B10-BEDB-473098CCEE29}" type="presParOf" srcId="{6EF323B5-AD2D-4B13-BF24-87A13B4B3385}" destId="{064F60F5-4467-43E1-BEE0-D02CA6A9A7A5}" srcOrd="13" destOrd="0" presId="urn:microsoft.com/office/officeart/2005/8/layout/bProcess4"/>
    <dgm:cxn modelId="{FC53DE64-6BBA-4D01-8685-BFD75D16363F}" type="presParOf" srcId="{6EF323B5-AD2D-4B13-BF24-87A13B4B3385}" destId="{D0AF0FD3-39D8-4B4A-B4CB-4198EF758505}" srcOrd="14" destOrd="0" presId="urn:microsoft.com/office/officeart/2005/8/layout/bProcess4"/>
    <dgm:cxn modelId="{EC3C8942-93D2-482F-B8C3-AADE6750A044}" type="presParOf" srcId="{D0AF0FD3-39D8-4B4A-B4CB-4198EF758505}" destId="{5A43CE88-CEC7-444A-9BFA-BECC27494FCF}" srcOrd="0" destOrd="0" presId="urn:microsoft.com/office/officeart/2005/8/layout/bProcess4"/>
    <dgm:cxn modelId="{13A56EEF-3F9C-49B0-861B-0D005854E26A}" type="presParOf" srcId="{D0AF0FD3-39D8-4B4A-B4CB-4198EF758505}" destId="{8B858B84-59D8-4B55-A1EE-D9E3C64DC2BF}" srcOrd="1" destOrd="0" presId="urn:microsoft.com/office/officeart/2005/8/layout/bProcess4"/>
    <dgm:cxn modelId="{DF093312-01A3-430A-B971-AFDB61B14805}" type="presParOf" srcId="{6EF323B5-AD2D-4B13-BF24-87A13B4B3385}" destId="{7406AA6C-998F-4307-99AA-4448A574C199}" srcOrd="15" destOrd="0" presId="urn:microsoft.com/office/officeart/2005/8/layout/bProcess4"/>
    <dgm:cxn modelId="{813AAF34-542C-450E-BB9E-8DF47B1072C0}" type="presParOf" srcId="{6EF323B5-AD2D-4B13-BF24-87A13B4B3385}" destId="{1EBD0782-C52B-4EF8-87BB-CB0A523D6502}" srcOrd="16" destOrd="0" presId="urn:microsoft.com/office/officeart/2005/8/layout/bProcess4"/>
    <dgm:cxn modelId="{E0C42068-095C-4EBA-A925-2FBE9794067B}" type="presParOf" srcId="{1EBD0782-C52B-4EF8-87BB-CB0A523D6502}" destId="{7DDDF48A-EB79-4073-888D-202012D4EE01}" srcOrd="0" destOrd="0" presId="urn:microsoft.com/office/officeart/2005/8/layout/bProcess4"/>
    <dgm:cxn modelId="{E317E273-5A00-45EE-869C-41389D840334}" type="presParOf" srcId="{1EBD0782-C52B-4EF8-87BB-CB0A523D6502}" destId="{F3E0EFFA-1FF4-4CC9-96E2-3F6041E9C24C}"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AF598-2971-4C67-A9F3-A87BEA678184}">
      <dsp:nvSpPr>
        <dsp:cNvPr id="0" name=""/>
        <dsp:cNvSpPr/>
      </dsp:nvSpPr>
      <dsp:spPr>
        <a:xfrm>
          <a:off x="5277128" y="1300152"/>
          <a:ext cx="2289369" cy="594584"/>
        </a:xfrm>
        <a:custGeom>
          <a:avLst/>
          <a:gdLst/>
          <a:ahLst/>
          <a:cxnLst/>
          <a:rect l="0" t="0" r="0" b="0"/>
          <a:pathLst>
            <a:path>
              <a:moveTo>
                <a:pt x="0" y="0"/>
              </a:moveTo>
              <a:lnTo>
                <a:pt x="0" y="405191"/>
              </a:lnTo>
              <a:lnTo>
                <a:pt x="2289369" y="405191"/>
              </a:lnTo>
              <a:lnTo>
                <a:pt x="2289369" y="5945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4F362F-A2A1-48C7-A508-1AC88BF20295}">
      <dsp:nvSpPr>
        <dsp:cNvPr id="0" name=""/>
        <dsp:cNvSpPr/>
      </dsp:nvSpPr>
      <dsp:spPr>
        <a:xfrm>
          <a:off x="2944489" y="1300152"/>
          <a:ext cx="2332639" cy="594584"/>
        </a:xfrm>
        <a:custGeom>
          <a:avLst/>
          <a:gdLst/>
          <a:ahLst/>
          <a:cxnLst/>
          <a:rect l="0" t="0" r="0" b="0"/>
          <a:pathLst>
            <a:path>
              <a:moveTo>
                <a:pt x="2332639" y="0"/>
              </a:moveTo>
              <a:lnTo>
                <a:pt x="2332639" y="405191"/>
              </a:lnTo>
              <a:lnTo>
                <a:pt x="0" y="405191"/>
              </a:lnTo>
              <a:lnTo>
                <a:pt x="0" y="5945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0A1725-DB7D-4BC1-8A05-421F98AD54E6}">
      <dsp:nvSpPr>
        <dsp:cNvPr id="0" name=""/>
        <dsp:cNvSpPr/>
      </dsp:nvSpPr>
      <dsp:spPr>
        <a:xfrm>
          <a:off x="577283" y="1948"/>
          <a:ext cx="9399689" cy="1298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93424-F40C-4988-B7F8-52B765A68FC3}">
      <dsp:nvSpPr>
        <dsp:cNvPr id="0" name=""/>
        <dsp:cNvSpPr/>
      </dsp:nvSpPr>
      <dsp:spPr>
        <a:xfrm>
          <a:off x="804441" y="217747"/>
          <a:ext cx="9399689" cy="1298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kk-KZ" sz="3100" kern="1200" dirty="0"/>
            <a:t>Барлық адаммен өмірдің арсындағы белсенді қарым- қатынасты 2 түрге бөліп қарастыруға болады;</a:t>
          </a:r>
          <a:endParaRPr lang="ru-RU" sz="3100" kern="1200" dirty="0"/>
        </a:p>
      </dsp:txBody>
      <dsp:txXfrm>
        <a:off x="804441" y="217747"/>
        <a:ext cx="9399689" cy="1298203"/>
      </dsp:txXfrm>
    </dsp:sp>
    <dsp:sp modelId="{68872EF3-639B-4932-889D-427C6BB03EC1}">
      <dsp:nvSpPr>
        <dsp:cNvPr id="0" name=""/>
        <dsp:cNvSpPr/>
      </dsp:nvSpPr>
      <dsp:spPr>
        <a:xfrm>
          <a:off x="882277" y="1894736"/>
          <a:ext cx="4124423" cy="1298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DBFE2-B3CD-45B9-B06B-CD382C67859D}">
      <dsp:nvSpPr>
        <dsp:cNvPr id="0" name=""/>
        <dsp:cNvSpPr/>
      </dsp:nvSpPr>
      <dsp:spPr>
        <a:xfrm>
          <a:off x="1109434" y="2110535"/>
          <a:ext cx="4124423" cy="1298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kk-KZ" sz="3100" kern="1200" dirty="0"/>
            <a:t>Субъектімен қарым қатынасы</a:t>
          </a:r>
          <a:endParaRPr lang="ru-RU" sz="3100" kern="1200" dirty="0"/>
        </a:p>
      </dsp:txBody>
      <dsp:txXfrm>
        <a:off x="1109434" y="2110535"/>
        <a:ext cx="4124423" cy="1298203"/>
      </dsp:txXfrm>
    </dsp:sp>
    <dsp:sp modelId="{B8631F4A-CDD8-4CD2-988F-15E70CD14C8B}">
      <dsp:nvSpPr>
        <dsp:cNvPr id="0" name=""/>
        <dsp:cNvSpPr/>
      </dsp:nvSpPr>
      <dsp:spPr>
        <a:xfrm>
          <a:off x="5461016" y="1894736"/>
          <a:ext cx="4210963" cy="1298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2044B-447A-49C2-945E-3103059839AA}">
      <dsp:nvSpPr>
        <dsp:cNvPr id="0" name=""/>
        <dsp:cNvSpPr/>
      </dsp:nvSpPr>
      <dsp:spPr>
        <a:xfrm>
          <a:off x="5688173" y="2110535"/>
          <a:ext cx="4210963" cy="1298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kk-KZ" sz="3100" kern="1200" dirty="0"/>
            <a:t>Объектімен қарым қатынасы</a:t>
          </a:r>
          <a:endParaRPr lang="ru-RU" sz="3100" kern="1200" dirty="0"/>
        </a:p>
      </dsp:txBody>
      <dsp:txXfrm>
        <a:off x="5688173" y="2110535"/>
        <a:ext cx="4210963" cy="1298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BE5DF-5EDE-4F46-A14E-4D5BC02358B5}">
      <dsp:nvSpPr>
        <dsp:cNvPr id="0" name=""/>
        <dsp:cNvSpPr/>
      </dsp:nvSpPr>
      <dsp:spPr>
        <a:xfrm>
          <a:off x="5287920" y="1175543"/>
          <a:ext cx="2160443" cy="538088"/>
        </a:xfrm>
        <a:custGeom>
          <a:avLst/>
          <a:gdLst/>
          <a:ahLst/>
          <a:cxnLst/>
          <a:rect l="0" t="0" r="0" b="0"/>
          <a:pathLst>
            <a:path>
              <a:moveTo>
                <a:pt x="0" y="0"/>
              </a:moveTo>
              <a:lnTo>
                <a:pt x="0" y="366691"/>
              </a:lnTo>
              <a:lnTo>
                <a:pt x="2160443" y="366691"/>
              </a:lnTo>
              <a:lnTo>
                <a:pt x="2160443" y="538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75F6D3-5E63-4F96-BB1B-7AE3DF01915A}">
      <dsp:nvSpPr>
        <dsp:cNvPr id="0" name=""/>
        <dsp:cNvSpPr/>
      </dsp:nvSpPr>
      <dsp:spPr>
        <a:xfrm>
          <a:off x="3069474" y="1175543"/>
          <a:ext cx="2218446" cy="538088"/>
        </a:xfrm>
        <a:custGeom>
          <a:avLst/>
          <a:gdLst/>
          <a:ahLst/>
          <a:cxnLst/>
          <a:rect l="0" t="0" r="0" b="0"/>
          <a:pathLst>
            <a:path>
              <a:moveTo>
                <a:pt x="2218446" y="0"/>
              </a:moveTo>
              <a:lnTo>
                <a:pt x="2218446" y="366691"/>
              </a:lnTo>
              <a:lnTo>
                <a:pt x="0" y="366691"/>
              </a:lnTo>
              <a:lnTo>
                <a:pt x="0" y="538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0A1725-DB7D-4BC1-8A05-421F98AD54E6}">
      <dsp:nvSpPr>
        <dsp:cNvPr id="0" name=""/>
        <dsp:cNvSpPr/>
      </dsp:nvSpPr>
      <dsp:spPr>
        <a:xfrm>
          <a:off x="318788" y="691"/>
          <a:ext cx="9938265" cy="1174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93424-F40C-4988-B7F8-52B765A68FC3}">
      <dsp:nvSpPr>
        <dsp:cNvPr id="0" name=""/>
        <dsp:cNvSpPr/>
      </dsp:nvSpPr>
      <dsp:spPr>
        <a:xfrm>
          <a:off x="524361" y="195985"/>
          <a:ext cx="9938265" cy="1174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kk-KZ" sz="2700" kern="1200"/>
            <a:t>Еңбек психологиясында бір біріне қарама қарсы 2 тенденция қарастырылуда.</a:t>
          </a:r>
          <a:endParaRPr lang="ru-RU" sz="2700" kern="1200" dirty="0"/>
        </a:p>
      </dsp:txBody>
      <dsp:txXfrm>
        <a:off x="524361" y="195985"/>
        <a:ext cx="9938265" cy="1174851"/>
      </dsp:txXfrm>
    </dsp:sp>
    <dsp:sp modelId="{1A97DFD7-0D34-41FF-86A0-ADFE88EC0B72}">
      <dsp:nvSpPr>
        <dsp:cNvPr id="0" name=""/>
        <dsp:cNvSpPr/>
      </dsp:nvSpPr>
      <dsp:spPr>
        <a:xfrm>
          <a:off x="1114604" y="1713631"/>
          <a:ext cx="3909740" cy="1174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784B1-4FF1-4875-9F3B-B96F4AFAA4EA}">
      <dsp:nvSpPr>
        <dsp:cNvPr id="0" name=""/>
        <dsp:cNvSpPr/>
      </dsp:nvSpPr>
      <dsp:spPr>
        <a:xfrm>
          <a:off x="1320178" y="1908925"/>
          <a:ext cx="3909740" cy="1174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kk-KZ" sz="2700" kern="1200" dirty="0"/>
            <a:t>Біріншісі- адамды мамандыққа сай тандау,</a:t>
          </a:r>
          <a:endParaRPr lang="ru-RU" sz="2700" kern="1200" dirty="0"/>
        </a:p>
      </dsp:txBody>
      <dsp:txXfrm>
        <a:off x="1320178" y="1908925"/>
        <a:ext cx="3909740" cy="1174851"/>
      </dsp:txXfrm>
    </dsp:sp>
    <dsp:sp modelId="{41F802B2-9610-4671-956C-4B17C81F7528}">
      <dsp:nvSpPr>
        <dsp:cNvPr id="0" name=""/>
        <dsp:cNvSpPr/>
      </dsp:nvSpPr>
      <dsp:spPr>
        <a:xfrm>
          <a:off x="5435491" y="1713631"/>
          <a:ext cx="4025745" cy="1174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A14B7-C71B-4DD2-9021-B5273607DF7F}">
      <dsp:nvSpPr>
        <dsp:cNvPr id="0" name=""/>
        <dsp:cNvSpPr/>
      </dsp:nvSpPr>
      <dsp:spPr>
        <a:xfrm>
          <a:off x="5641065" y="1908925"/>
          <a:ext cx="4025745" cy="1174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kk-KZ" sz="2700" kern="1200" dirty="0"/>
            <a:t>Екіншісі- адамға сай мамандық таңдау. </a:t>
          </a:r>
          <a:endParaRPr lang="ru-RU" sz="2700" kern="1200" dirty="0"/>
        </a:p>
      </dsp:txBody>
      <dsp:txXfrm>
        <a:off x="5641065" y="1908925"/>
        <a:ext cx="4025745" cy="1174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7E3D-149A-402E-BE5A-7F69E4230EB2}">
      <dsp:nvSpPr>
        <dsp:cNvPr id="0" name=""/>
        <dsp:cNvSpPr/>
      </dsp:nvSpPr>
      <dsp:spPr>
        <a:xfrm>
          <a:off x="7113181" y="2526280"/>
          <a:ext cx="5022614" cy="792287"/>
        </a:xfrm>
        <a:custGeom>
          <a:avLst/>
          <a:gdLst/>
          <a:ahLst/>
          <a:cxnLst/>
          <a:rect l="0" t="0" r="0" b="0"/>
          <a:pathLst>
            <a:path>
              <a:moveTo>
                <a:pt x="0" y="0"/>
              </a:moveTo>
              <a:lnTo>
                <a:pt x="0" y="396143"/>
              </a:lnTo>
              <a:lnTo>
                <a:pt x="5022614" y="396143"/>
              </a:lnTo>
              <a:lnTo>
                <a:pt x="5022614" y="79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C7FC8-6E13-464C-8DF0-F5B6C920588C}">
      <dsp:nvSpPr>
        <dsp:cNvPr id="0" name=""/>
        <dsp:cNvSpPr/>
      </dsp:nvSpPr>
      <dsp:spPr>
        <a:xfrm>
          <a:off x="7067461" y="2526280"/>
          <a:ext cx="91440" cy="792287"/>
        </a:xfrm>
        <a:custGeom>
          <a:avLst/>
          <a:gdLst/>
          <a:ahLst/>
          <a:cxnLst/>
          <a:rect l="0" t="0" r="0" b="0"/>
          <a:pathLst>
            <a:path>
              <a:moveTo>
                <a:pt x="45720" y="0"/>
              </a:moveTo>
              <a:lnTo>
                <a:pt x="45720" y="396143"/>
              </a:lnTo>
              <a:lnTo>
                <a:pt x="80090" y="396143"/>
              </a:lnTo>
              <a:lnTo>
                <a:pt x="80090" y="79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D377A-622F-4054-878D-42A5D3186FF8}">
      <dsp:nvSpPr>
        <dsp:cNvPr id="0" name=""/>
        <dsp:cNvSpPr/>
      </dsp:nvSpPr>
      <dsp:spPr>
        <a:xfrm>
          <a:off x="2124936" y="2526280"/>
          <a:ext cx="4988244" cy="792287"/>
        </a:xfrm>
        <a:custGeom>
          <a:avLst/>
          <a:gdLst/>
          <a:ahLst/>
          <a:cxnLst/>
          <a:rect l="0" t="0" r="0" b="0"/>
          <a:pathLst>
            <a:path>
              <a:moveTo>
                <a:pt x="4988244" y="0"/>
              </a:moveTo>
              <a:lnTo>
                <a:pt x="4988244" y="396143"/>
              </a:lnTo>
              <a:lnTo>
                <a:pt x="0" y="396143"/>
              </a:lnTo>
              <a:lnTo>
                <a:pt x="0" y="79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DB7862-3303-4C6C-AC80-93EC724C23E9}">
      <dsp:nvSpPr>
        <dsp:cNvPr id="0" name=""/>
        <dsp:cNvSpPr/>
      </dsp:nvSpPr>
      <dsp:spPr>
        <a:xfrm>
          <a:off x="3528531" y="1286538"/>
          <a:ext cx="7169299" cy="12397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Arial" pitchFamily="34" charset="0"/>
              <a:cs typeface="Arial" pitchFamily="34" charset="0"/>
            </a:rPr>
            <a:t>Адамның мамандық таңдаудағы жақсы қасиеттеріне тоқталайық. </a:t>
          </a:r>
          <a:endParaRPr lang="ru-RU" sz="2000" kern="1200" dirty="0">
            <a:latin typeface="Arial" pitchFamily="34" charset="0"/>
            <a:cs typeface="Arial" pitchFamily="34" charset="0"/>
          </a:endParaRPr>
        </a:p>
      </dsp:txBody>
      <dsp:txXfrm>
        <a:off x="3528531" y="1286538"/>
        <a:ext cx="7169299" cy="1239741"/>
      </dsp:txXfrm>
    </dsp:sp>
    <dsp:sp modelId="{67808A3B-DEE6-4E33-A982-541834FF1C40}">
      <dsp:nvSpPr>
        <dsp:cNvPr id="0" name=""/>
        <dsp:cNvSpPr/>
      </dsp:nvSpPr>
      <dsp:spPr>
        <a:xfrm>
          <a:off x="4189" y="3318568"/>
          <a:ext cx="4241494" cy="119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Arial" pitchFamily="34" charset="0"/>
              <a:cs typeface="Arial" pitchFamily="34" charset="0"/>
            </a:rPr>
            <a:t>1. Индивидуалды-типологиялық қасиеті (күш, ширақтық, жүйке жүйесінің динамикалылығы және тұрақсыздығы.)</a:t>
          </a:r>
          <a:endParaRPr lang="ru-RU" sz="2000" kern="1200" dirty="0">
            <a:latin typeface="Arial" pitchFamily="34" charset="0"/>
            <a:cs typeface="Arial" pitchFamily="34" charset="0"/>
          </a:endParaRPr>
        </a:p>
      </dsp:txBody>
      <dsp:txXfrm>
        <a:off x="4189" y="3318568"/>
        <a:ext cx="4241494" cy="1195543"/>
      </dsp:txXfrm>
    </dsp:sp>
    <dsp:sp modelId="{27D666F8-0697-4067-B531-54860B2EA048}">
      <dsp:nvSpPr>
        <dsp:cNvPr id="0" name=""/>
        <dsp:cNvSpPr/>
      </dsp:nvSpPr>
      <dsp:spPr>
        <a:xfrm>
          <a:off x="5037971" y="3318568"/>
          <a:ext cx="4219159" cy="119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Arial" pitchFamily="34" charset="0"/>
              <a:cs typeface="Arial" pitchFamily="34" charset="0"/>
            </a:rPr>
            <a:t>2. Сенсорлы және перцептивті қасиеті. Бұл қасиет сезім анализаторлары арасындағы ең жоғарғы деңгейде.</a:t>
          </a:r>
          <a:endParaRPr lang="ru-RU" sz="2000" kern="1200" dirty="0">
            <a:latin typeface="Arial" pitchFamily="34" charset="0"/>
            <a:cs typeface="Arial" pitchFamily="34" charset="0"/>
          </a:endParaRPr>
        </a:p>
      </dsp:txBody>
      <dsp:txXfrm>
        <a:off x="5037971" y="3318568"/>
        <a:ext cx="4219159" cy="1195543"/>
      </dsp:txXfrm>
    </dsp:sp>
    <dsp:sp modelId="{8716D88F-70B0-41A6-A1D6-97745D6763F8}">
      <dsp:nvSpPr>
        <dsp:cNvPr id="0" name=""/>
        <dsp:cNvSpPr/>
      </dsp:nvSpPr>
      <dsp:spPr>
        <a:xfrm>
          <a:off x="10049418" y="3318568"/>
          <a:ext cx="4172753" cy="11955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Arial" pitchFamily="34" charset="0"/>
              <a:cs typeface="Arial" pitchFamily="34" charset="0"/>
            </a:rPr>
            <a:t>3. Психоматорикалық қасиеттер бірі-ойлау және елестету.</a:t>
          </a:r>
          <a:endParaRPr lang="ru-RU" sz="2000" kern="1200" dirty="0">
            <a:latin typeface="Arial" pitchFamily="34" charset="0"/>
            <a:cs typeface="Arial" pitchFamily="34" charset="0"/>
          </a:endParaRPr>
        </a:p>
      </dsp:txBody>
      <dsp:txXfrm>
        <a:off x="10049418" y="3318568"/>
        <a:ext cx="4172753" cy="1195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B2805-FD42-4A5C-BA10-F623D8F4FB11}">
      <dsp:nvSpPr>
        <dsp:cNvPr id="0" name=""/>
        <dsp:cNvSpPr/>
      </dsp:nvSpPr>
      <dsp:spPr>
        <a:xfrm rot="5400000">
          <a:off x="2512632" y="1070419"/>
          <a:ext cx="1677521"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41655-B3F1-4C8E-A297-9CE392F476F4}">
      <dsp:nvSpPr>
        <dsp:cNvPr id="0" name=""/>
        <dsp:cNvSpPr/>
      </dsp:nvSpPr>
      <dsp:spPr>
        <a:xfrm>
          <a:off x="2899633" y="1454"/>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Arial" pitchFamily="34" charset="0"/>
              <a:cs typeface="Arial" pitchFamily="34" charset="0"/>
            </a:rPr>
            <a:t>1. Жетекшілік, мамандықтар. басқару, ғылыми жұмыс, ерікті</a:t>
          </a:r>
          <a:endParaRPr lang="ru-RU" sz="1800" kern="1200" dirty="0">
            <a:latin typeface="Arial" pitchFamily="34" charset="0"/>
            <a:cs typeface="Arial" pitchFamily="34" charset="0"/>
          </a:endParaRPr>
        </a:p>
      </dsp:txBody>
      <dsp:txXfrm>
        <a:off x="2899633" y="1454"/>
        <a:ext cx="2244383" cy="1346630"/>
      </dsp:txXfrm>
    </dsp:sp>
    <dsp:sp modelId="{69CDE9AA-6C56-4185-8DD5-793FDD517970}">
      <dsp:nvSpPr>
        <dsp:cNvPr id="0" name=""/>
        <dsp:cNvSpPr/>
      </dsp:nvSpPr>
      <dsp:spPr>
        <a:xfrm rot="5400000">
          <a:off x="2512632" y="2753707"/>
          <a:ext cx="1677521"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761EB-9A6B-46E2-9548-AC3840C5B555}">
      <dsp:nvSpPr>
        <dsp:cNvPr id="0" name=""/>
        <dsp:cNvSpPr/>
      </dsp:nvSpPr>
      <dsp:spPr>
        <a:xfrm>
          <a:off x="2899633" y="1684742"/>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a:latin typeface="Arial" pitchFamily="34" charset="0"/>
              <a:cs typeface="Arial" pitchFamily="34" charset="0"/>
            </a:rPr>
            <a:t>2. Канторалық және тауарлық қызметкерлер жұмысы.</a:t>
          </a:r>
          <a:endParaRPr lang="ru-RU" sz="1800" kern="1200">
            <a:latin typeface="Arial" pitchFamily="34" charset="0"/>
            <a:cs typeface="Arial" pitchFamily="34" charset="0"/>
          </a:endParaRPr>
        </a:p>
      </dsp:txBody>
      <dsp:txXfrm>
        <a:off x="2899633" y="1684742"/>
        <a:ext cx="2244383" cy="1346630"/>
      </dsp:txXfrm>
    </dsp:sp>
    <dsp:sp modelId="{D036BD5D-823D-42D1-AA44-D38C909578AD}">
      <dsp:nvSpPr>
        <dsp:cNvPr id="0" name=""/>
        <dsp:cNvSpPr/>
      </dsp:nvSpPr>
      <dsp:spPr>
        <a:xfrm>
          <a:off x="3354276" y="3595351"/>
          <a:ext cx="2979264"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C2B1CD-5357-4E8E-9DEC-16E05A90A055}">
      <dsp:nvSpPr>
        <dsp:cNvPr id="0" name=""/>
        <dsp:cNvSpPr/>
      </dsp:nvSpPr>
      <dsp:spPr>
        <a:xfrm>
          <a:off x="2899633" y="3368030"/>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a:latin typeface="Arial" pitchFamily="34" charset="0"/>
              <a:cs typeface="Arial" pitchFamily="34" charset="0"/>
            </a:rPr>
            <a:t>3. Қызмет көрсету аясындағы жұмыстар.</a:t>
          </a:r>
          <a:endParaRPr lang="ru-RU" sz="1800" kern="1200">
            <a:latin typeface="Arial" pitchFamily="34" charset="0"/>
            <a:cs typeface="Arial" pitchFamily="34" charset="0"/>
          </a:endParaRPr>
        </a:p>
      </dsp:txBody>
      <dsp:txXfrm>
        <a:off x="2899633" y="3368030"/>
        <a:ext cx="2244383" cy="1346630"/>
      </dsp:txXfrm>
    </dsp:sp>
    <dsp:sp modelId="{C49A0C83-EB12-4D1E-93A3-82C4D7CE5335}">
      <dsp:nvSpPr>
        <dsp:cNvPr id="0" name=""/>
        <dsp:cNvSpPr/>
      </dsp:nvSpPr>
      <dsp:spPr>
        <a:xfrm rot="16200000">
          <a:off x="5497662" y="2753707"/>
          <a:ext cx="1677521"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64111-3A83-404B-A98A-B670EA108224}">
      <dsp:nvSpPr>
        <dsp:cNvPr id="0" name=""/>
        <dsp:cNvSpPr/>
      </dsp:nvSpPr>
      <dsp:spPr>
        <a:xfrm>
          <a:off x="5884663" y="3368030"/>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Arial" pitchFamily="34" charset="0"/>
              <a:cs typeface="Arial" pitchFamily="34" charset="0"/>
            </a:rPr>
            <a:t>4. Ауыл шаруашылық, орман шаруашылықтағы т.с.с жұмыстар.</a:t>
          </a:r>
          <a:endParaRPr lang="ru-RU" sz="1800" kern="1200" dirty="0">
            <a:latin typeface="Arial" pitchFamily="34" charset="0"/>
            <a:cs typeface="Arial" pitchFamily="34" charset="0"/>
          </a:endParaRPr>
        </a:p>
      </dsp:txBody>
      <dsp:txXfrm>
        <a:off x="5884663" y="3368030"/>
        <a:ext cx="2244383" cy="1346630"/>
      </dsp:txXfrm>
    </dsp:sp>
    <dsp:sp modelId="{7E955426-C25B-4C86-AD4B-6301708A1225}">
      <dsp:nvSpPr>
        <dsp:cNvPr id="0" name=""/>
        <dsp:cNvSpPr/>
      </dsp:nvSpPr>
      <dsp:spPr>
        <a:xfrm rot="16200000">
          <a:off x="5497662" y="1070419"/>
          <a:ext cx="1677521"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0EBA40-C260-45FC-BDF7-2B2DC12A2C71}">
      <dsp:nvSpPr>
        <dsp:cNvPr id="0" name=""/>
        <dsp:cNvSpPr/>
      </dsp:nvSpPr>
      <dsp:spPr>
        <a:xfrm>
          <a:off x="5884663" y="1684742"/>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a:latin typeface="Arial" pitchFamily="34" charset="0"/>
              <a:cs typeface="Arial" pitchFamily="34" charset="0"/>
            </a:rPr>
            <a:t>5. Техникалық үрдістерге сай мамандықтар.</a:t>
          </a:r>
          <a:endParaRPr lang="ru-RU" sz="1800" kern="1200">
            <a:latin typeface="Arial" pitchFamily="34" charset="0"/>
            <a:cs typeface="Arial" pitchFamily="34" charset="0"/>
          </a:endParaRPr>
        </a:p>
      </dsp:txBody>
      <dsp:txXfrm>
        <a:off x="5884663" y="1684742"/>
        <a:ext cx="2244383" cy="1346630"/>
      </dsp:txXfrm>
    </dsp:sp>
    <dsp:sp modelId="{DF9E1B5E-C101-4FA8-ACED-EEC25ECE39EE}">
      <dsp:nvSpPr>
        <dsp:cNvPr id="0" name=""/>
        <dsp:cNvSpPr/>
      </dsp:nvSpPr>
      <dsp:spPr>
        <a:xfrm>
          <a:off x="6339306" y="228776"/>
          <a:ext cx="2979264"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80F3AB-A8E2-49D1-A887-A64908692524}">
      <dsp:nvSpPr>
        <dsp:cNvPr id="0" name=""/>
        <dsp:cNvSpPr/>
      </dsp:nvSpPr>
      <dsp:spPr>
        <a:xfrm>
          <a:off x="5884663" y="1454"/>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a:latin typeface="Arial" pitchFamily="34" charset="0"/>
              <a:cs typeface="Arial" pitchFamily="34" charset="0"/>
            </a:rPr>
            <a:t>6. Механикалық заттарды өңдеу жұмыстары.</a:t>
          </a:r>
          <a:endParaRPr lang="ru-RU" sz="1800" kern="1200">
            <a:latin typeface="Arial" pitchFamily="34" charset="0"/>
            <a:cs typeface="Arial" pitchFamily="34" charset="0"/>
          </a:endParaRPr>
        </a:p>
      </dsp:txBody>
      <dsp:txXfrm>
        <a:off x="5884663" y="1454"/>
        <a:ext cx="2244383" cy="1346630"/>
      </dsp:txXfrm>
    </dsp:sp>
    <dsp:sp modelId="{064F60F5-4467-43E1-BEE0-D02CA6A9A7A5}">
      <dsp:nvSpPr>
        <dsp:cNvPr id="0" name=""/>
        <dsp:cNvSpPr/>
      </dsp:nvSpPr>
      <dsp:spPr>
        <a:xfrm rot="5400000">
          <a:off x="8482692" y="1070419"/>
          <a:ext cx="1677521"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185E74-780C-4F4C-B5D6-36DDB2D9B261}">
      <dsp:nvSpPr>
        <dsp:cNvPr id="0" name=""/>
        <dsp:cNvSpPr/>
      </dsp:nvSpPr>
      <dsp:spPr>
        <a:xfrm>
          <a:off x="8869693" y="1454"/>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a:latin typeface="Arial" pitchFamily="34" charset="0"/>
              <a:cs typeface="Arial" pitchFamily="34" charset="0"/>
            </a:rPr>
            <a:t>7. Қолөнер мамандықтары.</a:t>
          </a:r>
          <a:endParaRPr lang="ru-RU" sz="1800" kern="1200">
            <a:latin typeface="Arial" pitchFamily="34" charset="0"/>
            <a:cs typeface="Arial" pitchFamily="34" charset="0"/>
          </a:endParaRPr>
        </a:p>
      </dsp:txBody>
      <dsp:txXfrm>
        <a:off x="8869693" y="1454"/>
        <a:ext cx="2244383" cy="1346630"/>
      </dsp:txXfrm>
    </dsp:sp>
    <dsp:sp modelId="{7406AA6C-998F-4307-99AA-4448A574C199}">
      <dsp:nvSpPr>
        <dsp:cNvPr id="0" name=""/>
        <dsp:cNvSpPr/>
      </dsp:nvSpPr>
      <dsp:spPr>
        <a:xfrm rot="5400000">
          <a:off x="8482692" y="2753707"/>
          <a:ext cx="1677521" cy="2019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858B84-59D8-4B55-A1EE-D9E3C64DC2BF}">
      <dsp:nvSpPr>
        <dsp:cNvPr id="0" name=""/>
        <dsp:cNvSpPr/>
      </dsp:nvSpPr>
      <dsp:spPr>
        <a:xfrm>
          <a:off x="8869693" y="1684742"/>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a:latin typeface="Arial" pitchFamily="34" charset="0"/>
              <a:cs typeface="Arial" pitchFamily="34" charset="0"/>
            </a:rPr>
            <a:t>8. Құрылыс мамандықтары.</a:t>
          </a:r>
          <a:endParaRPr lang="ru-RU" sz="1800" kern="1200">
            <a:latin typeface="Arial" pitchFamily="34" charset="0"/>
            <a:cs typeface="Arial" pitchFamily="34" charset="0"/>
          </a:endParaRPr>
        </a:p>
      </dsp:txBody>
      <dsp:txXfrm>
        <a:off x="8869693" y="1684742"/>
        <a:ext cx="2244383" cy="1346630"/>
      </dsp:txXfrm>
    </dsp:sp>
    <dsp:sp modelId="{F3E0EFFA-1FF4-4CC9-96E2-3F6041E9C24C}">
      <dsp:nvSpPr>
        <dsp:cNvPr id="0" name=""/>
        <dsp:cNvSpPr/>
      </dsp:nvSpPr>
      <dsp:spPr>
        <a:xfrm>
          <a:off x="8869693" y="3368030"/>
          <a:ext cx="2244383" cy="13466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Arial" pitchFamily="34" charset="0"/>
              <a:cs typeface="Arial" pitchFamily="34" charset="0"/>
            </a:rPr>
            <a:t>9. Аралас мамандықтар т.б.</a:t>
          </a:r>
          <a:endParaRPr lang="ru-RU" sz="1800" kern="1200" dirty="0">
            <a:latin typeface="Arial" pitchFamily="34" charset="0"/>
            <a:cs typeface="Arial" pitchFamily="34" charset="0"/>
          </a:endParaRPr>
        </a:p>
      </dsp:txBody>
      <dsp:txXfrm>
        <a:off x="8869693" y="3368030"/>
        <a:ext cx="2244383" cy="1346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2</a:t>
            </a:fld>
            <a:endParaRPr lang="ru-RU" altLang="ru-RU" sz="1600" dirty="0">
              <a:solidFill>
                <a:prstClr val="black"/>
              </a:solidFill>
            </a:endParaRPr>
          </a:p>
        </p:txBody>
      </p:sp>
    </p:spTree>
    <p:extLst>
      <p:ext uri="{BB962C8B-B14F-4D97-AF65-F5344CB8AC3E}">
        <p14:creationId xmlns:p14="http://schemas.microsoft.com/office/powerpoint/2010/main" val="2272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137160" y="1097397"/>
            <a:ext cx="7955280" cy="5486984"/>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14</a:t>
            </a:fld>
            <a:endParaRPr lang="ru-RU" altLang="ru-RU" sz="1600" dirty="0">
              <a:solidFill>
                <a:prstClr val="black"/>
              </a:solidFill>
            </a:endParaRPr>
          </a:p>
        </p:txBody>
      </p:sp>
    </p:spTree>
    <p:extLst>
      <p:ext uri="{BB962C8B-B14F-4D97-AF65-F5344CB8AC3E}">
        <p14:creationId xmlns:p14="http://schemas.microsoft.com/office/powerpoint/2010/main" val="179235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3</a:t>
            </a:fld>
            <a:endParaRPr lang="ru-RU" altLang="ru-RU" sz="1600" dirty="0">
              <a:solidFill>
                <a:prstClr val="black"/>
              </a:solidFill>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95CCD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21054" y="5384799"/>
            <a:ext cx="10241280" cy="1808480"/>
          </a:xfrm>
          <a:prstGeom prst="rect">
            <a:avLst/>
          </a:prstGeom>
        </p:spPr>
        <p:txBody>
          <a:bodyPr lIns="109728" tIns="54864" rIns="109728" bIns="54864"/>
          <a:lstStyle/>
          <a:p>
            <a:r>
              <a:rPr lang="ru-RU"/>
              <a:t>Образец заголовка</a:t>
            </a:r>
            <a:endParaRPr lang="en-US" dirty="0"/>
          </a:p>
        </p:txBody>
      </p:sp>
      <p:sp>
        <p:nvSpPr>
          <p:cNvPr id="3" name="Content Placeholder 2"/>
          <p:cNvSpPr>
            <a:spLocks noGrp="1"/>
          </p:cNvSpPr>
          <p:nvPr>
            <p:ph idx="1"/>
          </p:nvPr>
        </p:nvSpPr>
        <p:spPr>
          <a:xfrm>
            <a:off x="821054" y="822961"/>
            <a:ext cx="10241280" cy="4338320"/>
          </a:xfrm>
          <a:prstGeom prst="rect">
            <a:avLst/>
          </a:prstGeom>
        </p:spPr>
        <p:txBody>
          <a:bodyPr lIns="109728" tIns="54864" rIns="109728" bIns="54864"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1885294" y="7406641"/>
            <a:ext cx="1920240" cy="438150"/>
          </a:xfrm>
          <a:prstGeom prst="rect">
            <a:avLst/>
          </a:prstGeom>
        </p:spPr>
        <p:txBody>
          <a:bodyPr lIns="109728" tIns="54864" rIns="109728" bIns="54864"/>
          <a:lstStyle/>
          <a:p>
            <a:pPr>
              <a:defRPr/>
            </a:pPr>
            <a:fld id="{21487DBB-1F1E-4F72-B829-6C9988CC79E5}" type="datetimeFigureOut">
              <a:rPr lang="ru-RU" smtClean="0"/>
              <a:pPr>
                <a:defRPr/>
              </a:pPr>
              <a:t>01.10.2025</a:t>
            </a:fld>
            <a:endParaRPr lang="ru-RU"/>
          </a:p>
        </p:txBody>
      </p:sp>
      <p:sp>
        <p:nvSpPr>
          <p:cNvPr id="5" name="Footer Placeholder 4"/>
          <p:cNvSpPr>
            <a:spLocks noGrp="1"/>
          </p:cNvSpPr>
          <p:nvPr>
            <p:ph type="ftr" sz="quarter" idx="11"/>
          </p:nvPr>
        </p:nvSpPr>
        <p:spPr>
          <a:xfrm>
            <a:off x="821054" y="7406641"/>
            <a:ext cx="9052560" cy="438150"/>
          </a:xfrm>
          <a:prstGeom prst="rect">
            <a:avLst/>
          </a:prstGeom>
        </p:spPr>
        <p:txBody>
          <a:bodyPr lIns="109728" tIns="54864" rIns="109728" bIns="54864"/>
          <a:lstStyle/>
          <a:p>
            <a:pPr>
              <a:defRPr/>
            </a:pPr>
            <a:endParaRPr lang="ru-RU"/>
          </a:p>
        </p:txBody>
      </p:sp>
      <p:sp>
        <p:nvSpPr>
          <p:cNvPr id="6" name="Slide Number Placeholder 5"/>
          <p:cNvSpPr>
            <a:spLocks noGrp="1"/>
          </p:cNvSpPr>
          <p:nvPr>
            <p:ph type="sldNum" sz="quarter" idx="12"/>
          </p:nvPr>
        </p:nvSpPr>
        <p:spPr>
          <a:xfrm>
            <a:off x="12435841" y="6694171"/>
            <a:ext cx="1370694" cy="803910"/>
          </a:xfrm>
          <a:prstGeom prst="rect">
            <a:avLst/>
          </a:prstGeom>
        </p:spPr>
        <p:txBody>
          <a:bodyPr lIns="109728" tIns="54864" rIns="109728" bIns="54864"/>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2556512"/>
            <a:ext cx="12435840" cy="1764030"/>
          </a:xfrm>
          <a:prstGeom prst="rect">
            <a:avLst/>
          </a:prstGeom>
        </p:spPr>
        <p:txBody>
          <a:bodyPr lIns="109728" tIns="54864" rIns="109728" bIns="54864"/>
          <a:lstStyle/>
          <a:p>
            <a:r>
              <a:rPr lang="ru-RU"/>
              <a:t>Образец заголовка</a:t>
            </a:r>
          </a:p>
        </p:txBody>
      </p:sp>
      <p:sp>
        <p:nvSpPr>
          <p:cNvPr id="3" name="Подзаголовок 2"/>
          <p:cNvSpPr>
            <a:spLocks noGrp="1"/>
          </p:cNvSpPr>
          <p:nvPr>
            <p:ph type="subTitle" idx="1"/>
          </p:nvPr>
        </p:nvSpPr>
        <p:spPr>
          <a:xfrm>
            <a:off x="2194560" y="4663440"/>
            <a:ext cx="10241280" cy="2103120"/>
          </a:xfrm>
          <a:prstGeom prst="rect">
            <a:avLst/>
          </a:prstGeom>
        </p:spPr>
        <p:txBody>
          <a:bodyPr lIns="109728" tIns="54864" rIns="109728" bIns="54864"/>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a:xfrm>
            <a:off x="731520" y="7627622"/>
            <a:ext cx="3413760" cy="438150"/>
          </a:xfrm>
          <a:prstGeom prst="rect">
            <a:avLst/>
          </a:prstGeom>
        </p:spPr>
        <p:txBody>
          <a:bodyPr lIns="109728" tIns="54864" rIns="109728" bIns="54864"/>
          <a:lstStyle>
            <a:lvl1pPr>
              <a:defRPr/>
            </a:lvl1pPr>
          </a:lstStyle>
          <a:p>
            <a:pPr>
              <a:defRPr/>
            </a:pPr>
            <a:fld id="{0503DAF4-A44C-4E73-A9D8-E81EC8449F90}" type="datetimeFigureOut">
              <a:rPr lang="ru-RU"/>
              <a:pPr>
                <a:defRPr/>
              </a:pPr>
              <a:t>01.10.2025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a:xfrm>
            <a:off x="4998720" y="7627622"/>
            <a:ext cx="4632960" cy="438150"/>
          </a:xfrm>
          <a:prstGeom prst="rect">
            <a:avLst/>
          </a:prstGeom>
        </p:spPr>
        <p:txBody>
          <a:bodyPr lIns="109728" tIns="54864" rIns="109728" bIns="54864"/>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a:xfrm>
            <a:off x="10485120" y="7627622"/>
            <a:ext cx="3413760" cy="438150"/>
          </a:xfrm>
          <a:prstGeom prst="rect">
            <a:avLst/>
          </a:prstGeom>
        </p:spPr>
        <p:txBody>
          <a:bodyPr lIns="109728" tIns="54864" rIns="109728" bIns="54864"/>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biblioclub.ru/index.php?page=book&amp;id=7038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4630400" cy="82296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439225" y="6949587"/>
            <a:ext cx="12397663"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900" b="1" i="1" dirty="0" err="1">
                <a:solidFill>
                  <a:schemeClr val="accent1"/>
                </a:solidFill>
                <a:latin typeface="Arial" pitchFamily="34" charset="0"/>
                <a:ea typeface="Calibri" panose="020F0502020204030204" pitchFamily="34" charset="0"/>
                <a:cs typeface="Arial" pitchFamily="34" charset="0"/>
              </a:rPr>
              <a:t>Мандыкаева</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Алмагуль</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Рамазановна</a:t>
            </a:r>
            <a:endParaRPr lang="en-US" sz="29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900" i="1" dirty="0">
                <a:solidFill>
                  <a:schemeClr val="accent1"/>
                </a:solidFill>
                <a:latin typeface="Arial" pitchFamily="34" charset="0"/>
                <a:ea typeface="Calibri" panose="020F0502020204030204" pitchFamily="34" charset="0"/>
                <a:cs typeface="Arial" pitchFamily="34" charset="0"/>
              </a:rPr>
              <a:t>Л</a:t>
            </a:r>
            <a:r>
              <a:rPr lang="ru-RU" sz="1900" i="1" dirty="0">
                <a:solidFill>
                  <a:schemeClr val="accent1"/>
                </a:solidFill>
                <a:latin typeface="Arial" pitchFamily="34" charset="0"/>
                <a:ea typeface="Calibri" panose="020F0502020204030204" pitchFamily="34" charset="0"/>
                <a:cs typeface="Arial" pitchFamily="34" charset="0"/>
              </a:rPr>
              <a:t>.</a:t>
            </a:r>
            <a:r>
              <a:rPr lang="ru-RU" sz="1900" i="1" dirty="0" err="1">
                <a:solidFill>
                  <a:schemeClr val="accent1"/>
                </a:solidFill>
                <a:latin typeface="Arial" pitchFamily="34" charset="0"/>
                <a:ea typeface="Calibri" panose="020F0502020204030204" pitchFamily="34" charset="0"/>
                <a:cs typeface="Arial" pitchFamily="34" charset="0"/>
              </a:rPr>
              <a:t>Н.Гумилев</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атындағы</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Еуразия</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ұлттық</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университеті</a:t>
            </a:r>
            <a:r>
              <a:rPr lang="ru-RU" sz="1900" i="1" dirty="0">
                <a:solidFill>
                  <a:schemeClr val="accent1"/>
                </a:solidFill>
                <a:latin typeface="Arial" pitchFamily="34" charset="0"/>
                <a:ea typeface="Calibri" panose="020F0502020204030204" pitchFamily="34" charset="0"/>
                <a:cs typeface="Arial" pitchFamily="34" charset="0"/>
              </a:rPr>
              <a:t>, психология </a:t>
            </a:r>
            <a:r>
              <a:rPr lang="ru-RU" sz="1900" i="1" dirty="0" err="1">
                <a:solidFill>
                  <a:schemeClr val="accent1"/>
                </a:solidFill>
                <a:latin typeface="Arial" pitchFamily="34" charset="0"/>
                <a:ea typeface="Calibri" panose="020F0502020204030204" pitchFamily="34" charset="0"/>
                <a:cs typeface="Arial" pitchFamily="34" charset="0"/>
              </a:rPr>
              <a:t>ғылымдарының</a:t>
            </a:r>
            <a:r>
              <a:rPr lang="ru-RU" sz="19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806282" y="3001877"/>
            <a:ext cx="8203963" cy="1895904"/>
          </a:xfrm>
          <a:prstGeom prst="rect">
            <a:avLst/>
          </a:prstGeom>
        </p:spPr>
        <p:txBody>
          <a:bodyPr wrap="square" lIns="109728" tIns="54864" rIns="109728" bIns="54864">
            <a:spAutoFit/>
          </a:bodyPr>
          <a:lstStyle/>
          <a:p>
            <a:pPr algn="ctr"/>
            <a:r>
              <a:rPr lang="kk-KZ" sz="5800" b="1" dirty="0">
                <a:solidFill>
                  <a:schemeClr val="accent1"/>
                </a:solidFill>
                <a:latin typeface="Arial" pitchFamily="34" charset="0"/>
                <a:ea typeface="Calibri" panose="020F0502020204030204" pitchFamily="34" charset="0"/>
                <a:cs typeface="Arial" pitchFamily="34" charset="0"/>
              </a:rPr>
              <a:t>ДИФФЕРЕНЦИАЛДЫ</a:t>
            </a:r>
          </a:p>
          <a:p>
            <a:pPr algn="ctr"/>
            <a:r>
              <a:rPr lang="kk-KZ" sz="5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0243" y="4207397"/>
            <a:ext cx="2198110" cy="3170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888" y="1225616"/>
            <a:ext cx="1661465" cy="2523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8339" y="3556104"/>
            <a:ext cx="1419858" cy="2119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435" y="5096851"/>
            <a:ext cx="1419858" cy="1954057"/>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11359892" y="1564436"/>
            <a:ext cx="1476996" cy="1969328"/>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8427" y="3515386"/>
            <a:ext cx="917062" cy="1275047"/>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10790639" y="2748341"/>
            <a:ext cx="472212" cy="720323"/>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10748338" y="5810740"/>
            <a:ext cx="1419859" cy="12791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8279" y="5807798"/>
            <a:ext cx="861966" cy="1257034"/>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859600" y="314500"/>
            <a:ext cx="12338444" cy="553998"/>
          </a:xfrm>
          <a:prstGeom prst="rect">
            <a:avLst/>
          </a:prstGeom>
        </p:spPr>
        <p:txBody>
          <a:bodyPr wrap="square" lIns="109728" tIns="54864" rIns="109728" bIns="54864">
            <a:spAutoFit/>
          </a:bodyPr>
          <a:lstStyle/>
          <a:p>
            <a:pPr algn="ctr"/>
            <a:r>
              <a:rPr lang="ru-RU" sz="29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9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graphicFrame>
        <p:nvGraphicFramePr>
          <p:cNvPr id="20" name="Схема 19"/>
          <p:cNvGraphicFramePr/>
          <p:nvPr/>
        </p:nvGraphicFramePr>
        <p:xfrm>
          <a:off x="1998729" y="1189819"/>
          <a:ext cx="10781415" cy="3084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Схема 5"/>
          <p:cNvGraphicFramePr/>
          <p:nvPr/>
        </p:nvGraphicFramePr>
        <p:xfrm>
          <a:off x="202019" y="3189752"/>
          <a:ext cx="14226362" cy="58006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15361" name="Rectangle 1"/>
          <p:cNvSpPr>
            <a:spLocks noChangeArrowheads="1"/>
          </p:cNvSpPr>
          <p:nvPr/>
        </p:nvSpPr>
        <p:spPr bwMode="auto">
          <a:xfrm>
            <a:off x="801409" y="6168325"/>
            <a:ext cx="1303520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dirty="0">
                <a:latin typeface="Arial" pitchFamily="34" charset="0"/>
                <a:cs typeface="Arial" pitchFamily="34" charset="0"/>
              </a:rPr>
              <a:t>	Мамандық ер мен әйел арасында үлкен орынға ие. Әйел адам үшін ең бастысы басқа адамдармен жақсы қарым қатынасқа түсу. Жалғыздық әйел адам үшін бақытсыздық, ал кәсіптегі сәтсіздіктер барлық кезде көңіл күйін бұза бермейді. Ал ер адам үшін керісінше, жетістікке жетумен өлшенеді және отбасы мен жеке өмірі кейінгі орында.</a:t>
            </a:r>
            <a:endParaRPr lang="ru-RU" dirty="0">
              <a:latin typeface="Arial" pitchFamily="34" charset="0"/>
              <a:cs typeface="Arial" pitchFamily="34" charset="0"/>
            </a:endParaRPr>
          </a:p>
        </p:txBody>
      </p:sp>
      <p:graphicFrame>
        <p:nvGraphicFramePr>
          <p:cNvPr id="6" name="Схема 5"/>
          <p:cNvGraphicFramePr/>
          <p:nvPr/>
        </p:nvGraphicFramePr>
        <p:xfrm>
          <a:off x="340242" y="1248772"/>
          <a:ext cx="14013711" cy="4716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193" name="Rectangle 1"/>
          <p:cNvSpPr>
            <a:spLocks noChangeArrowheads="1"/>
          </p:cNvSpPr>
          <p:nvPr/>
        </p:nvSpPr>
        <p:spPr bwMode="auto">
          <a:xfrm>
            <a:off x="2555820" y="320392"/>
            <a:ext cx="951876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a:ln>
                  <a:noFill/>
                </a:ln>
                <a:solidFill>
                  <a:schemeClr val="tx1"/>
                </a:solidFill>
                <a:effectLst/>
                <a:latin typeface="Arial" pitchFamily="34" charset="0"/>
                <a:ea typeface="Calibri" pitchFamily="34" charset="0"/>
                <a:cs typeface="Arial" pitchFamily="34" charset="0"/>
              </a:rPr>
              <a:t>Шет елде 30 мыңнан астам мамандық бар, бірақ оны 9 топқа бөліп қарастырамыз.</a:t>
            </a:r>
            <a:endParaRPr kumimoji="0" lang="kk-KZ"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8193" name="Rectangle 1"/>
          <p:cNvSpPr>
            <a:spLocks noChangeArrowheads="1"/>
          </p:cNvSpPr>
          <p:nvPr/>
        </p:nvSpPr>
        <p:spPr bwMode="auto">
          <a:xfrm>
            <a:off x="5068434" y="274226"/>
            <a:ext cx="449353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a:ln>
                  <a:noFill/>
                </a:ln>
                <a:solidFill>
                  <a:schemeClr val="tx1"/>
                </a:solidFill>
                <a:effectLst/>
                <a:latin typeface="Arial" pitchFamily="34" charset="0"/>
                <a:ea typeface="Calibri" pitchFamily="34" charset="0"/>
                <a:cs typeface="Arial" pitchFamily="34" charset="0"/>
              </a:rPr>
              <a:t>Кәсіби қызығушылықтар</a:t>
            </a:r>
            <a:endParaRPr kumimoji="0" lang="kk-KZ" sz="2400" b="1"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801409" y="2020185"/>
          <a:ext cx="12850796" cy="4148140"/>
        </p:xfrm>
        <a:graphic>
          <a:graphicData uri="http://schemas.openxmlformats.org/drawingml/2006/table">
            <a:tbl>
              <a:tblPr/>
              <a:tblGrid>
                <a:gridCol w="941424">
                  <a:extLst>
                    <a:ext uri="{9D8B030D-6E8A-4147-A177-3AD203B41FA5}">
                      <a16:colId xmlns:a16="http://schemas.microsoft.com/office/drawing/2014/main" val="20000"/>
                    </a:ext>
                  </a:extLst>
                </a:gridCol>
                <a:gridCol w="11909372">
                  <a:extLst>
                    <a:ext uri="{9D8B030D-6E8A-4147-A177-3AD203B41FA5}">
                      <a16:colId xmlns:a16="http://schemas.microsoft.com/office/drawing/2014/main" val="20001"/>
                    </a:ext>
                  </a:extLst>
                </a:gridCol>
              </a:tblGrid>
              <a:tr h="414814">
                <a:tc>
                  <a:txBody>
                    <a:bodyPr/>
                    <a:lstStyle/>
                    <a:p>
                      <a:pPr algn="ctr">
                        <a:lnSpc>
                          <a:spcPct val="107000"/>
                        </a:lnSpc>
                        <a:spcAft>
                          <a:spcPts val="0"/>
                        </a:spcAft>
                      </a:pPr>
                      <a:r>
                        <a:rPr lang="kk-KZ" sz="2400" dirty="0">
                          <a:latin typeface="Arial" pitchFamily="34" charset="0"/>
                          <a:ea typeface="Calibri"/>
                          <a:cs typeface="Arial" pitchFamily="34" charset="0"/>
                        </a:rPr>
                        <a:t>1</a:t>
                      </a:r>
                      <a:endParaRPr lang="ru-RU"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Материалдарды өңдеуге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4814">
                <a:tc>
                  <a:txBody>
                    <a:bodyPr/>
                    <a:lstStyle/>
                    <a:p>
                      <a:pPr algn="ctr">
                        <a:lnSpc>
                          <a:spcPct val="107000"/>
                        </a:lnSpc>
                        <a:spcAft>
                          <a:spcPts val="0"/>
                        </a:spcAft>
                      </a:pPr>
                      <a:r>
                        <a:rPr lang="kk-KZ" sz="2400">
                          <a:latin typeface="Arial" pitchFamily="34" charset="0"/>
                          <a:ea typeface="Calibri"/>
                          <a:cs typeface="Arial" pitchFamily="34" charset="0"/>
                        </a:rPr>
                        <a:t>2</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dirty="0">
                          <a:latin typeface="Arial" pitchFamily="34" charset="0"/>
                          <a:ea typeface="Calibri"/>
                          <a:cs typeface="Arial" pitchFamily="34" charset="0"/>
                        </a:rPr>
                        <a:t>Іскерлік қарым қатынасқа бейімділік</a:t>
                      </a:r>
                      <a:endParaRPr lang="ru-RU"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4814">
                <a:tc>
                  <a:txBody>
                    <a:bodyPr/>
                    <a:lstStyle/>
                    <a:p>
                      <a:pPr algn="ctr">
                        <a:lnSpc>
                          <a:spcPct val="107000"/>
                        </a:lnSpc>
                        <a:spcAft>
                          <a:spcPts val="0"/>
                        </a:spcAft>
                      </a:pPr>
                      <a:r>
                        <a:rPr lang="kk-KZ" sz="2400">
                          <a:latin typeface="Arial" pitchFamily="34" charset="0"/>
                          <a:ea typeface="Calibri"/>
                          <a:cs typeface="Arial" pitchFamily="34" charset="0"/>
                        </a:rPr>
                        <a:t>3</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Шығармашылық емес еңбекке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4814">
                <a:tc>
                  <a:txBody>
                    <a:bodyPr/>
                    <a:lstStyle/>
                    <a:p>
                      <a:pPr algn="ctr">
                        <a:lnSpc>
                          <a:spcPct val="107000"/>
                        </a:lnSpc>
                        <a:spcAft>
                          <a:spcPts val="0"/>
                        </a:spcAft>
                      </a:pPr>
                      <a:r>
                        <a:rPr lang="kk-KZ" sz="2400">
                          <a:latin typeface="Arial" pitchFamily="34" charset="0"/>
                          <a:ea typeface="Calibri"/>
                          <a:cs typeface="Arial" pitchFamily="34" charset="0"/>
                        </a:rPr>
                        <a:t>4</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Адамдарды адамгершілікке үйретуге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814">
                <a:tc>
                  <a:txBody>
                    <a:bodyPr/>
                    <a:lstStyle/>
                    <a:p>
                      <a:pPr algn="ctr">
                        <a:lnSpc>
                          <a:spcPct val="107000"/>
                        </a:lnSpc>
                        <a:spcAft>
                          <a:spcPts val="0"/>
                        </a:spcAft>
                      </a:pPr>
                      <a:r>
                        <a:rPr lang="kk-KZ" sz="2400">
                          <a:latin typeface="Arial" pitchFamily="34" charset="0"/>
                          <a:ea typeface="Calibri"/>
                          <a:cs typeface="Arial" pitchFamily="34" charset="0"/>
                        </a:rPr>
                        <a:t>5</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Өзінің беделіне көңіл бөлуге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4814">
                <a:tc>
                  <a:txBody>
                    <a:bodyPr/>
                    <a:lstStyle/>
                    <a:p>
                      <a:pPr algn="ctr">
                        <a:lnSpc>
                          <a:spcPct val="107000"/>
                        </a:lnSpc>
                        <a:spcAft>
                          <a:spcPts val="0"/>
                        </a:spcAft>
                      </a:pPr>
                      <a:r>
                        <a:rPr lang="kk-KZ" sz="2400">
                          <a:latin typeface="Arial" pitchFamily="34" charset="0"/>
                          <a:ea typeface="Calibri"/>
                          <a:cs typeface="Arial" pitchFamily="34" charset="0"/>
                        </a:rPr>
                        <a:t>6</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Өзінің қарым қатынасын дамытуға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4814">
                <a:tc>
                  <a:txBody>
                    <a:bodyPr/>
                    <a:lstStyle/>
                    <a:p>
                      <a:pPr algn="ctr">
                        <a:lnSpc>
                          <a:spcPct val="107000"/>
                        </a:lnSpc>
                        <a:spcAft>
                          <a:spcPts val="0"/>
                        </a:spcAft>
                      </a:pPr>
                      <a:r>
                        <a:rPr lang="kk-KZ" sz="2400">
                          <a:latin typeface="Arial" pitchFamily="34" charset="0"/>
                          <a:ea typeface="Calibri"/>
                          <a:cs typeface="Arial" pitchFamily="34" charset="0"/>
                        </a:rPr>
                        <a:t>7</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Ғылыми техникалық қызметке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4814">
                <a:tc>
                  <a:txBody>
                    <a:bodyPr/>
                    <a:lstStyle/>
                    <a:p>
                      <a:pPr algn="ctr">
                        <a:lnSpc>
                          <a:spcPct val="107000"/>
                        </a:lnSpc>
                        <a:spcAft>
                          <a:spcPts val="0"/>
                        </a:spcAft>
                      </a:pPr>
                      <a:r>
                        <a:rPr lang="kk-KZ" sz="2400">
                          <a:latin typeface="Arial" pitchFamily="34" charset="0"/>
                          <a:ea typeface="Calibri"/>
                          <a:cs typeface="Arial" pitchFamily="34" charset="0"/>
                        </a:rPr>
                        <a:t>8</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Абстракты ойлау және шығармашылыққа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4814">
                <a:tc>
                  <a:txBody>
                    <a:bodyPr/>
                    <a:lstStyle/>
                    <a:p>
                      <a:pPr algn="ctr">
                        <a:lnSpc>
                          <a:spcPct val="107000"/>
                        </a:lnSpc>
                        <a:spcAft>
                          <a:spcPts val="0"/>
                        </a:spcAft>
                      </a:pPr>
                      <a:r>
                        <a:rPr lang="kk-KZ" sz="2400">
                          <a:latin typeface="Arial" pitchFamily="34" charset="0"/>
                          <a:ea typeface="Calibri"/>
                          <a:cs typeface="Arial" pitchFamily="34" charset="0"/>
                        </a:rPr>
                        <a:t>9</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a:latin typeface="Arial" pitchFamily="34" charset="0"/>
                          <a:ea typeface="Calibri"/>
                          <a:cs typeface="Arial" pitchFamily="34" charset="0"/>
                        </a:rPr>
                        <a:t>Техниканы және механизм басқаруға бейімділік</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4814">
                <a:tc>
                  <a:txBody>
                    <a:bodyPr/>
                    <a:lstStyle/>
                    <a:p>
                      <a:pPr algn="ctr">
                        <a:lnSpc>
                          <a:spcPct val="107000"/>
                        </a:lnSpc>
                        <a:spcAft>
                          <a:spcPts val="0"/>
                        </a:spcAft>
                      </a:pPr>
                      <a:r>
                        <a:rPr lang="kk-KZ" sz="2400">
                          <a:latin typeface="Arial" pitchFamily="34" charset="0"/>
                          <a:ea typeface="Calibri"/>
                          <a:cs typeface="Arial" pitchFamily="34" charset="0"/>
                        </a:rPr>
                        <a:t>10</a:t>
                      </a:r>
                      <a:endParaRPr lang="ru-RU" sz="20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2400" dirty="0">
                          <a:latin typeface="Arial" pitchFamily="34" charset="0"/>
                          <a:ea typeface="Calibri"/>
                          <a:cs typeface="Arial" pitchFamily="34" charset="0"/>
                        </a:rPr>
                        <a:t>Жақсы табыс беретін өнімдерді шығаруға бейімділік</a:t>
                      </a:r>
                      <a:endParaRPr lang="ru-RU"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09823C-8377-426A-B636-DCF2261AA0EF}"/>
              </a:ext>
            </a:extLst>
          </p:cNvPr>
          <p:cNvPicPr>
            <a:picLocks noChangeAspect="1"/>
          </p:cNvPicPr>
          <p:nvPr/>
        </p:nvPicPr>
        <p:blipFill>
          <a:blip r:embed="rId2"/>
          <a:stretch>
            <a:fillRect/>
          </a:stretch>
        </p:blipFill>
        <p:spPr>
          <a:xfrm>
            <a:off x="0" y="1"/>
            <a:ext cx="14630400" cy="8229599"/>
          </a:xfrm>
          <a:prstGeom prst="rect">
            <a:avLst/>
          </a:prstGeom>
        </p:spPr>
      </p:pic>
      <p:sp>
        <p:nvSpPr>
          <p:cNvPr id="3" name="Объект 2">
            <a:extLst>
              <a:ext uri="{FF2B5EF4-FFF2-40B4-BE49-F238E27FC236}">
                <a16:creationId xmlns:a16="http://schemas.microsoft.com/office/drawing/2014/main" id="{FBF07D2F-3FED-41E9-914E-C18DE5E5E138}"/>
              </a:ext>
            </a:extLst>
          </p:cNvPr>
          <p:cNvSpPr>
            <a:spLocks noGrp="1"/>
          </p:cNvSpPr>
          <p:nvPr>
            <p:ph idx="1"/>
          </p:nvPr>
        </p:nvSpPr>
        <p:spPr>
          <a:xfrm>
            <a:off x="731520" y="1825178"/>
            <a:ext cx="13592971" cy="5005198"/>
          </a:xfrm>
        </p:spPr>
        <p:style>
          <a:lnRef idx="2">
            <a:schemeClr val="accent5"/>
          </a:lnRef>
          <a:fillRef idx="1">
            <a:schemeClr val="lt1"/>
          </a:fillRef>
          <a:effectRef idx="0">
            <a:schemeClr val="accent5"/>
          </a:effectRef>
          <a:fontRef idx="minor">
            <a:schemeClr val="dk1"/>
          </a:fontRef>
        </p:style>
        <p:txBody>
          <a:bodyPr/>
          <a:lstStyle/>
          <a:p>
            <a:r>
              <a:rPr lang="kk-KZ" sz="2900" b="1" dirty="0">
                <a:solidFill>
                  <a:schemeClr val="tx1"/>
                </a:solidFill>
                <a:latin typeface="Arial" pitchFamily="34" charset="0"/>
                <a:cs typeface="Arial" pitchFamily="34" charset="0"/>
              </a:rPr>
              <a:t>1. Адамды биологиялық түр ретінде зерттеуді алғаш бастаған ғалым кім? </a:t>
            </a:r>
          </a:p>
          <a:p>
            <a:r>
              <a:rPr lang="kk-KZ" sz="2900" b="1" dirty="0">
                <a:solidFill>
                  <a:schemeClr val="tx1"/>
                </a:solidFill>
                <a:latin typeface="Arial" pitchFamily="34" charset="0"/>
                <a:cs typeface="Arial" pitchFamily="34" charset="0"/>
              </a:rPr>
              <a:t>2. Антропологияның негізгі үш бөлімі қандай?</a:t>
            </a:r>
          </a:p>
          <a:p>
            <a:r>
              <a:rPr lang="kk-KZ" sz="2900" b="1" dirty="0">
                <a:solidFill>
                  <a:schemeClr val="tx1"/>
                </a:solidFill>
                <a:latin typeface="Arial" pitchFamily="34" charset="0"/>
                <a:cs typeface="Arial" pitchFamily="34" charset="0"/>
              </a:rPr>
              <a:t>3. Зоопсихологияның адам дамуын түсінудегі рөлі қандай? </a:t>
            </a:r>
          </a:p>
          <a:p>
            <a:r>
              <a:rPr lang="kk-KZ" sz="2900" b="1" dirty="0">
                <a:solidFill>
                  <a:schemeClr val="tx1"/>
                </a:solidFill>
                <a:latin typeface="Arial" pitchFamily="34" charset="0"/>
                <a:cs typeface="Arial" pitchFamily="34" charset="0"/>
              </a:rPr>
              <a:t>4. И.П. Павловтың еңбегі антропогенез ғылымына қалай ықпал етті? </a:t>
            </a:r>
          </a:p>
          <a:p>
            <a:r>
              <a:rPr lang="kk-KZ" sz="2900" b="1" dirty="0">
                <a:solidFill>
                  <a:schemeClr val="tx1"/>
                </a:solidFill>
                <a:latin typeface="Arial" pitchFamily="34" charset="0"/>
                <a:cs typeface="Arial" pitchFamily="34" charset="0"/>
              </a:rPr>
              <a:t>5. Антропогенезді зерттеуде тілдің маңызы неде? </a:t>
            </a:r>
          </a:p>
        </p:txBody>
      </p:sp>
      <p:sp>
        <p:nvSpPr>
          <p:cNvPr id="4" name="Text 0">
            <a:extLst>
              <a:ext uri="{FF2B5EF4-FFF2-40B4-BE49-F238E27FC236}">
                <a16:creationId xmlns:a16="http://schemas.microsoft.com/office/drawing/2014/main" id="{C225C7B0-B2F4-4C09-9448-3B21C93F2730}"/>
              </a:ext>
            </a:extLst>
          </p:cNvPr>
          <p:cNvSpPr/>
          <p:nvPr/>
        </p:nvSpPr>
        <p:spPr>
          <a:xfrm>
            <a:off x="3152180" y="433745"/>
            <a:ext cx="7386054" cy="489942"/>
          </a:xfrm>
          <a:prstGeom prst="rect">
            <a:avLst/>
          </a:prstGeom>
          <a:noFill/>
          <a:ln/>
        </p:spPr>
        <p:txBody>
          <a:bodyPr wrap="none" lIns="0" tIns="0" rIns="0" bIns="0" rtlCol="0" anchor="t"/>
          <a:lstStyle/>
          <a:p>
            <a:pPr>
              <a:lnSpc>
                <a:spcPts val="3850"/>
              </a:lnSpc>
            </a:pPr>
            <a:r>
              <a:rPr lang="en-US" sz="3100"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31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95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4630400" cy="82296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463164" y="1245046"/>
            <a:ext cx="13704073" cy="7125412"/>
          </a:xfrm>
          <a:prstGeom prst="rect">
            <a:avLst/>
          </a:prstGeom>
          <a:noFill/>
        </p:spPr>
        <p:txBody>
          <a:bodyPr wrap="square" lIns="109728" tIns="54864" rIns="109728" bIns="54864">
            <a:spAutoFit/>
          </a:bodyPr>
          <a:lstStyle/>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700" u="sng" kern="100" dirty="0">
                <a:solidFill>
                  <a:srgbClr val="00206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https://biblioclub.ru/index.php?page=book&amp;id=70386</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Библиогр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перераб</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и доп. — Севастополь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СевГУ</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авториз</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пользователей.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700" dirty="0">
              <a:solidFill>
                <a:srgbClr val="002060"/>
              </a:solidFill>
              <a:latin typeface="Arial" panose="020B0604020202020204" pitchFamily="34" charset="0"/>
              <a:ea typeface="Tahoma" panose="020B0604030504040204" pitchFamily="34" charset="0"/>
              <a:cs typeface="Arial" pitchFamily="34" charset="0"/>
            </a:endParaRPr>
          </a:p>
          <a:p>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З.Қ. </a:t>
            </a:r>
            <a:r>
              <a:rPr lang="ru-RU" sz="17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7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7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700" dirty="0">
                <a:solidFill>
                  <a:srgbClr val="002060"/>
                </a:solidFill>
                <a:latin typeface="Arial" panose="020B0604020202020204" pitchFamily="34" charset="0"/>
                <a:ea typeface="Tahoma" panose="020B0604030504040204" pitchFamily="34" charset="0"/>
                <a:cs typeface="Arial" pitchFamily="34" charset="0"/>
              </a:rPr>
              <a:t> / З. Қ. </a:t>
            </a:r>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 Алматы:</a:t>
            </a:r>
            <a:r>
              <a:rPr lang="en-US" sz="1700" dirty="0">
                <a:solidFill>
                  <a:srgbClr val="002060"/>
                </a:solidFill>
                <a:latin typeface="Arial" panose="020B0604020202020204" pitchFamily="34" charset="0"/>
                <a:ea typeface="Tahoma" panose="020B0604030504040204" pitchFamily="34" charset="0"/>
                <a:cs typeface="Arial" pitchFamily="34" charset="0"/>
              </a:rPr>
              <a:t> TechSmith</a:t>
            </a:r>
            <a:r>
              <a:rPr lang="kk-KZ" sz="17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ISBN978-601-352-153-4.</a:t>
            </a:r>
          </a:p>
          <a:p>
            <a:r>
              <a:rPr lang="kk-KZ" sz="1700" dirty="0">
                <a:solidFill>
                  <a:srgbClr val="002060"/>
                </a:solidFill>
                <a:latin typeface="Arial" panose="020B0604020202020204" pitchFamily="34" charset="0"/>
                <a:ea typeface="Tahoma" panose="020B0604030504040204" pitchFamily="34" charset="0"/>
                <a:cs typeface="Arial" pitchFamily="34" charset="0"/>
              </a:rPr>
              <a:t> </a:t>
            </a:r>
            <a:r>
              <a:rPr lang="ru-RU" sz="1700" dirty="0">
                <a:solidFill>
                  <a:srgbClr val="002060"/>
                </a:solidFill>
                <a:latin typeface="Arial" panose="020B0604020202020204" pitchFamily="34" charset="0"/>
                <a:ea typeface="Tahoma" panose="020B0604030504040204" pitchFamily="34" charset="0"/>
                <a:cs typeface="Arial" pitchFamily="34" charset="0"/>
              </a:rPr>
              <a:t> </a:t>
            </a:r>
          </a:p>
          <a:p>
            <a:pPr marL="83820" marR="67056">
              <a:lnSpc>
                <a:spcPct val="98000"/>
              </a:lnSpc>
            </a:pPr>
            <a:r>
              <a:rPr lang="kk-KZ" sz="1700" i="1" dirty="0">
                <a:solidFill>
                  <a:srgbClr val="002060"/>
                </a:solidFill>
                <a:latin typeface="Arial" panose="020B0604020202020204" pitchFamily="34" charset="0"/>
                <a:ea typeface="Times New Roman" panose="02020603050405020304" pitchFamily="18" charset="0"/>
                <a:cs typeface="Arial" panose="020B0604020202020204" pitchFamily="34" charset="0"/>
              </a:rPr>
              <a:t>Марютина,Т.</a:t>
            </a:r>
            <a:r>
              <a:rPr lang="kk-KZ" sz="1700" i="1"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i="1" spc="-30" dirty="0">
                <a:solidFill>
                  <a:srgbClr val="002060"/>
                </a:solidFill>
                <a:latin typeface="Arial" panose="020B0604020202020204" pitchFamily="34" charset="0"/>
                <a:ea typeface="Times New Roman" panose="02020603050405020304" pitchFamily="18" charset="0"/>
                <a:cs typeface="Arial" panose="020B0604020202020204" pitchFamily="34" charset="0"/>
              </a:rPr>
              <a:t>М.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циальная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349758"/>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2025.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с.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978-5-534-17908-8.</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21920"/>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обращения:</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18.06.2025).</a:t>
            </a:r>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Мандель, Б. Р.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учебное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пособие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315 с.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a:lnSpc>
                <a:spcPts val="1650"/>
              </a:lnSpc>
            </a:pP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ISBN</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978-5-9558-0205-3.</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электронный.</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подписке.</a:t>
            </a:r>
            <a:endParaRPr lang="ru-RU" sz="1700" dirty="0">
              <a:solidFill>
                <a:srgbClr val="002060"/>
              </a:solidFill>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811098" y="191164"/>
            <a:ext cx="7317187" cy="780214"/>
          </a:xfrm>
          <a:prstGeom prst="rect">
            <a:avLst/>
          </a:prstGeom>
          <a:noFill/>
        </p:spPr>
        <p:txBody>
          <a:bodyPr wrap="square" lIns="109728" tIns="54864" rIns="109728" bIns="54864">
            <a:spAutoFit/>
          </a:bodyPr>
          <a:lstStyle/>
          <a:p>
            <a:pPr>
              <a:lnSpc>
                <a:spcPct val="150000"/>
              </a:lnSpc>
            </a:pPr>
            <a:r>
              <a:rPr lang="ru-RU" sz="2900" b="1" dirty="0" err="1">
                <a:solidFill>
                  <a:srgbClr val="002060"/>
                </a:solidFill>
                <a:latin typeface="Arial" pitchFamily="34" charset="0"/>
                <a:ea typeface="Tahoma" panose="020B0604030504040204" pitchFamily="34" charset="0"/>
                <a:cs typeface="Arial" pitchFamily="34" charset="0"/>
              </a:rPr>
              <a:t>Әдебиеттер</a:t>
            </a:r>
            <a:r>
              <a:rPr lang="ru-RU" sz="2900" b="1" dirty="0">
                <a:solidFill>
                  <a:srgbClr val="002060"/>
                </a:solidFill>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4630400" cy="82296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3080387" y="3752850"/>
            <a:ext cx="8728710" cy="105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97280" eaLnBrk="0" fontAlgn="base" hangingPunct="0">
              <a:spcBef>
                <a:spcPct val="0"/>
              </a:spcBef>
              <a:spcAft>
                <a:spcPct val="0"/>
              </a:spcAft>
              <a:buNone/>
            </a:pPr>
            <a:r>
              <a:rPr lang="ru-RU" altLang="ru-RU" sz="5300" b="1" dirty="0" err="1">
                <a:solidFill>
                  <a:srgbClr val="03517A"/>
                </a:solidFill>
                <a:latin typeface="Arial" pitchFamily="34" charset="0"/>
                <a:cs typeface="Arial" pitchFamily="34" charset="0"/>
              </a:rPr>
              <a:t>Назарларыңызға</a:t>
            </a:r>
            <a:r>
              <a:rPr lang="ru-RU" altLang="ru-RU" sz="5300" b="1" dirty="0">
                <a:solidFill>
                  <a:srgbClr val="03517A"/>
                </a:solidFill>
                <a:latin typeface="Arial" pitchFamily="34" charset="0"/>
                <a:cs typeface="Arial" pitchFamily="34" charset="0"/>
              </a:rPr>
              <a:t> </a:t>
            </a:r>
            <a:r>
              <a:rPr lang="ru-RU" altLang="ru-RU" sz="5300" b="1" dirty="0" err="1">
                <a:solidFill>
                  <a:srgbClr val="03517A"/>
                </a:solidFill>
                <a:latin typeface="Arial" pitchFamily="34" charset="0"/>
                <a:cs typeface="Arial" pitchFamily="34" charset="0"/>
              </a:rPr>
              <a:t>рахмет</a:t>
            </a:r>
            <a:r>
              <a:rPr lang="ru-RU" altLang="ru-RU" sz="53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908" y="1381128"/>
            <a:ext cx="588644" cy="5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4630400" cy="82296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78752" y="1120402"/>
            <a:ext cx="14272898" cy="6703226"/>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ru-RU"/>
          </a:p>
        </p:txBody>
      </p:sp>
      <p:sp>
        <p:nvSpPr>
          <p:cNvPr id="6" name="TextBox 5">
            <a:extLst>
              <a:ext uri="{FF2B5EF4-FFF2-40B4-BE49-F238E27FC236}">
                <a16:creationId xmlns:a16="http://schemas.microsoft.com/office/drawing/2014/main" id="{FCF28E9A-4073-4F1E-84BC-4EFA528B1463}"/>
              </a:ext>
            </a:extLst>
          </p:cNvPr>
          <p:cNvSpPr txBox="1"/>
          <p:nvPr/>
        </p:nvSpPr>
        <p:spPr>
          <a:xfrm>
            <a:off x="5390707" y="2778362"/>
            <a:ext cx="8222689" cy="3296287"/>
          </a:xfrm>
          <a:prstGeom prst="rect">
            <a:avLst/>
          </a:prstGeom>
          <a:noFill/>
        </p:spPr>
        <p:txBody>
          <a:bodyPr wrap="square" lIns="109728" tIns="54864" rIns="109728" bIns="54864">
            <a:spAutoFit/>
          </a:bodyPr>
          <a:lstStyle/>
          <a:p>
            <a:pPr algn="ctr">
              <a:spcAft>
                <a:spcPts val="1200"/>
              </a:spcAft>
            </a:pPr>
            <a:r>
              <a:rPr lang="kk-KZ" sz="2900" i="1" dirty="0">
                <a:solidFill>
                  <a:schemeClr val="tx2"/>
                </a:solidFill>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200"/>
              </a:spcAft>
            </a:pPr>
            <a:endParaRPr lang="kk-KZ" sz="29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200"/>
              </a:spcAft>
            </a:pP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Жеке</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адамдар</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арасындағы психологиялық қасиеттің биологиялық негіздері</a:t>
            </a:r>
            <a:endPar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13164AFD-8BC0-46A6-95E3-48F8DAE434B9}"/>
              </a:ext>
            </a:extLst>
          </p:cNvPr>
          <p:cNvSpPr txBox="1"/>
          <p:nvPr/>
        </p:nvSpPr>
        <p:spPr>
          <a:xfrm>
            <a:off x="8218803" y="1838253"/>
            <a:ext cx="2623840" cy="553998"/>
          </a:xfrm>
          <a:prstGeom prst="rect">
            <a:avLst/>
          </a:prstGeom>
          <a:noFill/>
          <a:ln w="22225" cap="rnd">
            <a:solidFill>
              <a:schemeClr val="accent1">
                <a:shade val="50000"/>
              </a:schemeClr>
            </a:solidFill>
            <a:round/>
          </a:ln>
        </p:spPr>
        <p:txBody>
          <a:bodyPr wrap="square" lIns="109728" tIns="54864" rIns="109728" bIns="54864">
            <a:spAutoFit/>
          </a:bodyPr>
          <a:lstStyle/>
          <a:p>
            <a:pPr algn="ct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1</a:t>
            </a:r>
            <a:r>
              <a:rPr lang="ru-RU"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3</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дәріс </a:t>
            </a:r>
            <a:endParaRPr lang="ru-RU" sz="2900" dirty="0"/>
          </a:p>
        </p:txBody>
      </p:sp>
    </p:spTree>
    <p:extLst>
      <p:ext uri="{BB962C8B-B14F-4D97-AF65-F5344CB8AC3E}">
        <p14:creationId xmlns:p14="http://schemas.microsoft.com/office/powerpoint/2010/main" val="4179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4630400" cy="82296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1057250" y="1977930"/>
            <a:ext cx="13174799" cy="26396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9728" tIns="54864" rIns="109728" bIns="54864">
            <a:spAutoFit/>
          </a:bodyPr>
          <a:lstStyle/>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1. Адам түсінігінің биологиялық сипаттамалары.</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2. Интегралды даралықтың кұрылымындағы әдіс-тәсілдердің көрсеткіштері. </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3. Адам қатынасы және мамандыққа кәсіби қызығушылықтар </a:t>
            </a:r>
          </a:p>
        </p:txBody>
      </p:sp>
      <p:sp>
        <p:nvSpPr>
          <p:cNvPr id="27650" name="AutoShape 2" descr="blob:https://web.whatsapp.com/bee0a836-ec9a-4c3b-b907-1788ca8ebc43"/>
          <p:cNvSpPr>
            <a:spLocks noChangeAspect="1" noChangeArrowheads="1"/>
          </p:cNvSpPr>
          <p:nvPr/>
        </p:nvSpPr>
        <p:spPr bwMode="auto">
          <a:xfrm>
            <a:off x="186690" y="-173355"/>
            <a:ext cx="365760" cy="365761"/>
          </a:xfrm>
          <a:prstGeom prst="rect">
            <a:avLst/>
          </a:prstGeom>
          <a:noFill/>
        </p:spPr>
        <p:txBody>
          <a:bodyPr vert="horz" wrap="square" lIns="109728" tIns="54864" rIns="109728" bIns="54864"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779251" y="192406"/>
            <a:ext cx="15011299" cy="871777"/>
          </a:xfrm>
          <a:prstGeom prst="rect">
            <a:avLst/>
          </a:prstGeom>
          <a:noFill/>
        </p:spPr>
        <p:txBody>
          <a:bodyPr wrap="square" lIns="109728" tIns="54864" rIns="109728" bIns="54864">
            <a:spAutoFit/>
          </a:bodyPr>
          <a:lstStyle/>
          <a:p>
            <a:pPr algn="ctr">
              <a:lnSpc>
                <a:spcPct val="115000"/>
              </a:lnSpc>
              <a:spcAft>
                <a:spcPts val="1200"/>
              </a:spcAft>
            </a:pPr>
            <a:r>
              <a:rPr lang="ru-RU" sz="4300" b="1" dirty="0" err="1">
                <a:solidFill>
                  <a:srgbClr val="002060"/>
                </a:solidFill>
                <a:latin typeface="Arial" pitchFamily="34" charset="0"/>
                <a:ea typeface="Calibri" panose="020F0502020204030204" pitchFamily="34" charset="0"/>
                <a:cs typeface="Arial" pitchFamily="34" charset="0"/>
              </a:rPr>
              <a:t>Жоспары</a:t>
            </a:r>
            <a:r>
              <a:rPr lang="ru-RU" sz="43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153842" y="191386"/>
            <a:ext cx="10383441" cy="620078"/>
          </a:xfrm>
          <a:prstGeom prst="rect">
            <a:avLst/>
          </a:prstGeom>
          <a:noFill/>
          <a:ln/>
        </p:spPr>
        <p:txBody>
          <a:bodyPr wrap="none" lIns="0" tIns="0" rIns="0" bIns="0" rtlCol="0" anchor="t"/>
          <a:lstStyle/>
          <a:p>
            <a:pPr>
              <a:lnSpc>
                <a:spcPts val="4850"/>
              </a:lnSpc>
            </a:pPr>
            <a:r>
              <a:rPr lang="ru-RU" sz="3900" b="1" dirty="0">
                <a:solidFill>
                  <a:srgbClr val="2E3C4E"/>
                </a:solidFill>
                <a:latin typeface="Arial" pitchFamily="34" charset="0"/>
                <a:ea typeface="Host Grotesk Medium" pitchFamily="34" charset="-122"/>
                <a:cs typeface="Arial" pitchFamily="34" charset="0"/>
              </a:rPr>
              <a:t>Адам </a:t>
            </a:r>
            <a:r>
              <a:rPr lang="ru-RU" sz="3900" b="1" dirty="0" err="1">
                <a:solidFill>
                  <a:srgbClr val="2E3C4E"/>
                </a:solidFill>
                <a:latin typeface="Arial" pitchFamily="34" charset="0"/>
                <a:ea typeface="Host Grotesk Medium" pitchFamily="34" charset="-122"/>
                <a:cs typeface="Arial" pitchFamily="34" charset="0"/>
              </a:rPr>
              <a:t>түсінігінің биологиялық сипаттамалары</a:t>
            </a:r>
            <a:r>
              <a:rPr lang="ru-RU" sz="3900" b="1" dirty="0">
                <a:solidFill>
                  <a:srgbClr val="2E3C4E"/>
                </a:solidFill>
                <a:latin typeface="Arial" pitchFamily="34" charset="0"/>
                <a:ea typeface="Host Grotesk Medium" pitchFamily="34" charset="-122"/>
                <a:cs typeface="Arial" pitchFamily="34" charset="0"/>
              </a:rPr>
              <a:t> </a:t>
            </a:r>
            <a:endParaRPr lang="en-US" sz="3900" b="1" dirty="0">
              <a:latin typeface="Arial" pitchFamily="34" charset="0"/>
              <a:cs typeface="Arial" pitchFamily="34" charset="0"/>
            </a:endParaRPr>
          </a:p>
        </p:txBody>
      </p:sp>
      <p:sp>
        <p:nvSpPr>
          <p:cNvPr id="3" name="Text 1"/>
          <p:cNvSpPr/>
          <p:nvPr/>
        </p:nvSpPr>
        <p:spPr>
          <a:xfrm>
            <a:off x="793790" y="1727478"/>
            <a:ext cx="6955631" cy="3312355"/>
          </a:xfrm>
          <a:prstGeom prst="rect">
            <a:avLst/>
          </a:prstGeom>
          <a:noFill/>
          <a:ln/>
        </p:spPr>
        <p:txBody>
          <a:bodyPr wrap="square" lIns="0" tIns="0" rIns="0" bIns="0" rtlCol="0" anchor="t"/>
          <a:lstStyle/>
          <a:p>
            <a:r>
              <a:rPr lang="ru-RU" sz="2000" dirty="0">
                <a:latin typeface="Arial" pitchFamily="34" charset="0"/>
                <a:cs typeface="Arial" pitchFamily="34" charset="0"/>
              </a:rPr>
              <a:t>	</a:t>
            </a:r>
            <a:r>
              <a:rPr lang="ru-RU" sz="2000" dirty="0" err="1">
                <a:latin typeface="Arial" pitchFamily="34" charset="0"/>
                <a:cs typeface="Arial" pitchFamily="34" charset="0"/>
              </a:rPr>
              <a:t>Қазіргі заман</a:t>
            </a:r>
            <a:r>
              <a:rPr lang="ru-RU" sz="2000" dirty="0">
                <a:latin typeface="Arial" pitchFamily="34" charset="0"/>
                <a:cs typeface="Arial" pitchFamily="34" charset="0"/>
              </a:rPr>
              <a:t> </a:t>
            </a:r>
            <a:r>
              <a:rPr lang="ru-RU" sz="2000" dirty="0" err="1">
                <a:latin typeface="Arial" pitchFamily="34" charset="0"/>
                <a:cs typeface="Arial" pitchFamily="34" charset="0"/>
              </a:rPr>
              <a:t>ғылымында адам</a:t>
            </a:r>
            <a:r>
              <a:rPr lang="ru-RU" sz="2000" dirty="0">
                <a:latin typeface="Arial" pitchFamily="34" charset="0"/>
                <a:cs typeface="Arial" pitchFamily="34" charset="0"/>
              </a:rPr>
              <a:t> </a:t>
            </a:r>
            <a:r>
              <a:rPr lang="ru-RU" sz="2000" dirty="0" err="1">
                <a:latin typeface="Arial" pitchFamily="34" charset="0"/>
                <a:cs typeface="Arial" pitchFamily="34" charset="0"/>
              </a:rPr>
              <a:t>біріншіден</a:t>
            </a: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 түрдің өкілі ретінде</a:t>
            </a:r>
            <a:r>
              <a:rPr lang="ru-RU" sz="2000" dirty="0">
                <a:latin typeface="Arial" pitchFamily="34" charset="0"/>
                <a:cs typeface="Arial" pitchFamily="34" charset="0"/>
              </a:rPr>
              <a:t>, </a:t>
            </a:r>
            <a:r>
              <a:rPr lang="ru-RU" sz="2000" dirty="0" err="1">
                <a:latin typeface="Arial" pitchFamily="34" charset="0"/>
                <a:cs typeface="Arial" pitchFamily="34" charset="0"/>
              </a:rPr>
              <a:t>екішіден</a:t>
            </a:r>
            <a:r>
              <a:rPr lang="ru-RU" sz="2000" dirty="0">
                <a:latin typeface="Arial" pitchFamily="34" charset="0"/>
                <a:cs typeface="Arial" pitchFamily="34" charset="0"/>
              </a:rPr>
              <a:t>, </a:t>
            </a:r>
            <a:r>
              <a:rPr lang="ru-RU" sz="2000" dirty="0" err="1">
                <a:latin typeface="Arial" pitchFamily="34" charset="0"/>
                <a:cs typeface="Arial" pitchFamily="34" charset="0"/>
              </a:rPr>
              <a:t>қоғам мүшесі, үшіншіден, адамның пәндік қызметі зерттеледі</a:t>
            </a:r>
            <a:r>
              <a:rPr lang="ru-RU" sz="2000" dirty="0">
                <a:latin typeface="Arial" pitchFamily="34" charset="0"/>
                <a:cs typeface="Arial" pitchFamily="34" charset="0"/>
              </a:rPr>
              <a:t>, </a:t>
            </a:r>
            <a:r>
              <a:rPr lang="ru-RU" sz="2000" dirty="0" err="1">
                <a:latin typeface="Arial" pitchFamily="34" charset="0"/>
                <a:cs typeface="Arial" pitchFamily="34" charset="0"/>
              </a:rPr>
              <a:t>төртіншіден нақты адамның </a:t>
            </a:r>
            <a:r>
              <a:rPr lang="ru-RU" sz="2000" dirty="0">
                <a:latin typeface="Arial" pitchFamily="34" charset="0"/>
                <a:cs typeface="Arial" pitchFamily="34" charset="0"/>
              </a:rPr>
              <a:t>даму </a:t>
            </a:r>
            <a:r>
              <a:rPr lang="ru-RU" sz="2000" dirty="0" err="1">
                <a:latin typeface="Arial" pitchFamily="34" charset="0"/>
                <a:cs typeface="Arial" pitchFamily="34" charset="0"/>
              </a:rPr>
              <a:t>заңдылықтары зерттеледі</a:t>
            </a:r>
            <a:r>
              <a:rPr lang="ru-RU" sz="2000" dirty="0">
                <a:latin typeface="Arial" pitchFamily="34" charset="0"/>
                <a:cs typeface="Arial" pitchFamily="34" charset="0"/>
              </a:rPr>
              <a:t>.</a:t>
            </a:r>
          </a:p>
          <a:p>
            <a:r>
              <a:rPr lang="ru-RU" sz="2000" dirty="0">
                <a:latin typeface="Arial" pitchFamily="34" charset="0"/>
                <a:cs typeface="Arial" pitchFamily="34" charset="0"/>
              </a:rPr>
              <a:t>	</a:t>
            </a:r>
            <a:r>
              <a:rPr lang="ru-RU" sz="2000" dirty="0" err="1">
                <a:latin typeface="Arial" pitchFamily="34" charset="0"/>
                <a:cs typeface="Arial" pitchFamily="34" charset="0"/>
              </a:rPr>
              <a:t>Адамды</a:t>
            </a: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 түр ретінде</a:t>
            </a:r>
            <a:r>
              <a:rPr lang="ru-RU" sz="2000" dirty="0">
                <a:latin typeface="Arial" pitchFamily="34" charset="0"/>
                <a:cs typeface="Arial" pitchFamily="34" charset="0"/>
              </a:rPr>
              <a:t> </a:t>
            </a:r>
            <a:r>
              <a:rPr lang="ru-RU" sz="2000" dirty="0" err="1">
                <a:latin typeface="Arial" pitchFamily="34" charset="0"/>
                <a:cs typeface="Arial" pitchFamily="34" charset="0"/>
              </a:rPr>
              <a:t>бағытты түрде зерттеу</a:t>
            </a:r>
            <a:r>
              <a:rPr lang="ru-RU" sz="2000" dirty="0">
                <a:latin typeface="Arial" pitchFamily="34" charset="0"/>
                <a:cs typeface="Arial" pitchFamily="34" charset="0"/>
              </a:rPr>
              <a:t> Карл </a:t>
            </a:r>
            <a:r>
              <a:rPr lang="ru-RU" sz="2000" dirty="0" err="1">
                <a:latin typeface="Arial" pitchFamily="34" charset="0"/>
                <a:cs typeface="Arial" pitchFamily="34" charset="0"/>
              </a:rPr>
              <a:t>Линнейдің еңбектерінен басталады</a:t>
            </a:r>
            <a:r>
              <a:rPr lang="ru-RU" sz="2000" dirty="0">
                <a:latin typeface="Arial" pitchFamily="34" charset="0"/>
                <a:cs typeface="Arial" pitchFamily="34" charset="0"/>
              </a:rPr>
              <a:t>, </a:t>
            </a:r>
            <a:r>
              <a:rPr lang="ru-RU" sz="2000" dirty="0" err="1">
                <a:latin typeface="Arial" pitchFamily="34" charset="0"/>
                <a:cs typeface="Arial" pitchFamily="34" charset="0"/>
              </a:rPr>
              <a:t>ол</a:t>
            </a:r>
            <a:r>
              <a:rPr lang="ru-RU" sz="2000" dirty="0">
                <a:latin typeface="Arial" pitchFamily="34" charset="0"/>
                <a:cs typeface="Arial" pitchFamily="34" charset="0"/>
              </a:rPr>
              <a:t> </a:t>
            </a:r>
            <a:r>
              <a:rPr lang="ru-RU" sz="2000" dirty="0" err="1">
                <a:latin typeface="Arial" pitchFamily="34" charset="0"/>
                <a:cs typeface="Arial" pitchFamily="34" charset="0"/>
              </a:rPr>
              <a:t>адамды</a:t>
            </a:r>
            <a:r>
              <a:rPr lang="ru-RU" sz="2000" dirty="0">
                <a:latin typeface="Arial" pitchFamily="34" charset="0"/>
                <a:cs typeface="Arial" pitchFamily="34" charset="0"/>
              </a:rPr>
              <a:t> </a:t>
            </a:r>
            <a:r>
              <a:rPr lang="ru-RU" sz="2000" dirty="0" err="1">
                <a:latin typeface="Arial" pitchFamily="34" charset="0"/>
                <a:cs typeface="Arial" pitchFamily="34" charset="0"/>
              </a:rPr>
              <a:t>приматтар</a:t>
            </a:r>
            <a:r>
              <a:rPr lang="ru-RU" sz="2000" dirty="0">
                <a:latin typeface="Arial" pitchFamily="34" charset="0"/>
                <a:cs typeface="Arial" pitchFamily="34" charset="0"/>
              </a:rPr>
              <a:t> </a:t>
            </a:r>
            <a:r>
              <a:rPr lang="ru-RU" sz="2000" dirty="0" err="1">
                <a:latin typeface="Arial" pitchFamily="34" charset="0"/>
                <a:cs typeface="Arial" pitchFamily="34" charset="0"/>
              </a:rPr>
              <a:t>отрядындағы </a:t>
            </a:r>
            <a:r>
              <a:rPr lang="ru-RU" sz="2000" i="1" dirty="0" err="1">
                <a:latin typeface="Arial" pitchFamily="34" charset="0"/>
                <a:cs typeface="Arial" pitchFamily="34" charset="0"/>
              </a:rPr>
              <a:t>Homo</a:t>
            </a:r>
            <a:r>
              <a:rPr lang="ru-RU" sz="2000" i="1" dirty="0">
                <a:latin typeface="Arial" pitchFamily="34" charset="0"/>
                <a:cs typeface="Arial" pitchFamily="34" charset="0"/>
              </a:rPr>
              <a:t> </a:t>
            </a:r>
            <a:r>
              <a:rPr lang="ru-RU" sz="2000" i="1" dirty="0" err="1">
                <a:latin typeface="Arial" pitchFamily="34" charset="0"/>
                <a:cs typeface="Arial" pitchFamily="34" charset="0"/>
              </a:rPr>
              <a:t>sapiens</a:t>
            </a:r>
            <a:r>
              <a:rPr lang="ru-RU" sz="2000" dirty="0">
                <a:latin typeface="Arial" pitchFamily="34" charset="0"/>
                <a:cs typeface="Arial" pitchFamily="34" charset="0"/>
              </a:rPr>
              <a:t> </a:t>
            </a:r>
            <a:r>
              <a:rPr lang="ru-RU" sz="2000" dirty="0" err="1">
                <a:latin typeface="Arial" pitchFamily="34" charset="0"/>
                <a:cs typeface="Arial" pitchFamily="34" charset="0"/>
              </a:rPr>
              <a:t>жеке</a:t>
            </a:r>
            <a:r>
              <a:rPr lang="ru-RU" sz="2000" dirty="0">
                <a:latin typeface="Arial" pitchFamily="34" charset="0"/>
                <a:cs typeface="Arial" pitchFamily="34" charset="0"/>
              </a:rPr>
              <a:t> </a:t>
            </a:r>
            <a:r>
              <a:rPr lang="ru-RU" sz="2000" dirty="0" err="1">
                <a:latin typeface="Arial" pitchFamily="34" charset="0"/>
                <a:cs typeface="Arial" pitchFamily="34" charset="0"/>
              </a:rPr>
              <a:t>түрі ретінде</a:t>
            </a:r>
            <a:r>
              <a:rPr lang="ru-RU" sz="2000" dirty="0">
                <a:latin typeface="Arial" pitchFamily="34" charset="0"/>
                <a:cs typeface="Arial" pitchFamily="34" charset="0"/>
              </a:rPr>
              <a:t> </a:t>
            </a:r>
            <a:r>
              <a:rPr lang="ru-RU" sz="2000" dirty="0" err="1">
                <a:latin typeface="Arial" pitchFamily="34" charset="0"/>
                <a:cs typeface="Arial" pitchFamily="34" charset="0"/>
              </a:rPr>
              <a:t>бөліп көрсетеді</a:t>
            </a:r>
            <a:r>
              <a:rPr lang="ru-RU" sz="2000" dirty="0">
                <a:latin typeface="Arial" pitchFamily="34" charset="0"/>
                <a:cs typeface="Arial" pitchFamily="34" charset="0"/>
              </a:rPr>
              <a:t>. </a:t>
            </a:r>
            <a:r>
              <a:rPr lang="ru-RU" sz="2000" dirty="0" err="1">
                <a:latin typeface="Arial" pitchFamily="34" charset="0"/>
                <a:cs typeface="Arial" pitchFamily="34" charset="0"/>
              </a:rPr>
              <a:t>Осылайша</a:t>
            </a:r>
            <a:r>
              <a:rPr lang="ru-RU" sz="2000" dirty="0">
                <a:latin typeface="Arial" pitchFamily="34" charset="0"/>
                <a:cs typeface="Arial" pitchFamily="34" charset="0"/>
              </a:rPr>
              <a:t> </a:t>
            </a:r>
            <a:r>
              <a:rPr lang="ru-RU" sz="2000" dirty="0" err="1">
                <a:latin typeface="Arial" pitchFamily="34" charset="0"/>
                <a:cs typeface="Arial" pitchFamily="34" charset="0"/>
              </a:rPr>
              <a:t>алғашқы рет</a:t>
            </a:r>
            <a:r>
              <a:rPr lang="ru-RU" sz="2000" dirty="0">
                <a:latin typeface="Arial" pitchFamily="34" charset="0"/>
                <a:cs typeface="Arial" pitchFamily="34" charset="0"/>
              </a:rPr>
              <a:t> </a:t>
            </a:r>
            <a:r>
              <a:rPr lang="ru-RU" sz="2000" dirty="0" err="1">
                <a:latin typeface="Arial" pitchFamily="34" charset="0"/>
                <a:cs typeface="Arial" pitchFamily="34" charset="0"/>
              </a:rPr>
              <a:t>адамның тірі</a:t>
            </a:r>
            <a:r>
              <a:rPr lang="ru-RU" sz="2000" dirty="0">
                <a:latin typeface="Arial" pitchFamily="34" charset="0"/>
                <a:cs typeface="Arial" pitchFamily="34" charset="0"/>
              </a:rPr>
              <a:t> </a:t>
            </a:r>
            <a:r>
              <a:rPr lang="ru-RU" sz="2000" dirty="0" err="1">
                <a:latin typeface="Arial" pitchFamily="34" charset="0"/>
                <a:cs typeface="Arial" pitchFamily="34" charset="0"/>
              </a:rPr>
              <a:t>табиғаттағы орны</a:t>
            </a:r>
            <a:r>
              <a:rPr lang="ru-RU" sz="2000" dirty="0">
                <a:latin typeface="Arial" pitchFamily="34" charset="0"/>
                <a:cs typeface="Arial" pitchFamily="34" charset="0"/>
              </a:rPr>
              <a:t> </a:t>
            </a:r>
            <a:r>
              <a:rPr lang="ru-RU" sz="2000" dirty="0" err="1">
                <a:latin typeface="Arial" pitchFamily="34" charset="0"/>
                <a:cs typeface="Arial" pitchFamily="34" charset="0"/>
              </a:rPr>
              <a:t>анықталды.</a:t>
            </a:r>
            <a:r>
              <a:rPr lang="ru-RU" sz="2000" dirty="0">
                <a:latin typeface="Arial" pitchFamily="34" charset="0"/>
                <a:cs typeface="Arial" pitchFamily="34" charset="0"/>
              </a:rPr>
              <a:t> </a:t>
            </a:r>
            <a:r>
              <a:rPr lang="ru-RU" sz="2000" dirty="0" err="1">
                <a:latin typeface="Arial" pitchFamily="34" charset="0"/>
                <a:cs typeface="Arial" pitchFamily="34" charset="0"/>
              </a:rPr>
              <a:t>Бірақ бұл адамға деген</a:t>
            </a:r>
            <a:r>
              <a:rPr lang="ru-RU" sz="2000" dirty="0">
                <a:latin typeface="Arial" pitchFamily="34" charset="0"/>
                <a:cs typeface="Arial" pitchFamily="34" charset="0"/>
              </a:rPr>
              <a:t> </a:t>
            </a:r>
            <a:r>
              <a:rPr lang="ru-RU" sz="2000" dirty="0" err="1">
                <a:latin typeface="Arial" pitchFamily="34" charset="0"/>
                <a:cs typeface="Arial" pitchFamily="34" charset="0"/>
              </a:rPr>
              <a:t>қызығушылық бұған дейін</a:t>
            </a:r>
            <a:r>
              <a:rPr lang="ru-RU" sz="2000" dirty="0">
                <a:latin typeface="Arial" pitchFamily="34" charset="0"/>
                <a:cs typeface="Arial" pitchFamily="34" charset="0"/>
              </a:rPr>
              <a:t> </a:t>
            </a:r>
            <a:r>
              <a:rPr lang="ru-RU" sz="2000" dirty="0" err="1">
                <a:latin typeface="Arial" pitchFamily="34" charset="0"/>
                <a:cs typeface="Arial" pitchFamily="34" charset="0"/>
              </a:rPr>
              <a:t>болмады</a:t>
            </a:r>
            <a:r>
              <a:rPr lang="ru-RU" sz="2000" dirty="0">
                <a:latin typeface="Arial" pitchFamily="34" charset="0"/>
                <a:cs typeface="Arial" pitchFamily="34" charset="0"/>
              </a:rPr>
              <a:t> </a:t>
            </a:r>
            <a:r>
              <a:rPr lang="ru-RU" sz="2000" dirty="0" err="1">
                <a:latin typeface="Arial" pitchFamily="34" charset="0"/>
                <a:cs typeface="Arial" pitchFamily="34" charset="0"/>
              </a:rPr>
              <a:t>деген</a:t>
            </a:r>
            <a:r>
              <a:rPr lang="ru-RU" sz="2000" dirty="0">
                <a:latin typeface="Arial" pitchFamily="34" charset="0"/>
                <a:cs typeface="Arial" pitchFamily="34" charset="0"/>
              </a:rPr>
              <a:t> </a:t>
            </a:r>
            <a:r>
              <a:rPr lang="ru-RU" sz="2000" dirty="0" err="1">
                <a:latin typeface="Arial" pitchFamily="34" charset="0"/>
                <a:cs typeface="Arial" pitchFamily="34" charset="0"/>
              </a:rPr>
              <a:t>сөз емес</a:t>
            </a:r>
            <a:r>
              <a:rPr lang="ru-RU" sz="2000" dirty="0">
                <a:latin typeface="Arial" pitchFamily="34" charset="0"/>
                <a:cs typeface="Arial" pitchFamily="34" charset="0"/>
              </a:rPr>
              <a:t>. </a:t>
            </a:r>
            <a:r>
              <a:rPr lang="ru-RU" sz="2000" dirty="0" err="1">
                <a:latin typeface="Arial" pitchFamily="34" charset="0"/>
                <a:cs typeface="Arial" pitchFamily="34" charset="0"/>
              </a:rPr>
              <a:t>Адамды</a:t>
            </a:r>
            <a:r>
              <a:rPr lang="ru-RU" sz="2000" dirty="0">
                <a:latin typeface="Arial" pitchFamily="34" charset="0"/>
                <a:cs typeface="Arial" pitchFamily="34" charset="0"/>
              </a:rPr>
              <a:t> </a:t>
            </a:r>
            <a:r>
              <a:rPr lang="ru-RU" sz="2000" dirty="0" err="1">
                <a:latin typeface="Arial" pitchFamily="34" charset="0"/>
                <a:cs typeface="Arial" pitchFamily="34" charset="0"/>
              </a:rPr>
              <a:t>ғылыми тұрғыдан </a:t>
            </a:r>
            <a:r>
              <a:rPr lang="ru-RU" sz="2000" dirty="0">
                <a:latin typeface="Arial" pitchFamily="34" charset="0"/>
                <a:cs typeface="Arial" pitchFamily="34" charset="0"/>
              </a:rPr>
              <a:t>тану </a:t>
            </a:r>
            <a:r>
              <a:rPr lang="ru-RU" sz="2000" dirty="0" err="1">
                <a:latin typeface="Arial" pitchFamily="34" charset="0"/>
                <a:cs typeface="Arial" pitchFamily="34" charset="0"/>
              </a:rPr>
              <a:t>натурфилософиядан</a:t>
            </a:r>
            <a:r>
              <a:rPr lang="ru-RU" sz="2000" dirty="0">
                <a:latin typeface="Arial" pitchFamily="34" charset="0"/>
                <a:cs typeface="Arial" pitchFamily="34" charset="0"/>
              </a:rPr>
              <a:t>, </a:t>
            </a:r>
            <a:r>
              <a:rPr lang="ru-RU" sz="2000" dirty="0" err="1">
                <a:latin typeface="Arial" pitchFamily="34" charset="0"/>
                <a:cs typeface="Arial" pitchFamily="34" charset="0"/>
              </a:rPr>
              <a:t>тіршіліктанудан</a:t>
            </a:r>
            <a:r>
              <a:rPr lang="ru-RU" sz="2000" dirty="0">
                <a:latin typeface="Arial" pitchFamily="34" charset="0"/>
                <a:cs typeface="Arial" pitchFamily="34" charset="0"/>
              </a:rPr>
              <a:t> </a:t>
            </a:r>
            <a:r>
              <a:rPr lang="ru-RU" sz="2000" dirty="0" err="1">
                <a:latin typeface="Arial" pitchFamily="34" charset="0"/>
                <a:cs typeface="Arial" pitchFamily="34" charset="0"/>
              </a:rPr>
              <a:t>және медицинадан</a:t>
            </a:r>
            <a:r>
              <a:rPr lang="ru-RU" sz="2000" dirty="0">
                <a:latin typeface="Arial" pitchFamily="34" charset="0"/>
                <a:cs typeface="Arial" pitchFamily="34" charset="0"/>
              </a:rPr>
              <a:t> </a:t>
            </a:r>
            <a:r>
              <a:rPr lang="ru-RU" sz="2000" dirty="0" err="1">
                <a:latin typeface="Arial" pitchFamily="34" charset="0"/>
                <a:cs typeface="Arial" pitchFamily="34" charset="0"/>
              </a:rPr>
              <a:t>бастау</a:t>
            </a:r>
            <a:r>
              <a:rPr lang="ru-RU" sz="2000" dirty="0">
                <a:latin typeface="Arial" pitchFamily="34" charset="0"/>
                <a:cs typeface="Arial" pitchFamily="34" charset="0"/>
              </a:rPr>
              <a:t> </a:t>
            </a:r>
            <a:r>
              <a:rPr lang="ru-RU" sz="2000" dirty="0" err="1">
                <a:latin typeface="Arial" pitchFamily="34" charset="0"/>
                <a:cs typeface="Arial" pitchFamily="34" charset="0"/>
              </a:rPr>
              <a:t>алады</a:t>
            </a:r>
            <a:r>
              <a:rPr lang="ru-RU" sz="2000" dirty="0">
                <a:latin typeface="Arial" pitchFamily="34" charset="0"/>
                <a:cs typeface="Arial" pitchFamily="34" charset="0"/>
              </a:rPr>
              <a:t>. </a:t>
            </a:r>
            <a:r>
              <a:rPr lang="ru-RU" sz="2000" dirty="0" err="1">
                <a:latin typeface="Arial" pitchFamily="34" charset="0"/>
                <a:cs typeface="Arial" pitchFamily="34" charset="0"/>
              </a:rPr>
              <a:t>Алайда</a:t>
            </a:r>
            <a:r>
              <a:rPr lang="ru-RU" sz="2000" dirty="0">
                <a:latin typeface="Arial" pitchFamily="34" charset="0"/>
                <a:cs typeface="Arial" pitchFamily="34" charset="0"/>
              </a:rPr>
              <a:t> </a:t>
            </a:r>
            <a:r>
              <a:rPr lang="ru-RU" sz="2000" dirty="0" err="1">
                <a:latin typeface="Arial" pitchFamily="34" charset="0"/>
                <a:cs typeface="Arial" pitchFamily="34" charset="0"/>
              </a:rPr>
              <a:t>бұл зерттеулердің аясы</a:t>
            </a:r>
            <a:r>
              <a:rPr lang="ru-RU" sz="2000" dirty="0">
                <a:latin typeface="Arial" pitchFamily="34" charset="0"/>
                <a:cs typeface="Arial" pitchFamily="34" charset="0"/>
              </a:rPr>
              <a:t> тар, </a:t>
            </a:r>
            <a:r>
              <a:rPr lang="ru-RU" sz="2000" dirty="0" err="1">
                <a:latin typeface="Arial" pitchFamily="34" charset="0"/>
                <a:cs typeface="Arial" pitchFamily="34" charset="0"/>
              </a:rPr>
              <a:t>жүйелілігі жеткіліксіз</a:t>
            </a:r>
            <a:r>
              <a:rPr lang="ru-RU" sz="2000" dirty="0">
                <a:latin typeface="Arial" pitchFamily="34" charset="0"/>
                <a:cs typeface="Arial" pitchFamily="34" charset="0"/>
              </a:rPr>
              <a:t>, </a:t>
            </a:r>
            <a:r>
              <a:rPr lang="ru-RU" sz="2000" dirty="0" err="1">
                <a:latin typeface="Arial" pitchFamily="34" charset="0"/>
                <a:cs typeface="Arial" pitchFamily="34" charset="0"/>
              </a:rPr>
              <a:t>бастысы</a:t>
            </a:r>
            <a:r>
              <a:rPr lang="ru-RU" sz="2000" dirty="0">
                <a:latin typeface="Arial" pitchFamily="34" charset="0"/>
                <a:cs typeface="Arial" pitchFamily="34" charset="0"/>
              </a:rPr>
              <a:t> </a:t>
            </a:r>
            <a:r>
              <a:rPr lang="ru-RU" sz="2000" dirty="0" err="1">
                <a:latin typeface="Arial" pitchFamily="34" charset="0"/>
                <a:cs typeface="Arial" pitchFamily="34" charset="0"/>
              </a:rPr>
              <a:t>қарама-қарсы сипатта</a:t>
            </a:r>
            <a:r>
              <a:rPr lang="ru-RU" sz="2000" dirty="0">
                <a:latin typeface="Arial" pitchFamily="34" charset="0"/>
                <a:cs typeface="Arial" pitchFamily="34" charset="0"/>
              </a:rPr>
              <a:t>, </a:t>
            </a:r>
            <a:r>
              <a:rPr lang="ru-RU" sz="2000" dirty="0" err="1">
                <a:latin typeface="Arial" pitchFamily="34" charset="0"/>
                <a:cs typeface="Arial" pitchFamily="34" charset="0"/>
              </a:rPr>
              <a:t>мұнда адам</a:t>
            </a:r>
            <a:r>
              <a:rPr lang="ru-RU" sz="2000" dirty="0">
                <a:latin typeface="Arial" pitchFamily="34" charset="0"/>
                <a:cs typeface="Arial" pitchFamily="34" charset="0"/>
              </a:rPr>
              <a:t> </a:t>
            </a:r>
            <a:r>
              <a:rPr lang="ru-RU" sz="2000" dirty="0" err="1">
                <a:latin typeface="Arial" pitchFamily="34" charset="0"/>
                <a:cs typeface="Arial" pitchFamily="34" charset="0"/>
              </a:rPr>
              <a:t>көбенсе тірі</a:t>
            </a:r>
            <a:r>
              <a:rPr lang="ru-RU" sz="2000" dirty="0">
                <a:latin typeface="Arial" pitchFamily="34" charset="0"/>
                <a:cs typeface="Arial" pitchFamily="34" charset="0"/>
              </a:rPr>
              <a:t> </a:t>
            </a:r>
            <a:r>
              <a:rPr lang="ru-RU" sz="2000" dirty="0" err="1">
                <a:latin typeface="Arial" pitchFamily="34" charset="0"/>
                <a:cs typeface="Arial" pitchFamily="34" charset="0"/>
              </a:rPr>
              <a:t>табиғатқа қарсы қойылған.</a:t>
            </a:r>
            <a:r>
              <a:rPr lang="ru-RU" sz="2000" dirty="0">
                <a:latin typeface="Arial" pitchFamily="34" charset="0"/>
                <a:cs typeface="Arial" pitchFamily="34" charset="0"/>
              </a:rPr>
              <a:t> К.Линней </a:t>
            </a:r>
            <a:r>
              <a:rPr lang="ru-RU" sz="2000" dirty="0" err="1">
                <a:latin typeface="Arial" pitchFamily="34" charset="0"/>
                <a:cs typeface="Arial" pitchFamily="34" charset="0"/>
              </a:rPr>
              <a:t>адамды</a:t>
            </a:r>
            <a:r>
              <a:rPr lang="ru-RU" sz="2000" dirty="0">
                <a:latin typeface="Arial" pitchFamily="34" charset="0"/>
                <a:cs typeface="Arial" pitchFamily="34" charset="0"/>
              </a:rPr>
              <a:t> </a:t>
            </a:r>
            <a:r>
              <a:rPr lang="ru-RU" sz="2000" dirty="0" err="1">
                <a:latin typeface="Arial" pitchFamily="34" charset="0"/>
                <a:cs typeface="Arial" pitchFamily="34" charset="0"/>
              </a:rPr>
              <a:t>тірі</a:t>
            </a:r>
            <a:r>
              <a:rPr lang="ru-RU" sz="2000" dirty="0">
                <a:latin typeface="Arial" pitchFamily="34" charset="0"/>
                <a:cs typeface="Arial" pitchFamily="34" charset="0"/>
              </a:rPr>
              <a:t> </a:t>
            </a:r>
            <a:r>
              <a:rPr lang="ru-RU" sz="2000" dirty="0" err="1">
                <a:latin typeface="Arial" pitchFamily="34" charset="0"/>
                <a:cs typeface="Arial" pitchFamily="34" charset="0"/>
              </a:rPr>
              <a:t>табиғаттың  элементі</a:t>
            </a:r>
            <a:r>
              <a:rPr lang="ru-RU" sz="2000" dirty="0">
                <a:latin typeface="Arial" pitchFamily="34" charset="0"/>
                <a:cs typeface="Arial" pitchFamily="34" charset="0"/>
              </a:rPr>
              <a:t> </a:t>
            </a:r>
            <a:r>
              <a:rPr lang="ru-RU" sz="2000" dirty="0" err="1">
                <a:latin typeface="Arial" pitchFamily="34" charset="0"/>
                <a:cs typeface="Arial" pitchFamily="34" charset="0"/>
              </a:rPr>
              <a:t>ретінде</a:t>
            </a:r>
            <a:r>
              <a:rPr lang="ru-RU" sz="2000" dirty="0">
                <a:latin typeface="Arial" pitchFamily="34" charset="0"/>
                <a:cs typeface="Arial" pitchFamily="34" charset="0"/>
              </a:rPr>
              <a:t> </a:t>
            </a:r>
            <a:r>
              <a:rPr lang="ru-RU" sz="2000" dirty="0" err="1">
                <a:latin typeface="Arial" pitchFamily="34" charset="0"/>
                <a:cs typeface="Arial" pitchFamily="34" charset="0"/>
              </a:rPr>
              <a:t>қарастыруды ұсынды</a:t>
            </a:r>
            <a:r>
              <a:rPr lang="ru-RU" sz="2000" dirty="0">
                <a:latin typeface="Arial" pitchFamily="34" charset="0"/>
                <a:cs typeface="Arial" pitchFamily="34" charset="0"/>
              </a:rPr>
              <a:t>. </a:t>
            </a:r>
            <a:r>
              <a:rPr lang="ru-RU" sz="2000" dirty="0" err="1">
                <a:latin typeface="Arial" pitchFamily="34" charset="0"/>
                <a:cs typeface="Arial" pitchFamily="34" charset="0"/>
              </a:rPr>
              <a:t>Бұл адам</a:t>
            </a:r>
            <a:r>
              <a:rPr lang="ru-RU" sz="2000" dirty="0">
                <a:latin typeface="Arial" pitchFamily="34" charset="0"/>
                <a:cs typeface="Arial" pitchFamily="34" charset="0"/>
              </a:rPr>
              <a:t> </a:t>
            </a:r>
            <a:r>
              <a:rPr lang="ru-RU" sz="2000" dirty="0" err="1">
                <a:latin typeface="Arial" pitchFamily="34" charset="0"/>
                <a:cs typeface="Arial" pitchFamily="34" charset="0"/>
              </a:rPr>
              <a:t>зерттеудегі</a:t>
            </a:r>
            <a:r>
              <a:rPr lang="ru-RU" sz="2000" dirty="0">
                <a:latin typeface="Arial" pitchFamily="34" charset="0"/>
                <a:cs typeface="Arial" pitchFamily="34" charset="0"/>
              </a:rPr>
              <a:t> </a:t>
            </a:r>
            <a:r>
              <a:rPr lang="ru-RU" sz="2000" dirty="0" err="1">
                <a:latin typeface="Arial" pitchFamily="34" charset="0"/>
                <a:cs typeface="Arial" pitchFamily="34" charset="0"/>
              </a:rPr>
              <a:t>оң бетбұрыс болды</a:t>
            </a:r>
            <a:r>
              <a:rPr lang="ru-RU" sz="2000" dirty="0">
                <a:latin typeface="Arial" pitchFamily="34" charset="0"/>
                <a:cs typeface="Arial" pitchFamily="34" charset="0"/>
              </a:rPr>
              <a:t>.</a:t>
            </a:r>
          </a:p>
        </p:txBody>
      </p:sp>
      <p:pic>
        <p:nvPicPr>
          <p:cNvPr id="5" name="Image 0" descr="preencoded.png"/>
          <p:cNvPicPr>
            <a:picLocks noChangeAspect="1"/>
          </p:cNvPicPr>
          <p:nvPr/>
        </p:nvPicPr>
        <p:blipFill>
          <a:blip r:embed="rId4"/>
          <a:stretch>
            <a:fillRect/>
          </a:stretch>
        </p:blipFill>
        <p:spPr>
          <a:xfrm>
            <a:off x="8241149" y="1772126"/>
            <a:ext cx="5602962" cy="56029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372140" y="1711842"/>
            <a:ext cx="6262575" cy="2659579"/>
          </a:xfrm>
          <a:prstGeom prst="rect">
            <a:avLst/>
          </a:prstGeom>
          <a:noFill/>
          <a:ln/>
        </p:spPr>
        <p:txBody>
          <a:bodyPr wrap="square" lIns="0" tIns="0" rIns="0" bIns="0" rtlCol="0" anchor="t"/>
          <a:lstStyle/>
          <a:p>
            <a:r>
              <a:rPr lang="ru-RU" sz="2000" dirty="0">
                <a:latin typeface="Arial" pitchFamily="34" charset="0"/>
                <a:cs typeface="Arial" pitchFamily="34" charset="0"/>
              </a:rPr>
              <a:t>	</a:t>
            </a:r>
            <a:r>
              <a:rPr lang="ru-RU" sz="2000" dirty="0" err="1">
                <a:latin typeface="Arial" pitchFamily="34" charset="0"/>
                <a:cs typeface="Arial" pitchFamily="34" charset="0"/>
              </a:rPr>
              <a:t>Ерекше</a:t>
            </a: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 түр ретінде</a:t>
            </a:r>
            <a:r>
              <a:rPr lang="ru-RU" sz="2000" dirty="0">
                <a:latin typeface="Arial" pitchFamily="34" charset="0"/>
                <a:cs typeface="Arial" pitchFamily="34" charset="0"/>
              </a:rPr>
              <a:t> </a:t>
            </a:r>
            <a:r>
              <a:rPr lang="ru-RU" sz="2000" dirty="0" err="1">
                <a:latin typeface="Arial" pitchFamily="34" charset="0"/>
                <a:cs typeface="Arial" pitchFamily="34" charset="0"/>
              </a:rPr>
              <a:t>адам</a:t>
            </a:r>
            <a:r>
              <a:rPr lang="ru-RU" sz="2000" dirty="0">
                <a:latin typeface="Arial" pitchFamily="34" charset="0"/>
                <a:cs typeface="Arial" pitchFamily="34" charset="0"/>
              </a:rPr>
              <a:t> </a:t>
            </a:r>
            <a:r>
              <a:rPr lang="ru-RU" sz="2000" dirty="0" err="1">
                <a:latin typeface="Arial" pitchFamily="34" charset="0"/>
                <a:cs typeface="Arial" pitchFamily="34" charset="0"/>
              </a:rPr>
              <a:t>туралы</a:t>
            </a:r>
            <a:r>
              <a:rPr lang="ru-RU" sz="2000" dirty="0">
                <a:latin typeface="Arial" pitchFamily="34" charset="0"/>
                <a:cs typeface="Arial" pitchFamily="34" charset="0"/>
              </a:rPr>
              <a:t> </a:t>
            </a:r>
            <a:r>
              <a:rPr lang="ru-RU" sz="2000" dirty="0" err="1">
                <a:latin typeface="Arial" pitchFamily="34" charset="0"/>
                <a:cs typeface="Arial" pitchFamily="34" charset="0"/>
              </a:rPr>
              <a:t>арнайы</a:t>
            </a:r>
            <a:r>
              <a:rPr lang="ru-RU" sz="2000" dirty="0">
                <a:latin typeface="Arial" pitchFamily="34" charset="0"/>
                <a:cs typeface="Arial" pitchFamily="34" charset="0"/>
              </a:rPr>
              <a:t> </a:t>
            </a:r>
            <a:r>
              <a:rPr lang="ru-RU" sz="2000" dirty="0" err="1">
                <a:latin typeface="Arial" pitchFamily="34" charset="0"/>
                <a:cs typeface="Arial" pitchFamily="34" charset="0"/>
              </a:rPr>
              <a:t>ғылым </a:t>
            </a:r>
            <a:r>
              <a:rPr lang="ru-RU" sz="2000" b="1" dirty="0">
                <a:latin typeface="Arial" pitchFamily="34" charset="0"/>
                <a:cs typeface="Arial" pitchFamily="34" charset="0"/>
              </a:rPr>
              <a:t>антропология</a:t>
            </a:r>
            <a:r>
              <a:rPr lang="ru-RU" sz="2000" dirty="0">
                <a:latin typeface="Arial" pitchFamily="34" charset="0"/>
                <a:cs typeface="Arial" pitchFamily="34" charset="0"/>
              </a:rPr>
              <a:t> </a:t>
            </a:r>
            <a:r>
              <a:rPr lang="ru-RU" sz="2000" dirty="0" err="1">
                <a:latin typeface="Arial" pitchFamily="34" charset="0"/>
                <a:cs typeface="Arial" pitchFamily="34" charset="0"/>
              </a:rPr>
              <a:t>деп</a:t>
            </a:r>
            <a:r>
              <a:rPr lang="ru-RU" sz="2000" dirty="0">
                <a:latin typeface="Arial" pitchFamily="34" charset="0"/>
                <a:cs typeface="Arial" pitchFamily="34" charset="0"/>
              </a:rPr>
              <a:t> </a:t>
            </a:r>
            <a:r>
              <a:rPr lang="ru-RU" sz="2000" dirty="0" err="1">
                <a:latin typeface="Arial" pitchFamily="34" charset="0"/>
                <a:cs typeface="Arial" pitchFamily="34" charset="0"/>
              </a:rPr>
              <a:t>аталады</a:t>
            </a:r>
            <a:r>
              <a:rPr lang="ru-RU" sz="2000" dirty="0">
                <a:latin typeface="Arial" pitchFamily="34" charset="0"/>
                <a:cs typeface="Arial" pitchFamily="34" charset="0"/>
              </a:rPr>
              <a:t>. </a:t>
            </a:r>
            <a:r>
              <a:rPr lang="ru-RU" sz="2000" dirty="0" err="1">
                <a:latin typeface="Arial" pitchFamily="34" charset="0"/>
                <a:cs typeface="Arial" pitchFamily="34" charset="0"/>
              </a:rPr>
              <a:t>Қазіргі антропологияның құрылым үш негізгі</a:t>
            </a:r>
            <a:r>
              <a:rPr lang="ru-RU" sz="2000" dirty="0">
                <a:latin typeface="Arial" pitchFamily="34" charset="0"/>
                <a:cs typeface="Arial" pitchFamily="34" charset="0"/>
              </a:rPr>
              <a:t> </a:t>
            </a:r>
            <a:r>
              <a:rPr lang="ru-RU" sz="2000" dirty="0" err="1">
                <a:latin typeface="Arial" pitchFamily="34" charset="0"/>
                <a:cs typeface="Arial" pitchFamily="34" charset="0"/>
              </a:rPr>
              <a:t>бөлімнен:</a:t>
            </a:r>
            <a:endParaRPr lang="ru-RU" sz="2000" dirty="0">
              <a:latin typeface="Arial" pitchFamily="34" charset="0"/>
              <a:cs typeface="Arial" pitchFamily="34" charset="0"/>
            </a:endParaRPr>
          </a:p>
          <a:p>
            <a:pPr lvl="1">
              <a:buFont typeface="Arial" pitchFamily="34" charset="0"/>
              <a:buChar char="•"/>
            </a:pPr>
            <a:r>
              <a:rPr lang="ru-RU" sz="2000" b="1" i="1" dirty="0" err="1">
                <a:latin typeface="Arial" pitchFamily="34" charset="0"/>
                <a:cs typeface="Arial" pitchFamily="34" charset="0"/>
              </a:rPr>
              <a:t>адам</a:t>
            </a:r>
            <a:r>
              <a:rPr lang="ru-RU" sz="2000" b="1" i="1" dirty="0">
                <a:latin typeface="Arial" pitchFamily="34" charset="0"/>
                <a:cs typeface="Arial" pitchFamily="34" charset="0"/>
              </a:rPr>
              <a:t> </a:t>
            </a:r>
            <a:r>
              <a:rPr lang="ru-RU" sz="2000" b="1" i="1" dirty="0" err="1">
                <a:latin typeface="Arial" pitchFamily="34" charset="0"/>
                <a:cs typeface="Arial" pitchFamily="34" charset="0"/>
              </a:rPr>
              <a:t>морфологиясы</a:t>
            </a:r>
            <a:r>
              <a:rPr lang="ru-RU" sz="2000" dirty="0">
                <a:latin typeface="Arial" pitchFamily="34" charset="0"/>
                <a:cs typeface="Arial" pitchFamily="34" charset="0"/>
              </a:rPr>
              <a:t> </a:t>
            </a:r>
            <a:r>
              <a:rPr lang="ru-RU" sz="2000" dirty="0" err="1">
                <a:latin typeface="Arial" pitchFamily="34" charset="0"/>
                <a:cs typeface="Arial" pitchFamily="34" charset="0"/>
              </a:rPr>
              <a:t>(физикалық типтің жеке</a:t>
            </a:r>
            <a:r>
              <a:rPr lang="ru-RU" sz="2000" dirty="0">
                <a:latin typeface="Arial" pitchFamily="34" charset="0"/>
                <a:cs typeface="Arial" pitchFamily="34" charset="0"/>
              </a:rPr>
              <a:t> </a:t>
            </a:r>
            <a:r>
              <a:rPr lang="ru-RU" sz="2000" dirty="0" err="1">
                <a:latin typeface="Arial" pitchFamily="34" charset="0"/>
                <a:cs typeface="Arial" pitchFamily="34" charset="0"/>
              </a:rPr>
              <a:t>өзгергіштігін, жас</a:t>
            </a:r>
            <a:r>
              <a:rPr lang="ru-RU" sz="2000" dirty="0">
                <a:latin typeface="Arial" pitchFamily="34" charset="0"/>
                <a:cs typeface="Arial" pitchFamily="34" charset="0"/>
              </a:rPr>
              <a:t> </a:t>
            </a:r>
            <a:r>
              <a:rPr lang="ru-RU" sz="2000" dirty="0" err="1">
                <a:latin typeface="Arial" pitchFamily="34" charset="0"/>
                <a:cs typeface="Arial" pitchFamily="34" charset="0"/>
              </a:rPr>
              <a:t>ерекшелігін</a:t>
            </a:r>
            <a:r>
              <a:rPr lang="ru-RU" sz="2000" dirty="0">
                <a:latin typeface="Arial" pitchFamily="34" charset="0"/>
                <a:cs typeface="Arial" pitchFamily="34" charset="0"/>
              </a:rPr>
              <a:t> шала </a:t>
            </a:r>
            <a:r>
              <a:rPr lang="ru-RU" sz="2000" dirty="0" err="1">
                <a:latin typeface="Arial" pitchFamily="34" charset="0"/>
                <a:cs typeface="Arial" pitchFamily="34" charset="0"/>
              </a:rPr>
              <a:t>кезден</a:t>
            </a:r>
            <a:r>
              <a:rPr lang="ru-RU" sz="2000" dirty="0">
                <a:latin typeface="Arial" pitchFamily="34" charset="0"/>
                <a:cs typeface="Arial" pitchFamily="34" charset="0"/>
              </a:rPr>
              <a:t> </a:t>
            </a:r>
            <a:r>
              <a:rPr lang="ru-RU" sz="2000" dirty="0" err="1">
                <a:latin typeface="Arial" pitchFamily="34" charset="0"/>
                <a:cs typeface="Arial" pitchFamily="34" charset="0"/>
              </a:rPr>
              <a:t>кәрілікке дейін</a:t>
            </a:r>
            <a:r>
              <a:rPr lang="ru-RU" sz="2000" dirty="0">
                <a:latin typeface="Arial" pitchFamily="34" charset="0"/>
                <a:cs typeface="Arial" pitchFamily="34" charset="0"/>
              </a:rPr>
              <a:t>, </a:t>
            </a:r>
            <a:r>
              <a:rPr lang="ru-RU" sz="2000" dirty="0" err="1">
                <a:latin typeface="Arial" pitchFamily="34" charset="0"/>
                <a:cs typeface="Arial" pitchFamily="34" charset="0"/>
              </a:rPr>
              <a:t>жыныстық диморфизмді</a:t>
            </a:r>
            <a:r>
              <a:rPr lang="ru-RU" sz="2000" dirty="0">
                <a:latin typeface="Arial" pitchFamily="34" charset="0"/>
                <a:cs typeface="Arial" pitchFamily="34" charset="0"/>
              </a:rPr>
              <a:t> </a:t>
            </a:r>
            <a:r>
              <a:rPr lang="ru-RU" sz="2000" dirty="0" err="1">
                <a:latin typeface="Arial" pitchFamily="34" charset="0"/>
                <a:cs typeface="Arial" pitchFamily="34" charset="0"/>
              </a:rPr>
              <a:t>қоса</a:t>
            </a:r>
            <a:r>
              <a:rPr lang="ru-RU" sz="2000" dirty="0">
                <a:latin typeface="Arial" pitchFamily="34" charset="0"/>
                <a:cs typeface="Arial" pitchFamily="34" charset="0"/>
              </a:rPr>
              <a:t>, </a:t>
            </a:r>
            <a:r>
              <a:rPr lang="ru-RU" sz="2000" dirty="0" err="1">
                <a:latin typeface="Arial" pitchFamily="34" charset="0"/>
                <a:cs typeface="Arial" pitchFamily="34" charset="0"/>
              </a:rPr>
              <a:t>өмір </a:t>
            </a:r>
            <a:r>
              <a:rPr lang="ru-RU" sz="2000" dirty="0">
                <a:latin typeface="Arial" pitchFamily="34" charset="0"/>
                <a:cs typeface="Arial" pitchFamily="34" charset="0"/>
              </a:rPr>
              <a:t>мен </a:t>
            </a:r>
            <a:r>
              <a:rPr lang="ru-RU" sz="2000" dirty="0" err="1">
                <a:latin typeface="Arial" pitchFamily="34" charset="0"/>
                <a:cs typeface="Arial" pitchFamily="34" charset="0"/>
              </a:rPr>
              <a:t>қызметтің өзгеруіне қарай адамның физикалық дамуының өзгеруін зерттейді</a:t>
            </a:r>
            <a:r>
              <a:rPr lang="ru-RU" sz="2000" dirty="0">
                <a:latin typeface="Arial" pitchFamily="34" charset="0"/>
                <a:cs typeface="Arial" pitchFamily="34" charset="0"/>
              </a:rPr>
              <a:t>),</a:t>
            </a:r>
          </a:p>
          <a:p>
            <a:pPr lvl="1"/>
            <a:endParaRPr lang="ru-RU" sz="2000" dirty="0">
              <a:latin typeface="Arial" pitchFamily="34" charset="0"/>
              <a:cs typeface="Arial" pitchFamily="34" charset="0"/>
            </a:endParaRPr>
          </a:p>
          <a:p>
            <a:pPr lvl="1">
              <a:buFont typeface="Arial" pitchFamily="34" charset="0"/>
              <a:buChar char="•"/>
            </a:pPr>
            <a:r>
              <a:rPr lang="ru-RU" sz="2000" b="1" i="1" dirty="0">
                <a:latin typeface="Arial" pitchFamily="34" charset="0"/>
                <a:cs typeface="Arial" pitchFamily="34" charset="0"/>
              </a:rPr>
              <a:t>антропогенез </a:t>
            </a:r>
            <a:r>
              <a:rPr lang="ru-RU" sz="2000" dirty="0" err="1">
                <a:latin typeface="Arial" pitchFamily="34" charset="0"/>
                <a:cs typeface="Arial" pitchFamily="34" charset="0"/>
              </a:rPr>
              <a:t>жайлы</a:t>
            </a:r>
            <a:r>
              <a:rPr lang="ru-RU" sz="2000" dirty="0">
                <a:latin typeface="Arial" pitchFamily="34" charset="0"/>
                <a:cs typeface="Arial" pitchFamily="34" charset="0"/>
              </a:rPr>
              <a:t> </a:t>
            </a:r>
            <a:r>
              <a:rPr lang="ru-RU" sz="2000" dirty="0" err="1">
                <a:latin typeface="Arial" pitchFamily="34" charset="0"/>
                <a:cs typeface="Arial" pitchFamily="34" charset="0"/>
              </a:rPr>
              <a:t>зерттеу</a:t>
            </a:r>
            <a:r>
              <a:rPr lang="ru-RU" sz="2000" dirty="0">
                <a:latin typeface="Arial" pitchFamily="34" charset="0"/>
                <a:cs typeface="Arial" pitchFamily="34" charset="0"/>
              </a:rPr>
              <a:t> (</a:t>
            </a:r>
            <a:r>
              <a:rPr lang="ru-RU" sz="2000" dirty="0" err="1">
                <a:latin typeface="Arial" pitchFamily="34" charset="0"/>
                <a:cs typeface="Arial" pitchFamily="34" charset="0"/>
              </a:rPr>
              <a:t>ширек</a:t>
            </a:r>
            <a:r>
              <a:rPr lang="ru-RU" sz="2000" dirty="0">
                <a:latin typeface="Arial" pitchFamily="34" charset="0"/>
                <a:cs typeface="Arial" pitchFamily="34" charset="0"/>
              </a:rPr>
              <a:t> </a:t>
            </a:r>
            <a:r>
              <a:rPr lang="ru-RU" sz="2000" dirty="0" err="1">
                <a:latin typeface="Arial" pitchFamily="34" charset="0"/>
                <a:cs typeface="Arial" pitchFamily="34" charset="0"/>
              </a:rPr>
              <a:t>кезеңде адамның жақын аталары</a:t>
            </a:r>
            <a:r>
              <a:rPr lang="ru-RU" sz="2000" dirty="0">
                <a:latin typeface="Arial" pitchFamily="34" charset="0"/>
                <a:cs typeface="Arial" pitchFamily="34" charset="0"/>
              </a:rPr>
              <a:t> мен </a:t>
            </a:r>
            <a:r>
              <a:rPr lang="ru-RU" sz="2000" dirty="0" err="1">
                <a:latin typeface="Arial" pitchFamily="34" charset="0"/>
                <a:cs typeface="Arial" pitchFamily="34" charset="0"/>
              </a:rPr>
              <a:t>адам</a:t>
            </a:r>
            <a:r>
              <a:rPr lang="ru-RU" sz="2000" dirty="0">
                <a:latin typeface="Arial" pitchFamily="34" charset="0"/>
                <a:cs typeface="Arial" pitchFamily="34" charset="0"/>
              </a:rPr>
              <a:t> </a:t>
            </a:r>
            <a:r>
              <a:rPr lang="ru-RU" sz="2000" dirty="0" err="1">
                <a:latin typeface="Arial" pitchFamily="34" charset="0"/>
                <a:cs typeface="Arial" pitchFamily="34" charset="0"/>
              </a:rPr>
              <a:t>табиғатының өзгеруі</a:t>
            </a:r>
            <a:r>
              <a:rPr lang="ru-RU" sz="2000" dirty="0">
                <a:latin typeface="Arial" pitchFamily="34" charset="0"/>
                <a:cs typeface="Arial" pitchFamily="34" charset="0"/>
              </a:rPr>
              <a:t>), </a:t>
            </a:r>
            <a:r>
              <a:rPr lang="ru-RU" sz="2000" dirty="0" err="1">
                <a:latin typeface="Arial" pitchFamily="34" charset="0"/>
                <a:cs typeface="Arial" pitchFamily="34" charset="0"/>
              </a:rPr>
              <a:t>ол</a:t>
            </a:r>
            <a:r>
              <a:rPr lang="ru-RU" sz="2000" dirty="0">
                <a:latin typeface="Arial" pitchFamily="34" charset="0"/>
                <a:cs typeface="Arial" pitchFamily="34" charset="0"/>
              </a:rPr>
              <a:t> </a:t>
            </a:r>
            <a:r>
              <a:rPr lang="ru-RU" sz="2000" dirty="0" err="1">
                <a:latin typeface="Arial" pitchFamily="34" charset="0"/>
                <a:cs typeface="Arial" pitchFamily="34" charset="0"/>
              </a:rPr>
              <a:t>приматтарды</a:t>
            </a:r>
            <a:r>
              <a:rPr lang="ru-RU" sz="2000" dirty="0">
                <a:latin typeface="Arial" pitchFamily="34" charset="0"/>
                <a:cs typeface="Arial" pitchFamily="34" charset="0"/>
              </a:rPr>
              <a:t> тану,</a:t>
            </a:r>
          </a:p>
          <a:p>
            <a:pPr lvl="1"/>
            <a:endParaRPr lang="ru-RU" sz="2000" dirty="0">
              <a:latin typeface="Arial" pitchFamily="34" charset="0"/>
              <a:cs typeface="Arial" pitchFamily="34" charset="0"/>
            </a:endParaRPr>
          </a:p>
          <a:p>
            <a:pPr lvl="1">
              <a:buFont typeface="Arial" pitchFamily="34" charset="0"/>
              <a:buChar char="•"/>
            </a:pPr>
            <a:r>
              <a:rPr lang="ru-RU" sz="2000" b="1" i="1" dirty="0" err="1">
                <a:latin typeface="Arial" pitchFamily="34" charset="0"/>
                <a:cs typeface="Arial" pitchFamily="34" charset="0"/>
              </a:rPr>
              <a:t>нәсілтану </a:t>
            </a:r>
            <a:r>
              <a:rPr lang="ru-RU" sz="2000" dirty="0" err="1">
                <a:latin typeface="Arial" pitchFamily="34" charset="0"/>
                <a:cs typeface="Arial" pitchFamily="34" charset="0"/>
              </a:rPr>
              <a:t>палеоантропологиядан</a:t>
            </a:r>
            <a:r>
              <a:rPr lang="ru-RU" sz="2000" dirty="0">
                <a:latin typeface="Arial" pitchFamily="34" charset="0"/>
                <a:cs typeface="Arial" pitchFamily="34" charset="0"/>
              </a:rPr>
              <a:t> </a:t>
            </a:r>
            <a:r>
              <a:rPr lang="ru-RU" sz="2000" dirty="0" err="1">
                <a:latin typeface="Arial" pitchFamily="34" charset="0"/>
                <a:cs typeface="Arial" pitchFamily="34" charset="0"/>
              </a:rPr>
              <a:t>(адамның қалдық түрлерін зерттейтін</a:t>
            </a:r>
            <a:r>
              <a:rPr lang="ru-RU" sz="2000" dirty="0">
                <a:latin typeface="Arial" pitchFamily="34" charset="0"/>
                <a:cs typeface="Arial" pitchFamily="34" charset="0"/>
              </a:rPr>
              <a:t>) </a:t>
            </a:r>
            <a:r>
              <a:rPr lang="ru-RU" sz="2000" dirty="0" err="1">
                <a:latin typeface="Arial" pitchFamily="34" charset="0"/>
                <a:cs typeface="Arial" pitchFamily="34" charset="0"/>
              </a:rPr>
              <a:t>адамның эволюциялық анатомиясы</a:t>
            </a:r>
            <a:r>
              <a:rPr lang="ru-RU" sz="2000" dirty="0">
                <a:latin typeface="Arial" pitchFamily="34" charset="0"/>
                <a:cs typeface="Arial" pitchFamily="34" charset="0"/>
              </a:rPr>
              <a:t> </a:t>
            </a:r>
            <a:r>
              <a:rPr lang="ru-RU" sz="2000" dirty="0" err="1">
                <a:latin typeface="Arial" pitchFamily="34" charset="0"/>
                <a:cs typeface="Arial" pitchFamily="34" charset="0"/>
              </a:rPr>
              <a:t>тұрады.</a:t>
            </a:r>
            <a:endParaRPr lang="ru-RU" sz="2000" dirty="0">
              <a:latin typeface="Arial" pitchFamily="34" charset="0"/>
              <a:cs typeface="Arial" pitchFamily="34" charset="0"/>
            </a:endParaRPr>
          </a:p>
        </p:txBody>
      </p:sp>
      <p:sp>
        <p:nvSpPr>
          <p:cNvPr id="7" name="Text 1"/>
          <p:cNvSpPr/>
          <p:nvPr/>
        </p:nvSpPr>
        <p:spPr>
          <a:xfrm>
            <a:off x="7145080" y="1768550"/>
            <a:ext cx="6415066" cy="5599814"/>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r>
              <a:rPr lang="ru-RU" sz="2000" dirty="0">
                <a:latin typeface="Arial" pitchFamily="34" charset="0"/>
                <a:cs typeface="Arial" pitchFamily="34" charset="0"/>
              </a:rPr>
              <a:t>	</a:t>
            </a:r>
            <a:r>
              <a:rPr lang="ru-RU" sz="2000" dirty="0" err="1">
                <a:latin typeface="Arial" pitchFamily="34" charset="0"/>
                <a:cs typeface="Arial" pitchFamily="34" charset="0"/>
              </a:rPr>
              <a:t>Адамды</a:t>
            </a: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 түр ретінде</a:t>
            </a:r>
            <a:r>
              <a:rPr lang="ru-RU" sz="2000" dirty="0">
                <a:latin typeface="Arial" pitchFamily="34" charset="0"/>
                <a:cs typeface="Arial" pitchFamily="34" charset="0"/>
              </a:rPr>
              <a:t> </a:t>
            </a:r>
            <a:r>
              <a:rPr lang="ru-RU" sz="2000" dirty="0" err="1">
                <a:latin typeface="Arial" pitchFamily="34" charset="0"/>
                <a:cs typeface="Arial" pitchFamily="34" charset="0"/>
              </a:rPr>
              <a:t>антропологиядан</a:t>
            </a:r>
            <a:r>
              <a:rPr lang="ru-RU" sz="2000" dirty="0">
                <a:latin typeface="Arial" pitchFamily="34" charset="0"/>
                <a:cs typeface="Arial" pitchFamily="34" charset="0"/>
              </a:rPr>
              <a:t> баска, </a:t>
            </a:r>
            <a:r>
              <a:rPr lang="ru-RU" sz="2000" dirty="0" err="1">
                <a:latin typeface="Arial" pitchFamily="34" charset="0"/>
                <a:cs typeface="Arial" pitchFamily="34" charset="0"/>
              </a:rPr>
              <a:t>онымен</a:t>
            </a:r>
            <a:r>
              <a:rPr lang="ru-RU" sz="2000" dirty="0">
                <a:latin typeface="Arial" pitchFamily="34" charset="0"/>
                <a:cs typeface="Arial" pitchFamily="34" charset="0"/>
              </a:rPr>
              <a:t> </a:t>
            </a:r>
            <a:r>
              <a:rPr lang="ru-RU" sz="2000" dirty="0" err="1">
                <a:latin typeface="Arial" pitchFamily="34" charset="0"/>
                <a:cs typeface="Arial" pitchFamily="34" charset="0"/>
              </a:rPr>
              <a:t>байланысты</a:t>
            </a:r>
            <a:r>
              <a:rPr lang="ru-RU" sz="2000" dirty="0">
                <a:latin typeface="Arial" pitchFamily="34" charset="0"/>
                <a:cs typeface="Arial" pitchFamily="34" charset="0"/>
              </a:rPr>
              <a:t> </a:t>
            </a:r>
            <a:r>
              <a:rPr lang="ru-RU" sz="2000" dirty="0" err="1">
                <a:latin typeface="Arial" pitchFamily="34" charset="0"/>
                <a:cs typeface="Arial" pitchFamily="34" charset="0"/>
              </a:rPr>
              <a:t>ғылымдар </a:t>
            </a:r>
            <a:r>
              <a:rPr lang="ru-RU" sz="2000" dirty="0">
                <a:latin typeface="Arial" pitchFamily="34" charset="0"/>
                <a:cs typeface="Arial" pitchFamily="34" charset="0"/>
              </a:rPr>
              <a:t>да </a:t>
            </a:r>
            <a:r>
              <a:rPr lang="ru-RU" sz="2000" dirty="0" err="1">
                <a:latin typeface="Arial" pitchFamily="34" charset="0"/>
                <a:cs typeface="Arial" pitchFamily="34" charset="0"/>
              </a:rPr>
              <a:t>зерттейді</a:t>
            </a:r>
            <a:r>
              <a:rPr lang="ru-RU" sz="2000" dirty="0">
                <a:latin typeface="Arial" pitchFamily="34" charset="0"/>
                <a:cs typeface="Arial" pitchFamily="34" charset="0"/>
              </a:rPr>
              <a:t>. </a:t>
            </a:r>
            <a:r>
              <a:rPr lang="ru-RU" sz="2000" dirty="0" err="1">
                <a:latin typeface="Arial" pitchFamily="34" charset="0"/>
                <a:cs typeface="Arial" pitchFamily="34" charset="0"/>
              </a:rPr>
              <a:t>Мысалы</a:t>
            </a:r>
            <a:r>
              <a:rPr lang="ru-RU" sz="2000" dirty="0">
                <a:latin typeface="Arial" pitchFamily="34" charset="0"/>
                <a:cs typeface="Arial" pitchFamily="34" charset="0"/>
              </a:rPr>
              <a:t>, </a:t>
            </a:r>
            <a:r>
              <a:rPr lang="ru-RU" sz="2000" dirty="0" err="1">
                <a:latin typeface="Arial" pitchFamily="34" charset="0"/>
                <a:cs typeface="Arial" pitchFamily="34" charset="0"/>
              </a:rPr>
              <a:t>адамның физикалық типін</a:t>
            </a:r>
            <a:r>
              <a:rPr lang="ru-RU" sz="2000" dirty="0">
                <a:latin typeface="Arial" pitchFamily="34" charset="0"/>
                <a:cs typeface="Arial" pitchFamily="34" charset="0"/>
              </a:rPr>
              <a:t> </a:t>
            </a:r>
            <a:r>
              <a:rPr lang="ru-RU" sz="2000" dirty="0" err="1">
                <a:latin typeface="Arial" pitchFamily="34" charset="0"/>
                <a:cs typeface="Arial" pitchFamily="34" charset="0"/>
              </a:rPr>
              <a:t>оның жалпы</a:t>
            </a:r>
            <a:r>
              <a:rPr lang="ru-RU" sz="2000" dirty="0">
                <a:latin typeface="Arial" pitchFamily="34" charset="0"/>
                <a:cs typeface="Arial" pitchFamily="34" charset="0"/>
              </a:rPr>
              <a:t> </a:t>
            </a:r>
            <a:r>
              <a:rPr lang="ru-RU" sz="2000" dirty="0" err="1">
                <a:latin typeface="Arial" pitchFamily="34" charset="0"/>
                <a:cs typeface="Arial" pitchFamily="34" charset="0"/>
              </a:rPr>
              <a:t>соматикалық ұйымы ретінде</a:t>
            </a:r>
            <a:r>
              <a:rPr lang="ru-RU" sz="2000" dirty="0">
                <a:latin typeface="Arial" pitchFamily="34" charset="0"/>
                <a:cs typeface="Arial" pitchFamily="34" charset="0"/>
              </a:rPr>
              <a:t> </a:t>
            </a:r>
            <a:r>
              <a:rPr lang="ru-RU" sz="2000" dirty="0" err="1">
                <a:latin typeface="Arial" pitchFamily="34" charset="0"/>
                <a:cs typeface="Arial" pitchFamily="34" charset="0"/>
              </a:rPr>
              <a:t>адам</a:t>
            </a:r>
            <a:r>
              <a:rPr lang="ru-RU" sz="2000" dirty="0">
                <a:latin typeface="Arial" pitchFamily="34" charset="0"/>
                <a:cs typeface="Arial" pitchFamily="34" charset="0"/>
              </a:rPr>
              <a:t> </a:t>
            </a:r>
            <a:r>
              <a:rPr lang="ru-RU" sz="2000" dirty="0" err="1">
                <a:latin typeface="Arial" pitchFamily="34" charset="0"/>
                <a:cs typeface="Arial" pitchFamily="34" charset="0"/>
              </a:rPr>
              <a:t>анатомиясы</a:t>
            </a:r>
            <a:r>
              <a:rPr lang="ru-RU" sz="2000" dirty="0">
                <a:latin typeface="Arial" pitchFamily="34" charset="0"/>
                <a:cs typeface="Arial" pitchFamily="34" charset="0"/>
              </a:rPr>
              <a:t> </a:t>
            </a:r>
            <a:r>
              <a:rPr lang="ru-RU" sz="2000" dirty="0" err="1">
                <a:latin typeface="Arial" pitchFamily="34" charset="0"/>
                <a:cs typeface="Arial" pitchFamily="34" charset="0"/>
              </a:rPr>
              <a:t>және физиологиясы</a:t>
            </a:r>
            <a:r>
              <a:rPr lang="ru-RU" sz="2000" dirty="0">
                <a:latin typeface="Arial" pitchFamily="34" charset="0"/>
                <a:cs typeface="Arial" pitchFamily="34" charset="0"/>
              </a:rPr>
              <a:t>, биофизика </a:t>
            </a:r>
            <a:r>
              <a:rPr lang="ru-RU" sz="2000" dirty="0" err="1">
                <a:latin typeface="Arial" pitchFamily="34" charset="0"/>
                <a:cs typeface="Arial" pitchFamily="34" charset="0"/>
              </a:rPr>
              <a:t>және </a:t>
            </a:r>
            <a:r>
              <a:rPr lang="ru-RU" sz="2000" dirty="0">
                <a:latin typeface="Arial" pitchFamily="34" charset="0"/>
                <a:cs typeface="Arial" pitchFamily="34" charset="0"/>
              </a:rPr>
              <a:t>биохимия, психофизиология, нейропсихология </a:t>
            </a:r>
            <a:r>
              <a:rPr lang="ru-RU" sz="2000" dirty="0" err="1">
                <a:latin typeface="Arial" pitchFamily="34" charset="0"/>
                <a:cs typeface="Arial" pitchFamily="34" charset="0"/>
              </a:rPr>
              <a:t>секілді</a:t>
            </a:r>
            <a:r>
              <a:rPr lang="ru-RU" sz="2000" dirty="0">
                <a:latin typeface="Arial" pitchFamily="34" charset="0"/>
                <a:cs typeface="Arial" pitchFamily="34" charset="0"/>
              </a:rPr>
              <a:t> </a:t>
            </a:r>
            <a:r>
              <a:rPr lang="ru-RU" sz="2000" dirty="0" err="1">
                <a:latin typeface="Arial" pitchFamily="34" charset="0"/>
                <a:cs typeface="Arial" pitchFamily="34" charset="0"/>
              </a:rPr>
              <a:t>нақты ғылымдар зерттейді</a:t>
            </a:r>
            <a:r>
              <a:rPr lang="ru-RU" sz="2000" dirty="0">
                <a:latin typeface="Arial" pitchFamily="34" charset="0"/>
                <a:cs typeface="Arial" pitchFamily="34" charset="0"/>
              </a:rPr>
              <a:t>. Осы </a:t>
            </a:r>
            <a:r>
              <a:rPr lang="ru-RU" sz="2000" dirty="0" err="1">
                <a:latin typeface="Arial" pitchFamily="34" charset="0"/>
                <a:cs typeface="Arial" pitchFamily="34" charset="0"/>
              </a:rPr>
              <a:t>қатарда ерекше</a:t>
            </a:r>
            <a:r>
              <a:rPr lang="ru-RU" sz="2000" dirty="0">
                <a:latin typeface="Arial" pitchFamily="34" charset="0"/>
                <a:cs typeface="Arial" pitchFamily="34" charset="0"/>
              </a:rPr>
              <a:t> </a:t>
            </a:r>
            <a:r>
              <a:rPr lang="ru-RU" sz="2000" dirty="0" err="1">
                <a:latin typeface="Arial" pitchFamily="34" charset="0"/>
                <a:cs typeface="Arial" pitchFamily="34" charset="0"/>
              </a:rPr>
              <a:t>орын</a:t>
            </a:r>
            <a:r>
              <a:rPr lang="ru-RU" sz="2000" dirty="0">
                <a:latin typeface="Arial" pitchFamily="34" charset="0"/>
                <a:cs typeface="Arial" pitchFamily="34" charset="0"/>
              </a:rPr>
              <a:t> </a:t>
            </a:r>
            <a:r>
              <a:rPr lang="ru-RU" sz="2000" dirty="0" err="1">
                <a:latin typeface="Arial" pitchFamily="34" charset="0"/>
                <a:cs typeface="Arial" pitchFamily="34" charset="0"/>
              </a:rPr>
              <a:t>алатын</a:t>
            </a:r>
            <a:r>
              <a:rPr lang="ru-RU" sz="2000" dirty="0">
                <a:latin typeface="Arial" pitchFamily="34" charset="0"/>
                <a:cs typeface="Arial" pitchFamily="34" charset="0"/>
              </a:rPr>
              <a:t> </a:t>
            </a:r>
            <a:r>
              <a:rPr lang="ru-RU" sz="2000" dirty="0" err="1">
                <a:latin typeface="Arial" pitchFamily="34" charset="0"/>
                <a:cs typeface="Arial" pitchFamily="34" charset="0"/>
              </a:rPr>
              <a:t>медицинаға көптеген тараулар</a:t>
            </a:r>
            <a:r>
              <a:rPr lang="ru-RU" sz="2000" dirty="0">
                <a:latin typeface="Arial" pitchFamily="34" charset="0"/>
                <a:cs typeface="Arial" pitchFamily="34" charset="0"/>
              </a:rPr>
              <a:t> </a:t>
            </a:r>
            <a:r>
              <a:rPr lang="ru-RU" sz="2000" dirty="0" err="1">
                <a:latin typeface="Arial" pitchFamily="34" charset="0"/>
                <a:cs typeface="Arial" pitchFamily="34" charset="0"/>
              </a:rPr>
              <a:t>енеді</a:t>
            </a:r>
            <a:r>
              <a:rPr lang="ru-RU" sz="2000" dirty="0">
                <a:latin typeface="Arial" pitchFamily="34" charset="0"/>
                <a:cs typeface="Arial" pitchFamily="34" charset="0"/>
              </a:rPr>
              <a:t>.</a:t>
            </a:r>
          </a:p>
          <a:p>
            <a:r>
              <a:rPr lang="ru-RU" sz="2000" dirty="0">
                <a:latin typeface="Arial" pitchFamily="34" charset="0"/>
                <a:cs typeface="Arial" pitchFamily="34" charset="0"/>
              </a:rPr>
              <a:t>	</a:t>
            </a:r>
            <a:r>
              <a:rPr lang="ru-RU" sz="2000" dirty="0" err="1">
                <a:latin typeface="Arial" pitchFamily="34" charset="0"/>
                <a:cs typeface="Arial" pitchFamily="34" charset="0"/>
              </a:rPr>
              <a:t>Адамның пайда</a:t>
            </a:r>
            <a:r>
              <a:rPr lang="ru-RU" sz="2000" dirty="0">
                <a:latin typeface="Arial" pitchFamily="34" charset="0"/>
                <a:cs typeface="Arial" pitchFamily="34" charset="0"/>
              </a:rPr>
              <a:t> </a:t>
            </a:r>
            <a:r>
              <a:rPr lang="ru-RU" sz="2000" dirty="0" err="1">
                <a:latin typeface="Arial" pitchFamily="34" charset="0"/>
                <a:cs typeface="Arial" pitchFamily="34" charset="0"/>
              </a:rPr>
              <a:t>болуы</a:t>
            </a:r>
            <a:r>
              <a:rPr lang="ru-RU" sz="2000" dirty="0">
                <a:latin typeface="Arial" pitchFamily="34" charset="0"/>
                <a:cs typeface="Arial" pitchFamily="34" charset="0"/>
              </a:rPr>
              <a:t> </a:t>
            </a:r>
            <a:r>
              <a:rPr lang="ru-RU" sz="2000" dirty="0" err="1">
                <a:latin typeface="Arial" pitchFamily="34" charset="0"/>
                <a:cs typeface="Arial" pitchFamily="34" charset="0"/>
              </a:rPr>
              <a:t>және дамуы</a:t>
            </a:r>
            <a:r>
              <a:rPr lang="ru-RU" sz="2000" dirty="0">
                <a:latin typeface="Arial" pitchFamily="34" charset="0"/>
                <a:cs typeface="Arial" pitchFamily="34" charset="0"/>
              </a:rPr>
              <a:t> </a:t>
            </a:r>
            <a:r>
              <a:rPr lang="ru-RU" sz="2000" dirty="0" err="1">
                <a:latin typeface="Arial" pitchFamily="34" charset="0"/>
                <a:cs typeface="Arial" pitchFamily="34" charset="0"/>
              </a:rPr>
              <a:t>жайлы</a:t>
            </a:r>
            <a:r>
              <a:rPr lang="ru-RU" sz="2000" dirty="0">
                <a:latin typeface="Arial" pitchFamily="34" charset="0"/>
                <a:cs typeface="Arial" pitchFamily="34" charset="0"/>
              </a:rPr>
              <a:t> антропогенез </a:t>
            </a:r>
            <a:r>
              <a:rPr lang="ru-RU" sz="2000" dirty="0" err="1">
                <a:latin typeface="Arial" pitchFamily="34" charset="0"/>
                <a:cs typeface="Arial" pitchFamily="34" charset="0"/>
              </a:rPr>
              <a:t>ілімі</a:t>
            </a:r>
            <a:r>
              <a:rPr lang="ru-RU" sz="2000" dirty="0">
                <a:latin typeface="Arial" pitchFamily="34" charset="0"/>
                <a:cs typeface="Arial" pitchFamily="34" charset="0"/>
              </a:rPr>
              <a:t> </a:t>
            </a:r>
            <a:r>
              <a:rPr lang="ru-RU" sz="2000" dirty="0" err="1">
                <a:latin typeface="Arial" pitchFamily="34" charset="0"/>
                <a:cs typeface="Arial" pitchFamily="34" charset="0"/>
              </a:rPr>
              <a:t>Жер</a:t>
            </a:r>
            <a:r>
              <a:rPr lang="ru-RU" sz="2000" dirty="0">
                <a:latin typeface="Arial" pitchFamily="34" charset="0"/>
                <a:cs typeface="Arial" pitchFamily="34" charset="0"/>
              </a:rPr>
              <a:t> </a:t>
            </a:r>
            <a:r>
              <a:rPr lang="ru-RU" sz="2000" dirty="0" err="1">
                <a:latin typeface="Arial" pitchFamily="34" charset="0"/>
                <a:cs typeface="Arial" pitchFamily="34" charset="0"/>
              </a:rPr>
              <a:t>бетіндегі</a:t>
            </a: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 эволюцияны</a:t>
            </a:r>
            <a:r>
              <a:rPr lang="ru-RU" sz="2000" dirty="0">
                <a:latin typeface="Arial" pitchFamily="34" charset="0"/>
                <a:cs typeface="Arial" pitchFamily="34" charset="0"/>
              </a:rPr>
              <a:t> </a:t>
            </a:r>
            <a:r>
              <a:rPr lang="ru-RU" sz="2000" dirty="0" err="1">
                <a:latin typeface="Arial" pitchFamily="34" charset="0"/>
                <a:cs typeface="Arial" pitchFamily="34" charset="0"/>
              </a:rPr>
              <a:t>зерттейтін</a:t>
            </a:r>
            <a:r>
              <a:rPr lang="ru-RU" sz="2000" dirty="0">
                <a:latin typeface="Arial" pitchFamily="34" charset="0"/>
                <a:cs typeface="Arial" pitchFamily="34" charset="0"/>
              </a:rPr>
              <a:t> </a:t>
            </a:r>
            <a:r>
              <a:rPr lang="ru-RU" sz="2000" dirty="0" err="1">
                <a:latin typeface="Arial" pitchFamily="34" charset="0"/>
                <a:cs typeface="Arial" pitchFamily="34" charset="0"/>
              </a:rPr>
              <a:t>ғылымдармен </a:t>
            </a:r>
            <a:r>
              <a:rPr lang="ru-RU" sz="2000" dirty="0">
                <a:latin typeface="Arial" pitchFamily="34" charset="0"/>
                <a:cs typeface="Arial" pitchFamily="34" charset="0"/>
              </a:rPr>
              <a:t>де </a:t>
            </a:r>
            <a:r>
              <a:rPr lang="ru-RU" sz="2000" dirty="0" err="1">
                <a:latin typeface="Arial" pitchFamily="34" charset="0"/>
                <a:cs typeface="Arial" pitchFamily="34" charset="0"/>
              </a:rPr>
              <a:t>байланысты</a:t>
            </a:r>
            <a:r>
              <a:rPr lang="ru-RU" sz="2000" dirty="0">
                <a:latin typeface="Arial" pitchFamily="34" charset="0"/>
                <a:cs typeface="Arial" pitchFamily="34" charset="0"/>
              </a:rPr>
              <a:t>, </a:t>
            </a:r>
            <a:r>
              <a:rPr lang="ru-RU" sz="2000" dirty="0" err="1">
                <a:latin typeface="Arial" pitchFamily="34" charset="0"/>
                <a:cs typeface="Arial" pitchFamily="34" charset="0"/>
              </a:rPr>
              <a:t>өйткені адам</a:t>
            </a:r>
            <a:r>
              <a:rPr lang="ru-RU" sz="2000" dirty="0">
                <a:latin typeface="Arial" pitchFamily="34" charset="0"/>
                <a:cs typeface="Arial" pitchFamily="34" charset="0"/>
              </a:rPr>
              <a:t> </a:t>
            </a:r>
            <a:r>
              <a:rPr lang="ru-RU" sz="2000" dirty="0" err="1">
                <a:latin typeface="Arial" pitchFamily="34" charset="0"/>
                <a:cs typeface="Arial" pitchFamily="34" charset="0"/>
              </a:rPr>
              <a:t>табиғатын жануарлар</a:t>
            </a:r>
            <a:r>
              <a:rPr lang="ru-RU" sz="2000" dirty="0">
                <a:latin typeface="Arial" pitchFamily="34" charset="0"/>
                <a:cs typeface="Arial" pitchFamily="34" charset="0"/>
              </a:rPr>
              <a:t> </a:t>
            </a:r>
            <a:r>
              <a:rPr lang="ru-RU" sz="2000" dirty="0" err="1">
                <a:latin typeface="Arial" pitchFamily="34" charset="0"/>
                <a:cs typeface="Arial" pitchFamily="34" charset="0"/>
              </a:rPr>
              <a:t>әлемінің жалпы</a:t>
            </a:r>
            <a:r>
              <a:rPr lang="ru-RU" sz="2000" dirty="0">
                <a:latin typeface="Arial" pitchFamily="34" charset="0"/>
                <a:cs typeface="Arial" pitchFamily="34" charset="0"/>
              </a:rPr>
              <a:t> </a:t>
            </a:r>
            <a:r>
              <a:rPr lang="ru-RU" sz="2000" dirty="0" err="1">
                <a:latin typeface="Arial" pitchFamily="34" charset="0"/>
                <a:cs typeface="Arial" pitchFamily="34" charset="0"/>
              </a:rPr>
              <a:t>және тізбекті</a:t>
            </a:r>
            <a:r>
              <a:rPr lang="ru-RU" sz="2000" dirty="0">
                <a:latin typeface="Arial" pitchFamily="34" charset="0"/>
                <a:cs typeface="Arial" pitchFamily="34" charset="0"/>
              </a:rPr>
              <a:t> даму </a:t>
            </a:r>
            <a:r>
              <a:rPr lang="ru-RU" sz="2000" dirty="0" err="1">
                <a:latin typeface="Arial" pitchFamily="34" charset="0"/>
                <a:cs typeface="Arial" pitchFamily="34" charset="0"/>
              </a:rPr>
              <a:t>процессінен</a:t>
            </a:r>
            <a:r>
              <a:rPr lang="ru-RU" sz="2000" dirty="0">
                <a:latin typeface="Arial" pitchFamily="34" charset="0"/>
                <a:cs typeface="Arial" pitchFamily="34" charset="0"/>
              </a:rPr>
              <a:t> </a:t>
            </a:r>
            <a:r>
              <a:rPr lang="ru-RU" sz="2000" dirty="0" err="1">
                <a:latin typeface="Arial" pitchFamily="34" charset="0"/>
                <a:cs typeface="Arial" pitchFamily="34" charset="0"/>
              </a:rPr>
              <a:t>тыс</a:t>
            </a:r>
            <a:r>
              <a:rPr lang="ru-RU" sz="2000" dirty="0">
                <a:latin typeface="Arial" pitchFamily="34" charset="0"/>
                <a:cs typeface="Arial" pitchFamily="34" charset="0"/>
              </a:rPr>
              <a:t> </a:t>
            </a:r>
            <a:r>
              <a:rPr lang="ru-RU" sz="2000" dirty="0" err="1">
                <a:latin typeface="Arial" pitchFamily="34" charset="0"/>
                <a:cs typeface="Arial" pitchFamily="34" charset="0"/>
              </a:rPr>
              <a:t>түсіну мүмкін емес</a:t>
            </a:r>
            <a:r>
              <a:rPr lang="ru-RU" sz="2000" dirty="0">
                <a:latin typeface="Arial" pitchFamily="34" charset="0"/>
                <a:cs typeface="Arial" pitchFamily="34" charset="0"/>
              </a:rPr>
              <a:t>. </a:t>
            </a:r>
            <a:r>
              <a:rPr lang="ru-RU" sz="2000" dirty="0" err="1">
                <a:latin typeface="Arial" pitchFamily="34" charset="0"/>
                <a:cs typeface="Arial" pitchFamily="34" charset="0"/>
              </a:rPr>
              <a:t>Бұл ғылымдар тобына</a:t>
            </a:r>
            <a:r>
              <a:rPr lang="ru-RU" sz="2000" dirty="0">
                <a:latin typeface="Arial" pitchFamily="34" charset="0"/>
                <a:cs typeface="Arial" pitchFamily="34" charset="0"/>
              </a:rPr>
              <a:t> палеонтология, эмбриология, </a:t>
            </a:r>
            <a:r>
              <a:rPr lang="ru-RU" sz="2000" dirty="0" err="1">
                <a:latin typeface="Arial" pitchFamily="34" charset="0"/>
                <a:cs typeface="Arial" pitchFamily="34" charset="0"/>
              </a:rPr>
              <a:t>сондай-ақ салыстырмалы</a:t>
            </a:r>
            <a:r>
              <a:rPr lang="ru-RU" sz="2000" dirty="0">
                <a:latin typeface="Arial" pitchFamily="34" charset="0"/>
                <a:cs typeface="Arial" pitchFamily="34" charset="0"/>
              </a:rPr>
              <a:t> физиология </a:t>
            </a:r>
            <a:r>
              <a:rPr lang="ru-RU" sz="2000" dirty="0" err="1">
                <a:latin typeface="Arial" pitchFamily="34" charset="0"/>
                <a:cs typeface="Arial" pitchFamily="34" charset="0"/>
              </a:rPr>
              <a:t>және салыстырмалы</a:t>
            </a:r>
            <a:r>
              <a:rPr lang="ru-RU" sz="2000" dirty="0">
                <a:latin typeface="Arial" pitchFamily="34" charset="0"/>
                <a:cs typeface="Arial" pitchFamily="34" charset="0"/>
              </a:rPr>
              <a:t> биохимия </a:t>
            </a:r>
            <a:r>
              <a:rPr lang="ru-RU" sz="2000" dirty="0" err="1">
                <a:latin typeface="Arial" pitchFamily="34" charset="0"/>
                <a:cs typeface="Arial" pitchFamily="34" charset="0"/>
              </a:rPr>
              <a:t>жатады</a:t>
            </a:r>
            <a:r>
              <a:rPr lang="ru-RU" sz="2000" dirty="0">
                <a:latin typeface="Arial" pitchFamily="34" charset="0"/>
                <a:cs typeface="Arial"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770811" y="1424763"/>
            <a:ext cx="13042821" cy="1467293"/>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nchor="t"/>
          <a:lstStyle/>
          <a:p>
            <a:pPr>
              <a:lnSpc>
                <a:spcPts val="2300"/>
              </a:lnSpc>
            </a:pPr>
            <a:r>
              <a:rPr lang="ru-RU" sz="2000" b="1" dirty="0">
                <a:solidFill>
                  <a:srgbClr val="384653"/>
                </a:solidFill>
                <a:latin typeface="Arial" pitchFamily="34" charset="0"/>
                <a:ea typeface="Roboto" pitchFamily="34" charset="-122"/>
                <a:cs typeface="Arial" pitchFamily="34" charset="0"/>
              </a:rPr>
              <a:t>	Антропогенез </a:t>
            </a:r>
            <a:r>
              <a:rPr lang="ru-RU" sz="2000" b="1" dirty="0" err="1">
                <a:solidFill>
                  <a:srgbClr val="384653"/>
                </a:solidFill>
                <a:latin typeface="Arial" pitchFamily="34" charset="0"/>
                <a:ea typeface="Roboto" pitchFamily="34" charset="-122"/>
                <a:cs typeface="Arial" pitchFamily="34" charset="0"/>
              </a:rPr>
              <a:t>жайлы</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ілімнің дамуына</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жеке</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пәндердің әсер етуін</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атап</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кеткен</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жөн</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Бұған алдымен</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жоғарғы </a:t>
            </a:r>
            <a:r>
              <a:rPr lang="ru-RU" sz="2000" b="1" dirty="0">
                <a:solidFill>
                  <a:srgbClr val="384653"/>
                </a:solidFill>
                <a:latin typeface="Arial" pitchFamily="34" charset="0"/>
                <a:ea typeface="Roboto" pitchFamily="34" charset="-122"/>
                <a:cs typeface="Arial" pitchFamily="34" charset="0"/>
              </a:rPr>
              <a:t>нерв </a:t>
            </a:r>
            <a:r>
              <a:rPr lang="ru-RU" sz="2000" b="1" dirty="0" err="1">
                <a:solidFill>
                  <a:srgbClr val="384653"/>
                </a:solidFill>
                <a:latin typeface="Arial" pitchFamily="34" charset="0"/>
                <a:ea typeface="Roboto" pitchFamily="34" charset="-122"/>
                <a:cs typeface="Arial" pitchFamily="34" charset="0"/>
              </a:rPr>
              <a:t>қызметінің физиологиясын</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жатқызамыз</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физиологиясының генетикалық проблемаларына</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қараған </a:t>
            </a:r>
            <a:r>
              <a:rPr lang="ru-RU" sz="2000" b="1" dirty="0">
                <a:solidFill>
                  <a:srgbClr val="384653"/>
                </a:solidFill>
                <a:latin typeface="Arial" pitchFamily="34" charset="0"/>
                <a:ea typeface="Roboto" pitchFamily="34" charset="-122"/>
                <a:cs typeface="Arial" pitchFamily="34" charset="0"/>
              </a:rPr>
              <a:t>И.П. </a:t>
            </a:r>
            <a:r>
              <a:rPr lang="ru-RU" sz="2000" b="1" dirty="0" err="1">
                <a:solidFill>
                  <a:srgbClr val="384653"/>
                </a:solidFill>
                <a:latin typeface="Arial" pitchFamily="34" charset="0"/>
                <a:ea typeface="Roboto" pitchFamily="34" charset="-122"/>
                <a:cs typeface="Arial" pitchFamily="34" charset="0"/>
              </a:rPr>
              <a:t>Павловтың Жоғарғы </a:t>
            </a:r>
            <a:r>
              <a:rPr lang="ru-RU" sz="2000" b="1" dirty="0">
                <a:solidFill>
                  <a:srgbClr val="384653"/>
                </a:solidFill>
                <a:latin typeface="Arial" pitchFamily="34" charset="0"/>
                <a:ea typeface="Roboto" pitchFamily="34" charset="-122"/>
                <a:cs typeface="Arial" pitchFamily="34" charset="0"/>
              </a:rPr>
              <a:t>нерв </a:t>
            </a:r>
            <a:r>
              <a:rPr lang="ru-RU" sz="2000" b="1" dirty="0" err="1">
                <a:solidFill>
                  <a:srgbClr val="384653"/>
                </a:solidFill>
                <a:latin typeface="Arial" pitchFamily="34" charset="0"/>
                <a:ea typeface="Roboto" pitchFamily="34" charset="-122"/>
                <a:cs typeface="Arial" pitchFamily="34" charset="0"/>
              </a:rPr>
              <a:t>қызметінің </a:t>
            </a:r>
            <a:r>
              <a:rPr lang="ru-RU" sz="2000" b="1" dirty="0">
                <a:solidFill>
                  <a:srgbClr val="384653"/>
                </a:solidFill>
                <a:latin typeface="Arial" pitchFamily="34" charset="0"/>
                <a:ea typeface="Roboto" pitchFamily="34" charset="-122"/>
                <a:cs typeface="Arial" pitchFamily="34" charset="0"/>
              </a:rPr>
              <a:t>аса </a:t>
            </a:r>
            <a:r>
              <a:rPr lang="ru-RU" sz="2000" b="1" dirty="0" err="1">
                <a:solidFill>
                  <a:srgbClr val="384653"/>
                </a:solidFill>
                <a:latin typeface="Arial" pitchFamily="34" charset="0"/>
                <a:ea typeface="Roboto" pitchFamily="34" charset="-122"/>
                <a:cs typeface="Arial" pitchFamily="34" charset="0"/>
              </a:rPr>
              <a:t>қызыға арқасында салыстырмалы</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физиологияның антропоидтардың жоғарғы </a:t>
            </a:r>
            <a:r>
              <a:rPr lang="ru-RU" sz="2000" b="1" dirty="0">
                <a:solidFill>
                  <a:srgbClr val="384653"/>
                </a:solidFill>
                <a:latin typeface="Arial" pitchFamily="34" charset="0"/>
                <a:ea typeface="Roboto" pitchFamily="34" charset="-122"/>
                <a:cs typeface="Arial" pitchFamily="34" charset="0"/>
              </a:rPr>
              <a:t>нерв </a:t>
            </a:r>
            <a:r>
              <a:rPr lang="ru-RU" sz="2000" b="1" dirty="0" err="1">
                <a:solidFill>
                  <a:srgbClr val="384653"/>
                </a:solidFill>
                <a:latin typeface="Arial" pitchFamily="34" charset="0"/>
                <a:ea typeface="Roboto" pitchFamily="34" charset="-122"/>
                <a:cs typeface="Arial" pitchFamily="34" charset="0"/>
              </a:rPr>
              <a:t>қызметінің физиологиясы</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жеке</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бөлім болып</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қалыптасты</a:t>
            </a:r>
            <a:r>
              <a:rPr lang="ru-RU" sz="2000" b="1" dirty="0">
                <a:solidFill>
                  <a:srgbClr val="384653"/>
                </a:solidFill>
                <a:latin typeface="Arial" pitchFamily="34" charset="0"/>
                <a:ea typeface="Roboto" pitchFamily="34" charset="-122"/>
                <a:cs typeface="Arial" pitchFamily="34" charset="0"/>
              </a:rPr>
              <a:t>.</a:t>
            </a:r>
          </a:p>
        </p:txBody>
      </p:sp>
      <p:sp>
        <p:nvSpPr>
          <p:cNvPr id="21" name="Text 1"/>
          <p:cNvSpPr/>
          <p:nvPr/>
        </p:nvSpPr>
        <p:spPr>
          <a:xfrm>
            <a:off x="763716" y="3179146"/>
            <a:ext cx="13042821" cy="1669312"/>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r>
              <a:rPr lang="ru-RU" sz="2000" b="1" dirty="0">
                <a:latin typeface="Arial" pitchFamily="34" charset="0"/>
                <a:cs typeface="Arial" pitchFamily="34" charset="0"/>
              </a:rPr>
              <a:t>	</a:t>
            </a:r>
            <a:r>
              <a:rPr lang="ru-RU" sz="2000" b="1" dirty="0" err="1">
                <a:latin typeface="Arial" pitchFamily="34" charset="0"/>
                <a:cs typeface="Arial" pitchFamily="34" charset="0"/>
              </a:rPr>
              <a:t>Биологиялық түр ретінде</a:t>
            </a:r>
            <a:r>
              <a:rPr lang="ru-RU" sz="2000" b="1" dirty="0">
                <a:latin typeface="Arial" pitchFamily="34" charset="0"/>
                <a:cs typeface="Arial" pitchFamily="34" charset="0"/>
              </a:rPr>
              <a:t> </a:t>
            </a:r>
            <a:r>
              <a:rPr lang="ru-RU" sz="2000" b="1" dirty="0" err="1">
                <a:latin typeface="Arial" pitchFamily="34" charset="0"/>
                <a:cs typeface="Arial" pitchFamily="34" charset="0"/>
              </a:rPr>
              <a:t>адам</a:t>
            </a:r>
            <a:r>
              <a:rPr lang="ru-RU" sz="2000" b="1" dirty="0">
                <a:latin typeface="Arial" pitchFamily="34" charset="0"/>
                <a:cs typeface="Arial" pitchFamily="34" charset="0"/>
              </a:rPr>
              <a:t> </a:t>
            </a:r>
            <a:r>
              <a:rPr lang="ru-RU" sz="2000" b="1" dirty="0" err="1">
                <a:latin typeface="Arial" pitchFamily="34" charset="0"/>
                <a:cs typeface="Arial" pitchFamily="34" charset="0"/>
              </a:rPr>
              <a:t>дамуын</a:t>
            </a:r>
            <a:r>
              <a:rPr lang="ru-RU" sz="2000" b="1" dirty="0">
                <a:latin typeface="Arial" pitchFamily="34" charset="0"/>
                <a:cs typeface="Arial" pitchFamily="34" charset="0"/>
              </a:rPr>
              <a:t> </a:t>
            </a:r>
            <a:r>
              <a:rPr lang="ru-RU" sz="2000" b="1" dirty="0" err="1">
                <a:latin typeface="Arial" pitchFamily="34" charset="0"/>
                <a:cs typeface="Arial" pitchFamily="34" charset="0"/>
              </a:rPr>
              <a:t>түсінуде </a:t>
            </a:r>
            <a:r>
              <a:rPr lang="ru-RU" sz="2000" b="1" dirty="0">
                <a:latin typeface="Arial" pitchFamily="34" charset="0"/>
                <a:cs typeface="Arial" pitchFamily="34" charset="0"/>
              </a:rPr>
              <a:t>зоопсихология мен </a:t>
            </a:r>
            <a:r>
              <a:rPr lang="ru-RU" sz="2000" b="1" dirty="0" err="1">
                <a:latin typeface="Arial" pitchFamily="34" charset="0"/>
                <a:cs typeface="Arial" pitchFamily="34" charset="0"/>
              </a:rPr>
              <a:t>адамның жалпы</a:t>
            </a:r>
            <a:r>
              <a:rPr lang="ru-RU" sz="2000" b="1" dirty="0">
                <a:latin typeface="Arial" pitchFamily="34" charset="0"/>
                <a:cs typeface="Arial" pitchFamily="34" charset="0"/>
              </a:rPr>
              <a:t> </a:t>
            </a:r>
            <a:r>
              <a:rPr lang="ru-RU" sz="2000" b="1" dirty="0" err="1">
                <a:latin typeface="Arial" pitchFamily="34" charset="0"/>
                <a:cs typeface="Arial" pitchFamily="34" charset="0"/>
              </a:rPr>
              <a:t>психологиясын</a:t>
            </a:r>
            <a:r>
              <a:rPr lang="ru-RU" sz="2000" b="1" dirty="0">
                <a:latin typeface="Arial" pitchFamily="34" charset="0"/>
                <a:cs typeface="Arial" pitchFamily="34" charset="0"/>
              </a:rPr>
              <a:t> </a:t>
            </a:r>
            <a:r>
              <a:rPr lang="ru-RU" sz="2000" b="1" dirty="0" err="1">
                <a:latin typeface="Arial" pitchFamily="34" charset="0"/>
                <a:cs typeface="Arial" pitchFamily="34" charset="0"/>
              </a:rPr>
              <a:t>біріктіре</a:t>
            </a:r>
            <a:r>
              <a:rPr lang="ru-RU" sz="2000" b="1" dirty="0">
                <a:latin typeface="Arial" pitchFamily="34" charset="0"/>
                <a:cs typeface="Arial" pitchFamily="34" charset="0"/>
              </a:rPr>
              <a:t> </a:t>
            </a:r>
            <a:r>
              <a:rPr lang="ru-RU" sz="2000" b="1" dirty="0" err="1">
                <a:latin typeface="Arial" pitchFamily="34" charset="0"/>
                <a:cs typeface="Arial" pitchFamily="34" charset="0"/>
              </a:rPr>
              <a:t>қарастыратын салыстырмалы</a:t>
            </a:r>
            <a:r>
              <a:rPr lang="ru-RU" sz="2000" b="1" dirty="0">
                <a:latin typeface="Arial" pitchFamily="34" charset="0"/>
                <a:cs typeface="Arial" pitchFamily="34" charset="0"/>
              </a:rPr>
              <a:t> психология </a:t>
            </a:r>
            <a:r>
              <a:rPr lang="ru-RU" sz="2000" b="1" dirty="0" err="1">
                <a:latin typeface="Arial" pitchFamily="34" charset="0"/>
                <a:cs typeface="Arial" pitchFamily="34" charset="0"/>
              </a:rPr>
              <a:t>маңызды рөл атқарады</a:t>
            </a:r>
            <a:r>
              <a:rPr lang="ru-RU" sz="2000" b="1" dirty="0">
                <a:latin typeface="Arial" pitchFamily="34" charset="0"/>
                <a:cs typeface="Arial" pitchFamily="34" charset="0"/>
              </a:rPr>
              <a:t>. </a:t>
            </a:r>
            <a:r>
              <a:rPr lang="ru-RU" sz="2000" b="1" dirty="0" err="1">
                <a:latin typeface="Arial" pitchFamily="34" charset="0"/>
                <a:cs typeface="Arial" pitchFamily="34" charset="0"/>
              </a:rPr>
              <a:t>Зоопсихологияда</a:t>
            </a:r>
            <a:r>
              <a:rPr lang="ru-RU" sz="2000" b="1" dirty="0">
                <a:latin typeface="Arial" pitchFamily="34" charset="0"/>
                <a:cs typeface="Arial" pitchFamily="34" charset="0"/>
              </a:rPr>
              <a:t> </a:t>
            </a:r>
            <a:r>
              <a:rPr lang="ru-RU" sz="2000" b="1" dirty="0" err="1">
                <a:latin typeface="Arial" pitchFamily="34" charset="0"/>
                <a:cs typeface="Arial" pitchFamily="34" charset="0"/>
              </a:rPr>
              <a:t>приматтарды</a:t>
            </a:r>
            <a:r>
              <a:rPr lang="ru-RU" sz="2000" b="1" dirty="0">
                <a:latin typeface="Arial" pitchFamily="34" charset="0"/>
                <a:cs typeface="Arial" pitchFamily="34" charset="0"/>
              </a:rPr>
              <a:t> </a:t>
            </a:r>
            <a:r>
              <a:rPr lang="ru-RU" sz="2000" b="1" dirty="0" err="1">
                <a:latin typeface="Arial" pitchFamily="34" charset="0"/>
                <a:cs typeface="Arial" pitchFamily="34" charset="0"/>
              </a:rPr>
              <a:t>эксперименталды</a:t>
            </a:r>
            <a:r>
              <a:rPr lang="ru-RU" sz="2000" b="1" dirty="0">
                <a:latin typeface="Arial" pitchFamily="34" charset="0"/>
                <a:cs typeface="Arial" pitchFamily="34" charset="0"/>
              </a:rPr>
              <a:t> </a:t>
            </a:r>
            <a:r>
              <a:rPr lang="ru-RU" sz="2000" b="1" dirty="0" err="1">
                <a:latin typeface="Arial" pitchFamily="34" charset="0"/>
                <a:cs typeface="Arial" pitchFamily="34" charset="0"/>
              </a:rPr>
              <a:t>түрде зерттеу</a:t>
            </a:r>
            <a:r>
              <a:rPr lang="ru-RU" sz="2000" b="1" dirty="0">
                <a:latin typeface="Arial" pitchFamily="34" charset="0"/>
                <a:cs typeface="Arial" pitchFamily="34" charset="0"/>
              </a:rPr>
              <a:t> </a:t>
            </a:r>
            <a:r>
              <a:rPr lang="ru-RU" sz="2000" b="1" dirty="0" err="1">
                <a:latin typeface="Arial" pitchFamily="34" charset="0"/>
                <a:cs typeface="Arial" pitchFamily="34" charset="0"/>
              </a:rPr>
              <a:t>бойынша</a:t>
            </a:r>
            <a:r>
              <a:rPr lang="ru-RU" sz="2000" b="1" dirty="0">
                <a:latin typeface="Arial" pitchFamily="34" charset="0"/>
                <a:cs typeface="Arial" pitchFamily="34" charset="0"/>
              </a:rPr>
              <a:t> В. </a:t>
            </a:r>
            <a:r>
              <a:rPr lang="ru-RU" sz="2000" b="1" dirty="0" err="1">
                <a:latin typeface="Arial" pitchFamily="34" charset="0"/>
                <a:cs typeface="Arial" pitchFamily="34" charset="0"/>
              </a:rPr>
              <a:t>Келер</a:t>
            </a:r>
            <a:r>
              <a:rPr lang="ru-RU" sz="2000" b="1" dirty="0">
                <a:latin typeface="Arial" pitchFamily="34" charset="0"/>
                <a:cs typeface="Arial" pitchFamily="34" charset="0"/>
              </a:rPr>
              <a:t> </a:t>
            </a:r>
            <a:r>
              <a:rPr lang="ru-RU" sz="2000" b="1" dirty="0" err="1">
                <a:latin typeface="Arial" pitchFamily="34" charset="0"/>
                <a:cs typeface="Arial" pitchFamily="34" charset="0"/>
              </a:rPr>
              <a:t>және </a:t>
            </a:r>
            <a:r>
              <a:rPr lang="ru-RU" sz="2000" b="1" dirty="0">
                <a:latin typeface="Arial" pitchFamily="34" charset="0"/>
                <a:cs typeface="Arial" pitchFamily="34" charset="0"/>
              </a:rPr>
              <a:t>Н.Н. </a:t>
            </a:r>
            <a:r>
              <a:rPr lang="ru-RU" sz="2000" b="1" dirty="0" err="1">
                <a:latin typeface="Arial" pitchFamily="34" charset="0"/>
                <a:cs typeface="Arial" pitchFamily="34" charset="0"/>
              </a:rPr>
              <a:t>Ладыгина-Котс</a:t>
            </a:r>
            <a:r>
              <a:rPr lang="ru-RU" sz="2000" b="1" dirty="0">
                <a:latin typeface="Arial" pitchFamily="34" charset="0"/>
                <a:cs typeface="Arial" pitchFamily="34" charset="0"/>
              </a:rPr>
              <a:t> </a:t>
            </a:r>
            <a:r>
              <a:rPr lang="ru-RU" sz="2000" b="1" dirty="0" err="1">
                <a:latin typeface="Arial" pitchFamily="34" charset="0"/>
                <a:cs typeface="Arial" pitchFamily="34" charset="0"/>
              </a:rPr>
              <a:t>еңбектері </a:t>
            </a:r>
            <a:r>
              <a:rPr lang="ru-RU" sz="2000" b="1" dirty="0">
                <a:latin typeface="Arial" pitchFamily="34" charset="0"/>
                <a:cs typeface="Arial" pitchFamily="34" charset="0"/>
              </a:rPr>
              <a:t>бар. Зоопсихология </a:t>
            </a:r>
            <a:r>
              <a:rPr lang="ru-RU" sz="2000" b="1" dirty="0" err="1">
                <a:latin typeface="Arial" pitchFamily="34" charset="0"/>
                <a:cs typeface="Arial" pitchFamily="34" charset="0"/>
              </a:rPr>
              <a:t>саласындағы жетістіктер</a:t>
            </a:r>
            <a:r>
              <a:rPr lang="ru-RU" sz="2000" b="1" dirty="0">
                <a:latin typeface="Arial" pitchFamily="34" charset="0"/>
                <a:cs typeface="Arial" pitchFamily="34" charset="0"/>
              </a:rPr>
              <a:t> </a:t>
            </a:r>
            <a:r>
              <a:rPr lang="ru-RU" sz="2000" b="1" dirty="0" err="1">
                <a:latin typeface="Arial" pitchFamily="34" charset="0"/>
                <a:cs typeface="Arial" pitchFamily="34" charset="0"/>
              </a:rPr>
              <a:t>арқасында адамның көптеген мінез-құлық механизмдері</a:t>
            </a:r>
            <a:r>
              <a:rPr lang="ru-RU" sz="2000" b="1" dirty="0">
                <a:latin typeface="Arial" pitchFamily="34" charset="0"/>
                <a:cs typeface="Arial" pitchFamily="34" charset="0"/>
              </a:rPr>
              <a:t> мен </a:t>
            </a:r>
            <a:r>
              <a:rPr lang="ru-RU" sz="2000" b="1" dirty="0" err="1">
                <a:latin typeface="Arial" pitchFamily="34" charset="0"/>
                <a:cs typeface="Arial" pitchFamily="34" charset="0"/>
              </a:rPr>
              <a:t>оның психикалық </a:t>
            </a:r>
            <a:r>
              <a:rPr lang="ru-RU" sz="2000" b="1" dirty="0">
                <a:latin typeface="Arial" pitchFamily="34" charset="0"/>
                <a:cs typeface="Arial" pitchFamily="34" charset="0"/>
              </a:rPr>
              <a:t>даму </a:t>
            </a:r>
            <a:r>
              <a:rPr lang="ru-RU" sz="2000" b="1" dirty="0" err="1">
                <a:latin typeface="Arial" pitchFamily="34" charset="0"/>
                <a:cs typeface="Arial" pitchFamily="34" charset="0"/>
              </a:rPr>
              <a:t>заңдылықтары белгілі</a:t>
            </a:r>
            <a:r>
              <a:rPr lang="ru-RU" sz="2000" b="1" dirty="0">
                <a:latin typeface="Arial" pitchFamily="34" charset="0"/>
                <a:cs typeface="Arial" pitchFamily="34" charset="0"/>
              </a:rPr>
              <a:t> </a:t>
            </a:r>
            <a:r>
              <a:rPr lang="ru-RU" sz="2000" b="1" dirty="0" err="1">
                <a:latin typeface="Arial" pitchFamily="34" charset="0"/>
                <a:cs typeface="Arial" pitchFamily="34" charset="0"/>
              </a:rPr>
              <a:t>болды</a:t>
            </a:r>
            <a:r>
              <a:rPr lang="ru-RU" sz="2000" b="1" dirty="0">
                <a:latin typeface="Arial" pitchFamily="34" charset="0"/>
                <a:cs typeface="Arial" pitchFamily="34" charset="0"/>
              </a:rPr>
              <a:t>.</a:t>
            </a:r>
          </a:p>
        </p:txBody>
      </p:sp>
      <p:sp>
        <p:nvSpPr>
          <p:cNvPr id="22" name="Text 1"/>
          <p:cNvSpPr/>
          <p:nvPr/>
        </p:nvSpPr>
        <p:spPr>
          <a:xfrm>
            <a:off x="774349" y="5252494"/>
            <a:ext cx="13042821" cy="1616149"/>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nchor="t"/>
          <a:lstStyle/>
          <a:p>
            <a:r>
              <a:rPr lang="ru-RU" sz="2000" b="1" dirty="0">
                <a:latin typeface="Arial" pitchFamily="34" charset="0"/>
                <a:cs typeface="Arial" pitchFamily="34" charset="0"/>
              </a:rPr>
              <a:t>	Антропогенез </a:t>
            </a:r>
            <a:r>
              <a:rPr lang="ru-RU" sz="2000" b="1" dirty="0" err="1">
                <a:latin typeface="Arial" pitchFamily="34" charset="0"/>
                <a:cs typeface="Arial" pitchFamily="34" charset="0"/>
              </a:rPr>
              <a:t>ғылымымен тікелей</a:t>
            </a:r>
            <a:r>
              <a:rPr lang="ru-RU" sz="2000" b="1" dirty="0">
                <a:latin typeface="Arial" pitchFamily="34" charset="0"/>
                <a:cs typeface="Arial" pitchFamily="34" charset="0"/>
              </a:rPr>
              <a:t> </a:t>
            </a:r>
            <a:r>
              <a:rPr lang="ru-RU" sz="2000" b="1" dirty="0" err="1">
                <a:latin typeface="Arial" pitchFamily="34" charset="0"/>
                <a:cs typeface="Arial" pitchFamily="34" charset="0"/>
              </a:rPr>
              <a:t>түйіспейтін ғылымдар </a:t>
            </a:r>
            <a:r>
              <a:rPr lang="ru-RU" sz="2000" b="1" dirty="0">
                <a:latin typeface="Arial" pitchFamily="34" charset="0"/>
                <a:cs typeface="Arial" pitchFamily="34" charset="0"/>
              </a:rPr>
              <a:t>да бар, </a:t>
            </a:r>
            <a:r>
              <a:rPr lang="ru-RU" sz="2000" b="1" dirty="0" err="1">
                <a:latin typeface="Arial" pitchFamily="34" charset="0"/>
                <a:cs typeface="Arial" pitchFamily="34" charset="0"/>
              </a:rPr>
              <a:t>бірақ олар</a:t>
            </a:r>
            <a:r>
              <a:rPr lang="ru-RU" sz="2000" b="1" dirty="0">
                <a:latin typeface="Arial" pitchFamily="34" charset="0"/>
                <a:cs typeface="Arial" pitchFamily="34" charset="0"/>
              </a:rPr>
              <a:t> </a:t>
            </a:r>
            <a:r>
              <a:rPr lang="ru-RU" sz="2000" b="1" dirty="0" err="1">
                <a:latin typeface="Arial" pitchFamily="34" charset="0"/>
                <a:cs typeface="Arial" pitchFamily="34" charset="0"/>
              </a:rPr>
              <a:t>оның дамуында</a:t>
            </a:r>
            <a:r>
              <a:rPr lang="ru-RU" sz="2000" b="1" dirty="0">
                <a:latin typeface="Arial" pitchFamily="34" charset="0"/>
                <a:cs typeface="Arial" pitchFamily="34" charset="0"/>
              </a:rPr>
              <a:t> </a:t>
            </a:r>
            <a:r>
              <a:rPr lang="ru-RU" sz="2000" b="1" dirty="0" err="1">
                <a:latin typeface="Arial" pitchFamily="34" charset="0"/>
                <a:cs typeface="Arial" pitchFamily="34" charset="0"/>
              </a:rPr>
              <a:t>маңызды рөл атқарады.</a:t>
            </a:r>
            <a:r>
              <a:rPr lang="ru-RU" sz="2000" b="1" dirty="0">
                <a:latin typeface="Arial" pitchFamily="34" charset="0"/>
                <a:cs typeface="Arial" pitchFamily="34" charset="0"/>
              </a:rPr>
              <a:t> </a:t>
            </a:r>
            <a:r>
              <a:rPr lang="ru-RU" sz="2000" b="1" dirty="0" err="1">
                <a:latin typeface="Arial" pitchFamily="34" charset="0"/>
                <a:cs typeface="Arial" pitchFamily="34" charset="0"/>
              </a:rPr>
              <a:t>Оларға </a:t>
            </a:r>
            <a:r>
              <a:rPr lang="ru-RU" sz="2000" b="1" dirty="0">
                <a:latin typeface="Arial" pitchFamily="34" charset="0"/>
                <a:cs typeface="Arial" pitchFamily="34" charset="0"/>
              </a:rPr>
              <a:t>генетика </a:t>
            </a:r>
            <a:r>
              <a:rPr lang="ru-RU" sz="2000" b="1" dirty="0" err="1">
                <a:latin typeface="Arial" pitchFamily="34" charset="0"/>
                <a:cs typeface="Arial" pitchFamily="34" charset="0"/>
              </a:rPr>
              <a:t>және </a:t>
            </a:r>
            <a:r>
              <a:rPr lang="ru-RU" sz="2000" b="1" dirty="0">
                <a:latin typeface="Arial" pitchFamily="34" charset="0"/>
                <a:cs typeface="Arial" pitchFamily="34" charset="0"/>
              </a:rPr>
              <a:t>археология </a:t>
            </a:r>
            <a:r>
              <a:rPr lang="ru-RU" sz="2000" b="1" dirty="0" err="1">
                <a:latin typeface="Arial" pitchFamily="34" charset="0"/>
                <a:cs typeface="Arial" pitchFamily="34" charset="0"/>
              </a:rPr>
              <a:t>жатады</a:t>
            </a:r>
            <a:r>
              <a:rPr lang="ru-RU" sz="2000" b="1" dirty="0">
                <a:latin typeface="Arial" pitchFamily="34" charset="0"/>
                <a:cs typeface="Arial" pitchFamily="34" charset="0"/>
              </a:rPr>
              <a:t>. </a:t>
            </a:r>
            <a:r>
              <a:rPr lang="ru-RU" sz="2000" b="1" dirty="0" err="1">
                <a:latin typeface="Arial" pitchFamily="34" charset="0"/>
                <a:cs typeface="Arial" pitchFamily="34" charset="0"/>
              </a:rPr>
              <a:t>Тілдің пайда</a:t>
            </a:r>
            <a:r>
              <a:rPr lang="ru-RU" sz="2000" b="1" dirty="0">
                <a:latin typeface="Arial" pitchFamily="34" charset="0"/>
                <a:cs typeface="Arial" pitchFamily="34" charset="0"/>
              </a:rPr>
              <a:t> </a:t>
            </a:r>
            <a:r>
              <a:rPr lang="ru-RU" sz="2000" b="1" dirty="0" err="1">
                <a:latin typeface="Arial" pitchFamily="34" charset="0"/>
                <a:cs typeface="Arial" pitchFamily="34" charset="0"/>
              </a:rPr>
              <a:t>болуын</a:t>
            </a:r>
            <a:r>
              <a:rPr lang="ru-RU" sz="2000" b="1" dirty="0">
                <a:latin typeface="Arial" pitchFamily="34" charset="0"/>
                <a:cs typeface="Arial" pitchFamily="34" charset="0"/>
              </a:rPr>
              <a:t>, </a:t>
            </a:r>
            <a:r>
              <a:rPr lang="ru-RU" sz="2000" b="1" dirty="0" err="1">
                <a:latin typeface="Arial" pitchFamily="34" charset="0"/>
                <a:cs typeface="Arial" pitchFamily="34" charset="0"/>
              </a:rPr>
              <a:t>оның дыбыстық құралдарын және басқару механизмдерін</a:t>
            </a:r>
            <a:r>
              <a:rPr lang="ru-RU" sz="2000" b="1" dirty="0">
                <a:latin typeface="Arial" pitchFamily="34" charset="0"/>
                <a:cs typeface="Arial" pitchFamily="34" charset="0"/>
              </a:rPr>
              <a:t> </a:t>
            </a:r>
            <a:r>
              <a:rPr lang="ru-RU" sz="2000" b="1" dirty="0" err="1">
                <a:latin typeface="Arial" pitchFamily="34" charset="0"/>
                <a:cs typeface="Arial" pitchFamily="34" charset="0"/>
              </a:rPr>
              <a:t>зерттейтін</a:t>
            </a:r>
            <a:r>
              <a:rPr lang="ru-RU" sz="2000" b="1" dirty="0">
                <a:latin typeface="Arial" pitchFamily="34" charset="0"/>
                <a:cs typeface="Arial" pitchFamily="34" charset="0"/>
              </a:rPr>
              <a:t> </a:t>
            </a:r>
            <a:r>
              <a:rPr lang="ru-RU" sz="2000" b="1" dirty="0" err="1">
                <a:latin typeface="Arial" pitchFamily="34" charset="0"/>
                <a:cs typeface="Arial" pitchFamily="34" charset="0"/>
              </a:rPr>
              <a:t>палеолингвистиканың орны</a:t>
            </a:r>
            <a:r>
              <a:rPr lang="ru-RU" sz="2000" b="1" dirty="0">
                <a:latin typeface="Arial" pitchFamily="34" charset="0"/>
                <a:cs typeface="Arial" pitchFamily="34" charset="0"/>
              </a:rPr>
              <a:t> </a:t>
            </a:r>
            <a:r>
              <a:rPr lang="ru-RU" sz="2000" b="1" dirty="0" err="1">
                <a:latin typeface="Arial" pitchFamily="34" charset="0"/>
                <a:cs typeface="Arial" pitchFamily="34" charset="0"/>
              </a:rPr>
              <a:t>бөлек.</a:t>
            </a:r>
            <a:r>
              <a:rPr lang="ru-RU" sz="2000" b="1" dirty="0">
                <a:latin typeface="Arial" pitchFamily="34" charset="0"/>
                <a:cs typeface="Arial" pitchFamily="34" charset="0"/>
              </a:rPr>
              <a:t> </a:t>
            </a:r>
            <a:r>
              <a:rPr lang="ru-RU" sz="2000" b="1" dirty="0" err="1">
                <a:latin typeface="Arial" pitchFamily="34" charset="0"/>
                <a:cs typeface="Arial" pitchFamily="34" charset="0"/>
              </a:rPr>
              <a:t>Тілдің пайда</a:t>
            </a:r>
            <a:r>
              <a:rPr lang="ru-RU" sz="2000" b="1" dirty="0">
                <a:latin typeface="Arial" pitchFamily="34" charset="0"/>
                <a:cs typeface="Arial" pitchFamily="34" charset="0"/>
              </a:rPr>
              <a:t> </a:t>
            </a:r>
            <a:r>
              <a:rPr lang="ru-RU" sz="2000" b="1" dirty="0" err="1">
                <a:latin typeface="Arial" pitchFamily="34" charset="0"/>
                <a:cs typeface="Arial" pitchFamily="34" charset="0"/>
              </a:rPr>
              <a:t>болуы</a:t>
            </a:r>
            <a:r>
              <a:rPr lang="ru-RU" sz="2000" b="1" dirty="0">
                <a:latin typeface="Arial" pitchFamily="34" charset="0"/>
                <a:cs typeface="Arial" pitchFamily="34" charset="0"/>
              </a:rPr>
              <a:t> </a:t>
            </a:r>
            <a:r>
              <a:rPr lang="ru-RU" sz="2000" b="1" dirty="0" err="1">
                <a:latin typeface="Arial" pitchFamily="34" charset="0"/>
                <a:cs typeface="Arial" pitchFamily="34" charset="0"/>
              </a:rPr>
              <a:t>социогенездің орталық кездеріне</a:t>
            </a:r>
            <a:r>
              <a:rPr lang="ru-RU" sz="2000" b="1" dirty="0">
                <a:latin typeface="Arial" pitchFamily="34" charset="0"/>
                <a:cs typeface="Arial" pitchFamily="34" charset="0"/>
              </a:rPr>
              <a:t>, ал </a:t>
            </a:r>
            <a:r>
              <a:rPr lang="ru-RU" sz="2000" b="1" dirty="0" err="1">
                <a:latin typeface="Arial" pitchFamily="34" charset="0"/>
                <a:cs typeface="Arial" pitchFamily="34" charset="0"/>
              </a:rPr>
              <a:t>сөйлеудің пайда</a:t>
            </a:r>
            <a:r>
              <a:rPr lang="ru-RU" sz="2000" b="1" dirty="0">
                <a:latin typeface="Arial" pitchFamily="34" charset="0"/>
                <a:cs typeface="Arial" pitchFamily="34" charset="0"/>
              </a:rPr>
              <a:t> </a:t>
            </a:r>
            <a:r>
              <a:rPr lang="ru-RU" sz="2000" b="1" dirty="0" err="1">
                <a:latin typeface="Arial" pitchFamily="34" charset="0"/>
                <a:cs typeface="Arial" pitchFamily="34" charset="0"/>
              </a:rPr>
              <a:t>болуы</a:t>
            </a:r>
            <a:r>
              <a:rPr lang="ru-RU" sz="2000" b="1" dirty="0">
                <a:latin typeface="Arial" pitchFamily="34" charset="0"/>
                <a:cs typeface="Arial" pitchFamily="34" charset="0"/>
              </a:rPr>
              <a:t> </a:t>
            </a:r>
            <a:r>
              <a:rPr lang="kk-KZ" sz="2000" b="1" dirty="0">
                <a:latin typeface="Arial" pitchFamily="34" charset="0"/>
                <a:cs typeface="Arial" pitchFamily="34" charset="0"/>
              </a:rPr>
              <a:t>антропогенездің орталық кезіне жатады, өйткені, бөліп сөйлеу адамды жануарлардан ерекшелейтін басты белгі.</a:t>
            </a:r>
            <a:endParaRPr lang="ru-RU" sz="200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45057" name="Rectangle 1"/>
          <p:cNvSpPr>
            <a:spLocks noChangeArrowheads="1"/>
          </p:cNvSpPr>
          <p:nvPr/>
        </p:nvSpPr>
        <p:spPr bwMode="auto">
          <a:xfrm>
            <a:off x="2125102" y="287079"/>
            <a:ext cx="117097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fontAlgn="base">
              <a:spcBef>
                <a:spcPct val="0"/>
              </a:spcBef>
              <a:spcAft>
                <a:spcPct val="0"/>
              </a:spcAft>
            </a:pPr>
            <a:r>
              <a:rPr lang="kk-KZ" sz="2400" b="1" dirty="0">
                <a:latin typeface="Arial" pitchFamily="34" charset="0"/>
                <a:cs typeface="Arial" pitchFamily="34" charset="0"/>
              </a:rPr>
              <a:t>Интегралды даралықтың құрылымындағы әдіс- тәсілдердің көрсеткіштері</a:t>
            </a:r>
            <a:endParaRPr kumimoji="0" lang="kk-KZ" sz="3600" b="0" i="0" u="none" strike="noStrike" cap="none" normalizeH="0" baseline="0" dirty="0">
              <a:ln>
                <a:noFill/>
              </a:ln>
              <a:solidFill>
                <a:schemeClr val="tx1"/>
              </a:solidFill>
              <a:effectLst/>
              <a:latin typeface="Arial" pitchFamily="34" charset="0"/>
              <a:cs typeface="Arial" pitchFamily="34" charset="0"/>
            </a:endParaRPr>
          </a:p>
        </p:txBody>
      </p:sp>
      <p:sp>
        <p:nvSpPr>
          <p:cNvPr id="6" name="Text 1"/>
          <p:cNvSpPr/>
          <p:nvPr/>
        </p:nvSpPr>
        <p:spPr>
          <a:xfrm>
            <a:off x="549831" y="1114415"/>
            <a:ext cx="13530739" cy="3085445"/>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r>
              <a:rPr lang="kk-KZ" dirty="0">
                <a:latin typeface="Arial" pitchFamily="34" charset="0"/>
                <a:cs typeface="Arial" pitchFamily="34" charset="0"/>
              </a:rPr>
              <a:t>	Интегралды даралықтың жүйелі зерттеулерінде статистикалық әдістер қолданылады. Оның көмегімен көлденең көріністің ықпалын және негізгі шарттың ықпалын ажыратуға болады, сонымен қатар гипотезалардың "сыртқы" немесе "ішкі" детерминацияларының специфика мен дәрежелер арасындағы байланыстарды тексереді және даралыққа өту кезіндегі жастык кезеңдерінің айырмашылықтарын айқындайды.</a:t>
            </a:r>
          </a:p>
          <a:p>
            <a:r>
              <a:rPr lang="ru-RU" dirty="0">
                <a:latin typeface="Arial" pitchFamily="34" charset="0"/>
                <a:cs typeface="Arial" pitchFamily="34" charset="0"/>
              </a:rPr>
              <a:t>	</a:t>
            </a:r>
            <a:r>
              <a:rPr lang="ru-RU" dirty="0" err="1">
                <a:latin typeface="Arial" pitchFamily="34" charset="0"/>
                <a:cs typeface="Arial" pitchFamily="34" charset="0"/>
              </a:rPr>
              <a:t>Интегралды</a:t>
            </a:r>
            <a:r>
              <a:rPr lang="ru-RU" dirty="0">
                <a:latin typeface="Arial" pitchFamily="34" charset="0"/>
                <a:cs typeface="Arial" pitchFamily="34" charset="0"/>
              </a:rPr>
              <a:t> </a:t>
            </a:r>
            <a:r>
              <a:rPr lang="ru-RU" dirty="0" err="1">
                <a:latin typeface="Arial" pitchFamily="34" charset="0"/>
                <a:cs typeface="Arial" pitchFamily="34" charset="0"/>
              </a:rPr>
              <a:t>даралықтың мінездемесіндегі</a:t>
            </a:r>
            <a:r>
              <a:rPr lang="ru-RU" dirty="0">
                <a:latin typeface="Arial" pitchFamily="34" charset="0"/>
                <a:cs typeface="Arial" pitchFamily="34" charset="0"/>
              </a:rPr>
              <a:t> </a:t>
            </a:r>
            <a:r>
              <a:rPr lang="ru-RU" dirty="0" err="1">
                <a:latin typeface="Arial" pitchFamily="34" charset="0"/>
                <a:cs typeface="Arial" pitchFamily="34" charset="0"/>
              </a:rPr>
              <a:t>әдістер линиядағы және (көрсеткіш-тің бірдеңгейліктің байланыстарының</a:t>
            </a:r>
            <a:r>
              <a:rPr lang="ru-RU" dirty="0">
                <a:latin typeface="Arial" pitchFamily="34" charset="0"/>
                <a:cs typeface="Arial" pitchFamily="34" charset="0"/>
              </a:rPr>
              <a:t>) </a:t>
            </a:r>
            <a:r>
              <a:rPr lang="ru-RU" dirty="0" err="1">
                <a:latin typeface="Arial" pitchFamily="34" charset="0"/>
                <a:cs typeface="Arial" pitchFamily="34" charset="0"/>
              </a:rPr>
              <a:t>линиядағы емес</a:t>
            </a:r>
            <a:r>
              <a:rPr lang="ru-RU" dirty="0">
                <a:latin typeface="Arial" pitchFamily="34" charset="0"/>
                <a:cs typeface="Arial" pitchFamily="34" charset="0"/>
              </a:rPr>
              <a:t> </a:t>
            </a:r>
            <a:r>
              <a:rPr lang="ru-RU" dirty="0" err="1">
                <a:latin typeface="Arial" pitchFamily="34" charset="0"/>
                <a:cs typeface="Arial" pitchFamily="34" charset="0"/>
              </a:rPr>
              <a:t>байланыстарын</a:t>
            </a:r>
            <a:r>
              <a:rPr lang="ru-RU" dirty="0">
                <a:latin typeface="Arial" pitchFamily="34" charset="0"/>
                <a:cs typeface="Arial" pitchFamily="34" charset="0"/>
              </a:rPr>
              <a:t> </a:t>
            </a:r>
            <a:r>
              <a:rPr lang="ru-RU" dirty="0" err="1">
                <a:latin typeface="Arial" pitchFamily="34" charset="0"/>
                <a:cs typeface="Arial" pitchFamily="34" charset="0"/>
              </a:rPr>
              <a:t>анықтау үшін қолданылады.</a:t>
            </a:r>
            <a:r>
              <a:rPr lang="ru-RU" dirty="0">
                <a:latin typeface="Arial" pitchFamily="34" charset="0"/>
                <a:cs typeface="Arial" pitchFamily="34" charset="0"/>
              </a:rPr>
              <a:t> </a:t>
            </a:r>
            <a:r>
              <a:rPr lang="ru-RU" dirty="0" err="1">
                <a:latin typeface="Arial" pitchFamily="34" charset="0"/>
                <a:cs typeface="Arial" pitchFamily="34" charset="0"/>
              </a:rPr>
              <a:t>Линиялық байланыстар</a:t>
            </a:r>
            <a:r>
              <a:rPr lang="ru-RU" dirty="0">
                <a:latin typeface="Arial" pitchFamily="34" charset="0"/>
                <a:cs typeface="Arial" pitchFamily="34" charset="0"/>
              </a:rPr>
              <a:t> </a:t>
            </a:r>
            <a:r>
              <a:rPr lang="ru-RU" dirty="0" err="1">
                <a:latin typeface="Arial" pitchFamily="34" charset="0"/>
                <a:cs typeface="Arial" pitchFamily="34" charset="0"/>
              </a:rPr>
              <a:t>корреляциялық анализдердің көмегімен анықталады;</a:t>
            </a:r>
            <a:endParaRPr lang="ru-RU" dirty="0">
              <a:latin typeface="Arial" pitchFamily="34" charset="0"/>
              <a:cs typeface="Arial" pitchFamily="34" charset="0"/>
            </a:endParaRPr>
          </a:p>
          <a:p>
            <a:r>
              <a:rPr lang="ru-RU" dirty="0">
                <a:latin typeface="Arial" pitchFamily="34" charset="0"/>
                <a:cs typeface="Arial" pitchFamily="34" charset="0"/>
              </a:rPr>
              <a:t>	1) </a:t>
            </a:r>
            <a:r>
              <a:rPr lang="ru-RU" dirty="0" err="1">
                <a:latin typeface="Arial" pitchFamily="34" charset="0"/>
                <a:cs typeface="Arial" pitchFamily="34" charset="0"/>
              </a:rPr>
              <a:t>Бірдеңгейліктің көрсеткіштерін немесе</a:t>
            </a:r>
            <a:r>
              <a:rPr lang="ru-RU" dirty="0">
                <a:latin typeface="Arial" pitchFamily="34" charset="0"/>
                <a:cs typeface="Arial" pitchFamily="34" charset="0"/>
              </a:rPr>
              <a:t> </a:t>
            </a:r>
            <a:r>
              <a:rPr lang="ru-RU" dirty="0" err="1">
                <a:latin typeface="Arial" pitchFamily="34" charset="0"/>
                <a:cs typeface="Arial" pitchFamily="34" charset="0"/>
              </a:rPr>
              <a:t>даралықтың дербес</a:t>
            </a:r>
            <a:r>
              <a:rPr lang="ru-RU" dirty="0">
                <a:latin typeface="Arial" pitchFamily="34" charset="0"/>
                <a:cs typeface="Arial" pitchFamily="34" charset="0"/>
              </a:rPr>
              <a:t> </a:t>
            </a:r>
            <a:r>
              <a:rPr lang="ru-RU" dirty="0" err="1">
                <a:latin typeface="Arial" pitchFamily="34" charset="0"/>
                <a:cs typeface="Arial" pitchFamily="34" charset="0"/>
              </a:rPr>
              <a:t>деңгей-лерінің байланыстарын</a:t>
            </a:r>
            <a:r>
              <a:rPr lang="ru-RU" dirty="0">
                <a:latin typeface="Arial" pitchFamily="34" charset="0"/>
                <a:cs typeface="Arial" pitchFamily="34" charset="0"/>
              </a:rPr>
              <a:t> </a:t>
            </a:r>
            <a:r>
              <a:rPr lang="ru-RU" dirty="0" err="1">
                <a:latin typeface="Arial" pitchFamily="34" charset="0"/>
                <a:cs typeface="Arial" pitchFamily="34" charset="0"/>
              </a:rPr>
              <a:t>көрсету</a:t>
            </a:r>
            <a:endParaRPr lang="ru-RU" dirty="0">
              <a:latin typeface="Arial" pitchFamily="34" charset="0"/>
              <a:cs typeface="Arial" pitchFamily="34" charset="0"/>
            </a:endParaRPr>
          </a:p>
          <a:p>
            <a:r>
              <a:rPr lang="ru-RU" dirty="0">
                <a:latin typeface="Arial" pitchFamily="34" charset="0"/>
                <a:cs typeface="Arial" pitchFamily="34" charset="0"/>
              </a:rPr>
              <a:t>	2) </a:t>
            </a:r>
            <a:r>
              <a:rPr lang="ru-RU" dirty="0" err="1">
                <a:latin typeface="Arial" pitchFamily="34" charset="0"/>
                <a:cs typeface="Arial" pitchFamily="34" charset="0"/>
              </a:rPr>
              <a:t>Екі</a:t>
            </a:r>
            <a:r>
              <a:rPr lang="ru-RU" dirty="0">
                <a:latin typeface="Arial" pitchFamily="34" charset="0"/>
                <a:cs typeface="Arial" pitchFamily="34" charset="0"/>
              </a:rPr>
              <a:t> </a:t>
            </a:r>
            <a:r>
              <a:rPr lang="ru-RU" dirty="0" err="1">
                <a:latin typeface="Arial" pitchFamily="34" charset="0"/>
                <a:cs typeface="Arial" pitchFamily="34" charset="0"/>
              </a:rPr>
              <a:t>көрсеткіш арасына</a:t>
            </a:r>
            <a:r>
              <a:rPr lang="ru-RU" dirty="0">
                <a:latin typeface="Arial" pitchFamily="34" charset="0"/>
                <a:cs typeface="Arial" pitchFamily="34" charset="0"/>
              </a:rPr>
              <a:t> </a:t>
            </a:r>
            <a:r>
              <a:rPr lang="ru-RU" dirty="0" err="1">
                <a:latin typeface="Arial" pitchFamily="34" charset="0"/>
                <a:cs typeface="Arial" pitchFamily="34" charset="0"/>
              </a:rPr>
              <a:t>байланыс</a:t>
            </a:r>
            <a:r>
              <a:rPr lang="ru-RU" dirty="0">
                <a:latin typeface="Arial" pitchFamily="34" charset="0"/>
                <a:cs typeface="Arial" pitchFamily="34" charset="0"/>
              </a:rPr>
              <a:t> </a:t>
            </a:r>
            <a:r>
              <a:rPr lang="ru-RU" dirty="0" err="1">
                <a:latin typeface="Arial" pitchFamily="34" charset="0"/>
                <a:cs typeface="Arial" pitchFamily="34" charset="0"/>
              </a:rPr>
              <a:t>орнату</a:t>
            </a:r>
            <a:r>
              <a:rPr lang="ru-RU" dirty="0">
                <a:latin typeface="Arial" pitchFamily="34" charset="0"/>
                <a:cs typeface="Arial" pitchFamily="34" charset="0"/>
              </a:rPr>
              <a:t> </a:t>
            </a:r>
            <a:r>
              <a:rPr lang="ru-RU" dirty="0" err="1">
                <a:latin typeface="Arial" pitchFamily="34" charset="0"/>
                <a:cs typeface="Arial" pitchFamily="34" charset="0"/>
              </a:rPr>
              <a:t>немесе</a:t>
            </a:r>
            <a:r>
              <a:rPr lang="ru-RU" dirty="0">
                <a:latin typeface="Arial" pitchFamily="34" charset="0"/>
                <a:cs typeface="Arial" pitchFamily="34" charset="0"/>
              </a:rPr>
              <a:t> </a:t>
            </a:r>
            <a:r>
              <a:rPr lang="ru-RU" dirty="0" err="1">
                <a:latin typeface="Arial" pitchFamily="34" charset="0"/>
                <a:cs typeface="Arial" pitchFamily="34" charset="0"/>
              </a:rPr>
              <a:t>сол</a:t>
            </a:r>
            <a:r>
              <a:rPr lang="ru-RU" dirty="0">
                <a:latin typeface="Arial" pitchFamily="34" charset="0"/>
                <a:cs typeface="Arial" pitchFamily="34" charset="0"/>
              </a:rPr>
              <a:t> </a:t>
            </a:r>
            <a:r>
              <a:rPr lang="ru-RU" dirty="0" err="1">
                <a:latin typeface="Arial" pitchFamily="34" charset="0"/>
                <a:cs typeface="Arial" pitchFamily="34" charset="0"/>
              </a:rPr>
              <a:t>таңдамалар</a:t>
            </a:r>
            <a:r>
              <a:rPr lang="ru-RU" dirty="0">
                <a:latin typeface="Arial" pitchFamily="34" charset="0"/>
                <a:cs typeface="Arial" pitchFamily="34" charset="0"/>
              </a:rPr>
              <a:t>, </a:t>
            </a:r>
            <a:r>
              <a:rPr lang="ru-RU" dirty="0" err="1">
                <a:latin typeface="Arial" pitchFamily="34" charset="0"/>
                <a:cs typeface="Arial" pitchFamily="34" charset="0"/>
              </a:rPr>
              <a:t>болмаса</a:t>
            </a:r>
            <a:r>
              <a:rPr lang="ru-RU" dirty="0">
                <a:latin typeface="Arial" pitchFamily="34" charset="0"/>
                <a:cs typeface="Arial" pitchFamily="34" charset="0"/>
              </a:rPr>
              <a:t> </a:t>
            </a:r>
            <a:r>
              <a:rPr lang="ru-RU" dirty="0" err="1">
                <a:latin typeface="Arial" pitchFamily="34" charset="0"/>
                <a:cs typeface="Arial" pitchFamily="34" charset="0"/>
              </a:rPr>
              <a:t>түрлі таңдамалар негізінде</a:t>
            </a:r>
            <a:r>
              <a:rPr lang="ru-RU" dirty="0">
                <a:latin typeface="Arial" pitchFamily="34" charset="0"/>
                <a:cs typeface="Arial" pitchFamily="34" charset="0"/>
              </a:rPr>
              <a:t>. </a:t>
            </a:r>
            <a:r>
              <a:rPr lang="ru-RU" dirty="0" err="1">
                <a:latin typeface="Arial" pitchFamily="34" charset="0"/>
                <a:cs typeface="Arial" pitchFamily="34" charset="0"/>
              </a:rPr>
              <a:t>Бұл ретте</a:t>
            </a:r>
            <a:r>
              <a:rPr lang="ru-RU" dirty="0">
                <a:latin typeface="Arial" pitchFamily="34" charset="0"/>
                <a:cs typeface="Arial" pitchFamily="34" charset="0"/>
              </a:rPr>
              <a:t> </a:t>
            </a:r>
            <a:r>
              <a:rPr lang="ru-RU" dirty="0" err="1">
                <a:latin typeface="Arial" pitchFamily="34" charset="0"/>
                <a:cs typeface="Arial" pitchFamily="34" charset="0"/>
              </a:rPr>
              <a:t>мынаны</a:t>
            </a:r>
            <a:r>
              <a:rPr lang="ru-RU" dirty="0">
                <a:latin typeface="Arial" pitchFamily="34" charset="0"/>
                <a:cs typeface="Arial" pitchFamily="34" charset="0"/>
              </a:rPr>
              <a:t> </a:t>
            </a:r>
            <a:r>
              <a:rPr lang="ru-RU" dirty="0" err="1">
                <a:latin typeface="Arial" pitchFamily="34" charset="0"/>
                <a:cs typeface="Arial" pitchFamily="34" charset="0"/>
              </a:rPr>
              <a:t>анықтауға болады</a:t>
            </a:r>
            <a:r>
              <a:rPr lang="ru-RU" dirty="0">
                <a:latin typeface="Arial" pitchFamily="34" charset="0"/>
                <a:cs typeface="Arial" pitchFamily="34" charset="0"/>
              </a:rPr>
              <a:t>, </a:t>
            </a:r>
            <a:r>
              <a:rPr lang="ru-RU" dirty="0" err="1">
                <a:latin typeface="Arial" pitchFamily="34" charset="0"/>
                <a:cs typeface="Arial" pitchFamily="34" charset="0"/>
              </a:rPr>
              <a:t>көрсеткіштердің аумақталуы басқа көрсеткіштің аумақталуына комектеседі</a:t>
            </a:r>
            <a:r>
              <a:rPr lang="ru-RU" dirty="0">
                <a:latin typeface="Arial" pitchFamily="34" charset="0"/>
                <a:cs typeface="Arial" pitchFamily="34" charset="0"/>
              </a:rPr>
              <a:t> </a:t>
            </a:r>
            <a:r>
              <a:rPr lang="ru-RU" dirty="0" err="1">
                <a:latin typeface="Arial" pitchFamily="34" charset="0"/>
                <a:cs typeface="Arial" pitchFamily="34" charset="0"/>
              </a:rPr>
              <a:t>немесе</a:t>
            </a:r>
            <a:r>
              <a:rPr lang="ru-RU" dirty="0">
                <a:latin typeface="Arial" pitchFamily="34" charset="0"/>
                <a:cs typeface="Arial" pitchFamily="34" charset="0"/>
              </a:rPr>
              <a:t> </a:t>
            </a:r>
            <a:r>
              <a:rPr lang="ru-RU" dirty="0" err="1">
                <a:latin typeface="Arial" pitchFamily="34" charset="0"/>
                <a:cs typeface="Arial" pitchFamily="34" charset="0"/>
              </a:rPr>
              <a:t>басқа көрсеткіштің кемуіне</a:t>
            </a:r>
            <a:r>
              <a:rPr lang="ru-RU" dirty="0">
                <a:latin typeface="Arial" pitchFamily="34" charset="0"/>
                <a:cs typeface="Arial" pitchFamily="34" charset="0"/>
              </a:rPr>
              <a:t> </a:t>
            </a:r>
            <a:r>
              <a:rPr lang="ru-RU" dirty="0" err="1">
                <a:latin typeface="Arial" pitchFamily="34" charset="0"/>
                <a:cs typeface="Arial" pitchFamily="34" charset="0"/>
              </a:rPr>
              <a:t>келтіреді</a:t>
            </a:r>
            <a:r>
              <a:rPr lang="ru-RU" dirty="0">
                <a:latin typeface="Arial" pitchFamily="34" charset="0"/>
                <a:cs typeface="Arial" pitchFamily="34" charset="0"/>
              </a:rPr>
              <a:t>.</a:t>
            </a:r>
          </a:p>
          <a:p>
            <a:endParaRPr lang="ru-RU" dirty="0">
              <a:latin typeface="Arial" pitchFamily="34" charset="0"/>
              <a:cs typeface="Arial" pitchFamily="34" charset="0"/>
            </a:endParaRPr>
          </a:p>
        </p:txBody>
      </p:sp>
      <p:sp>
        <p:nvSpPr>
          <p:cNvPr id="8" name="Text 1"/>
          <p:cNvSpPr/>
          <p:nvPr/>
        </p:nvSpPr>
        <p:spPr>
          <a:xfrm>
            <a:off x="549831" y="4476306"/>
            <a:ext cx="13530739" cy="2381693"/>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nchor="t"/>
          <a:lstStyle/>
          <a:p>
            <a:r>
              <a:rPr lang="kk-KZ" b="1" dirty="0">
                <a:latin typeface="Arial" pitchFamily="34" charset="0"/>
                <a:cs typeface="Arial" pitchFamily="34" charset="0"/>
              </a:rPr>
              <a:t>	Факторлық анализ туралы маңызды ойлар ағылшын психологі және антрополог Ф.Гальтонның еңбектерінде кездеседі. Бірақ, факторлық анализдің негізін салушы Ч.Спирмен болып табылады. Факторлық анализдің негізгі мақсаттарына мыналар жатады:</a:t>
            </a:r>
          </a:p>
          <a:p>
            <a:r>
              <a:rPr lang="kk-KZ" b="1" dirty="0">
                <a:latin typeface="Arial" pitchFamily="34" charset="0"/>
                <a:cs typeface="Arial" pitchFamily="34" charset="0"/>
              </a:rPr>
              <a:t>	1) аумақтың санының кем болуының себебі және алынған мәліметтердің жалпы болуы;</a:t>
            </a:r>
          </a:p>
          <a:p>
            <a:r>
              <a:rPr lang="kk-KZ" b="1" dirty="0">
                <a:latin typeface="Arial" pitchFamily="34" charset="0"/>
                <a:cs typeface="Arial" pitchFamily="34" charset="0"/>
              </a:rPr>
              <a:t>	2) топтау, құрылымдау және мәліметтерді визуалды- компакттілеу;</a:t>
            </a:r>
          </a:p>
          <a:p>
            <a:r>
              <a:rPr lang="kk-KZ" b="1" dirty="0">
                <a:latin typeface="Arial" pitchFamily="34" charset="0"/>
                <a:cs typeface="Arial" pitchFamily="34" charset="0"/>
              </a:rPr>
              <a:t>	3) мүмкін емес жағдайда қарастырылғандарды орташа бағалау жүргізу немесе нақты өлшеудің қиындықтары;</a:t>
            </a:r>
          </a:p>
          <a:p>
            <a:r>
              <a:rPr lang="kk-KZ" b="1" dirty="0">
                <a:latin typeface="Arial" pitchFamily="34" charset="0"/>
                <a:cs typeface="Arial" pitchFamily="34" charset="0"/>
              </a:rPr>
              <a:t>	4) нақтылық сатысындағы теорияда қолданылып отырған мәліметтердің бағалануы;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3" name="Рисунок 22"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549831" y="1082516"/>
            <a:ext cx="13530739" cy="412433"/>
          </a:xfrm>
          <a:prstGeom prst="rect">
            <a:avLst/>
          </a:prstGeom>
          <a:noFill/>
          <a:ln/>
        </p:spPr>
        <p:txBody>
          <a:bodyPr wrap="square" lIns="0" tIns="0" rIns="0" bIns="0" rtlCol="0" anchor="t"/>
          <a:lstStyle/>
          <a:p>
            <a:r>
              <a:rPr lang="kk-KZ" sz="2400" dirty="0">
                <a:latin typeface="Arial" pitchFamily="34" charset="0"/>
                <a:cs typeface="Arial" pitchFamily="34" charset="0"/>
              </a:rPr>
              <a:t>	Факторлық анализдің классикалық моделінің формальді математикалық принциптерінің ең маңыздысы-постулат болып саналады, яғни ол психологиялық мінездемелердің (қарастырып бір обьект отырған өзгерістердің) көмегімен белгілі бағаланады. Бұл тәуелділіктің көлемі тек корреляцияның еселігімен анықталады.</a:t>
            </a:r>
            <a:endParaRPr lang="ru-RU" sz="2400" dirty="0">
              <a:latin typeface="Arial" pitchFamily="34" charset="0"/>
              <a:cs typeface="Arial" pitchFamily="34" charset="0"/>
            </a:endParaRPr>
          </a:p>
          <a:p>
            <a:r>
              <a:rPr lang="kk-KZ" sz="2400" dirty="0">
                <a:latin typeface="Arial" pitchFamily="34" charset="0"/>
                <a:cs typeface="Arial" pitchFamily="34" charset="0"/>
              </a:rPr>
              <a:t>	Екінші бір тұжырымдама бойынша, қарастырып отырған өзгерістер былайша көрсетілуі мүмкін, латенттік өзгерістердің линиялық комбинациясы немесе факторлардыкі ретінде. Осы фактоллардың бірнеше өзгермелілерге жалпы болып саналады, ал өзгелері тек спецификалық кейіппен бір өзгермеліге тән болып келеді. Жалпы факторлар сол немесе басқа белгіге әр түрлі әсер етуі мүмкін. Жалпы факторлардың көлемі ол белгіге қаншалыкты әсер еткендігінен айқындалады, яғни бұл фактордың қысымы болып табылады. Латенттік факторлардың негізгі әрекеті болып барлық корреляция, яғни қарастырып отырған өзгермелілер.</a:t>
            </a:r>
            <a:endParaRPr lang="ru-RU" sz="2400" dirty="0">
              <a:latin typeface="Arial" pitchFamily="34" charset="0"/>
              <a:cs typeface="Arial" pitchFamily="34" charset="0"/>
            </a:endParaRPr>
          </a:p>
          <a:p>
            <a:r>
              <a:rPr lang="kk-KZ" sz="2400" dirty="0">
                <a:latin typeface="Arial" pitchFamily="34" charset="0"/>
                <a:cs typeface="Arial" pitchFamily="34" charset="0"/>
              </a:rPr>
              <a:t>	Факторлық анализдің маңызды кезендері: </a:t>
            </a:r>
            <a:endParaRPr lang="ru-RU" sz="2400" dirty="0">
              <a:latin typeface="Arial" pitchFamily="34" charset="0"/>
              <a:cs typeface="Arial" pitchFamily="34" charset="0"/>
            </a:endParaRPr>
          </a:p>
          <a:p>
            <a:r>
              <a:rPr lang="kk-KZ" sz="2400" dirty="0">
                <a:latin typeface="Arial" pitchFamily="34" charset="0"/>
                <a:cs typeface="Arial" pitchFamily="34" charset="0"/>
              </a:rPr>
              <a:t>1) Эмпирикалық мәліметтер жиынтығы немесе корреляциялық матрицалардың дайындығы </a:t>
            </a:r>
            <a:endParaRPr lang="ru-RU" sz="2400" dirty="0">
              <a:latin typeface="Arial" pitchFamily="34" charset="0"/>
              <a:cs typeface="Arial" pitchFamily="34" charset="0"/>
            </a:endParaRPr>
          </a:p>
          <a:p>
            <a:r>
              <a:rPr lang="kk-KZ" sz="2400" dirty="0">
                <a:latin typeface="Arial" pitchFamily="34" charset="0"/>
                <a:cs typeface="Arial" pitchFamily="34" charset="0"/>
              </a:rPr>
              <a:t>2) Бірінші реттік (ортогональді) факторларды іріктеу</a:t>
            </a:r>
            <a:endParaRPr lang="ru-RU" sz="2400" dirty="0">
              <a:latin typeface="Arial" pitchFamily="34" charset="0"/>
              <a:cs typeface="Arial" pitchFamily="34" charset="0"/>
            </a:endParaRPr>
          </a:p>
          <a:p>
            <a:r>
              <a:rPr lang="kk-KZ" sz="2400" dirty="0">
                <a:latin typeface="Arial" pitchFamily="34" charset="0"/>
                <a:cs typeface="Arial" pitchFamily="34" charset="0"/>
              </a:rPr>
              <a:t>3) Факторлық құрылымның айналымы және факторлық анализдердің мазмұнды интерпретациялық қорытындылары.</a:t>
            </a:r>
            <a:endParaRPr lang="ru-RU" sz="24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2" name="Text 0"/>
          <p:cNvSpPr/>
          <p:nvPr/>
        </p:nvSpPr>
        <p:spPr>
          <a:xfrm>
            <a:off x="2580060" y="202019"/>
            <a:ext cx="10200084" cy="620078"/>
          </a:xfrm>
          <a:prstGeom prst="rect">
            <a:avLst/>
          </a:prstGeom>
          <a:noFill/>
          <a:ln/>
        </p:spPr>
        <p:txBody>
          <a:bodyPr wrap="none" lIns="0" tIns="0" rIns="0" bIns="0" rtlCol="0" anchor="t"/>
          <a:lstStyle/>
          <a:p>
            <a:r>
              <a:rPr lang="kk-KZ" sz="2800" b="1" dirty="0">
                <a:latin typeface="Arial" pitchFamily="34" charset="0"/>
                <a:cs typeface="Arial" pitchFamily="34" charset="0"/>
              </a:rPr>
              <a:t>Адам қатынасы және мамандыққа кәсіби қызығушылықтар</a:t>
            </a:r>
            <a:endParaRPr lang="ru-RU" sz="2800" dirty="0">
              <a:latin typeface="Arial" pitchFamily="34" charset="0"/>
              <a:cs typeface="Arial" pitchFamily="34" charset="0"/>
            </a:endParaRPr>
          </a:p>
        </p:txBody>
      </p:sp>
      <p:sp>
        <p:nvSpPr>
          <p:cNvPr id="15361" name="Rectangle 1"/>
          <p:cNvSpPr>
            <a:spLocks noChangeArrowheads="1"/>
          </p:cNvSpPr>
          <p:nvPr/>
        </p:nvSpPr>
        <p:spPr bwMode="auto">
          <a:xfrm>
            <a:off x="801409" y="4816042"/>
            <a:ext cx="13035201" cy="286232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kk-KZ" sz="2000" dirty="0">
                <a:latin typeface="Arial" pitchFamily="34" charset="0"/>
                <a:cs typeface="Arial" pitchFamily="34" charset="0"/>
              </a:rPr>
              <a:t>	Субъектілердің объектіден айырмашылығы, олардың кері байланыс орната алуында. Ал заттармен қарым қатынас жасау өмірде шығармашылық деңгейге жетуге, мамандық таңдауды қалыптастыруға көмектеседі.</a:t>
            </a:r>
            <a:endParaRPr lang="ru-RU" sz="2000" dirty="0">
              <a:latin typeface="Arial" pitchFamily="34" charset="0"/>
              <a:cs typeface="Arial" pitchFamily="34" charset="0"/>
            </a:endParaRPr>
          </a:p>
          <a:p>
            <a:r>
              <a:rPr lang="kk-KZ" sz="2000" dirty="0">
                <a:latin typeface="Arial" pitchFamily="34" charset="0"/>
                <a:cs typeface="Arial" pitchFamily="34" charset="0"/>
              </a:rPr>
              <a:t>	Мамандық таңдау адам психологиясына, еңбек саласына қатысты болғандықтан, біз бұл тақырыпқа дифференциялды психология пәнінде қысқаша тоқталып кетеміз.</a:t>
            </a:r>
            <a:endParaRPr lang="ru-RU" sz="2000" dirty="0">
              <a:latin typeface="Arial" pitchFamily="34" charset="0"/>
              <a:cs typeface="Arial" pitchFamily="34" charset="0"/>
            </a:endParaRPr>
          </a:p>
          <a:p>
            <a:r>
              <a:rPr lang="kk-KZ" sz="2000" dirty="0">
                <a:latin typeface="Arial" pitchFamily="34" charset="0"/>
                <a:cs typeface="Arial" pitchFamily="34" charset="0"/>
              </a:rPr>
              <a:t>	Еңбек психологиясы қолданысқа саласының енген психология дифференциялды психологиялық білімді қолдана отырып нақты мамандық иесі бір бөлігі болғандықтан, болуына көмектеседі. Адамның мамандыққа сай келуі континуум түрінде қарастырылады және бізге болашақта қай мамандықтын қаншалықты қажет, қажетсіздігін анықтауға мүмкіндік береді. </a:t>
            </a:r>
            <a:endParaRPr lang="ru-RU" sz="2000" dirty="0">
              <a:latin typeface="Arial" pitchFamily="34" charset="0"/>
              <a:cs typeface="Arial" pitchFamily="34" charset="0"/>
            </a:endParaRPr>
          </a:p>
        </p:txBody>
      </p:sp>
      <p:graphicFrame>
        <p:nvGraphicFramePr>
          <p:cNvPr id="20" name="Схема 19"/>
          <p:cNvGraphicFramePr/>
          <p:nvPr/>
        </p:nvGraphicFramePr>
        <p:xfrm>
          <a:off x="1998729" y="1189819"/>
          <a:ext cx="10781415" cy="3410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1754</Words>
  <Application>Microsoft Macintosh PowerPoint</Application>
  <PresentationFormat>Произвольный</PresentationFormat>
  <Paragraphs>127</Paragraphs>
  <Slides>15</Slides>
  <Notes>12</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15</vt:i4>
      </vt:variant>
    </vt:vector>
  </HeadingPairs>
  <TitlesOfParts>
    <vt:vector size="17" baseType="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Арай</dc:creator>
  <cp:lastModifiedBy>Алмагуль Мандыкаева</cp:lastModifiedBy>
  <cp:revision>6</cp:revision>
  <dcterms:created xsi:type="dcterms:W3CDTF">2025-09-10T15:46:30Z</dcterms:created>
  <dcterms:modified xsi:type="dcterms:W3CDTF">2025-10-01T07:45:15Z</dcterms:modified>
</cp:coreProperties>
</file>