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56" r:id="rId4"/>
    <p:sldId id="266" r:id="rId5"/>
    <p:sldId id="257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14630400" cy="8229600"/>
  <p:notesSz cx="8229600" cy="14630400"/>
  <p:embeddedFontLst>
    <p:embeddedFont>
      <p:font typeface="Alexandria" panose="020B0604020202020204" charset="-7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obile" panose="020B0604020202020204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3" d="100"/>
          <a:sy n="43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25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23F9C5-86D5-405C-BD66-44EBFB44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7" y="709357"/>
            <a:ext cx="13872116" cy="47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3027" y="500182"/>
            <a:ext cx="7870746" cy="1137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Мобильді қосымшалармен эксперимент жүргізу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027" y="1910001"/>
            <a:ext cx="909518" cy="14553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5318" y="2091809"/>
            <a:ext cx="2273975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Мақсатты анықтау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05318" y="2485073"/>
            <a:ext cx="6688455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Эксперименттің мақсаты мен зерттелетін физикалық шамаларды анықтау.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027" y="3365302"/>
            <a:ext cx="909518" cy="14553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05318" y="3547110"/>
            <a:ext cx="2273975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Қосымшаны баптау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05318" y="3940373"/>
            <a:ext cx="6688455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Қажетті сенсорларды іске қосу және өлшемдерді орнату.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27" y="4820603"/>
            <a:ext cx="909518" cy="14553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05318" y="5002411"/>
            <a:ext cx="2273975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Деректерді жинау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05318" y="5395674"/>
            <a:ext cx="6688455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Сенсорлар арқылы физикалық өлшемдерді тіркеу.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027" y="6275903"/>
            <a:ext cx="909518" cy="14553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05318" y="6457712"/>
            <a:ext cx="2273975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Нәтижелерді талдау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7305318" y="6850975"/>
            <a:ext cx="6688455" cy="290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Алынған деректерді графиктер мен диаграммалар арқылы талдау.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621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352" y="3441740"/>
            <a:ext cx="13169622" cy="640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Мобильді қосымшалармен эксперимент мысалдары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7352" y="4389715"/>
            <a:ext cx="13195697" cy="2960251"/>
          </a:xfrm>
          <a:prstGeom prst="roundRect">
            <a:avLst>
              <a:gd name="adj" fmla="val 290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24972" y="4397335"/>
            <a:ext cx="13179028" cy="58900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31545" y="4527828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Эксперимент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327809" y="4527828"/>
            <a:ext cx="397502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Қолданылатын сенсор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720262" y="4527828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Зерттелетін құбылыс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24972" y="4986338"/>
            <a:ext cx="13179028" cy="58900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931545" y="5116830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Еркін құлау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327809" y="5116830"/>
            <a:ext cx="397502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Акселерометр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720262" y="5116830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Гравитация үдеуі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4972" y="5575340"/>
            <a:ext cx="13179028" cy="58900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931545" y="5705832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Маятник тербелісі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5327809" y="5705832"/>
            <a:ext cx="397502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Гироскоп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9720262" y="5705832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Тербеліс периоды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24972" y="6164342"/>
            <a:ext cx="13179028" cy="58900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931545" y="6294834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Магнит өрісі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5327809" y="6294834"/>
            <a:ext cx="397502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Магнитометр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9720262" y="6294834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Магнит өрісінің күші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724972" y="6753344"/>
            <a:ext cx="13179028" cy="58900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931545" y="6883837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Дыбыс жиілігі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5327809" y="6883837"/>
            <a:ext cx="397502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Микрофон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9720262" y="6883837"/>
            <a:ext cx="397883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Дыбыс толқындары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400538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Қорытынды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789164"/>
            <a:ext cx="3407926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Білім сапасын арттыру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421743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Мобильді қосымшалар физика сабағын қызықты әрі түсінікті етеді.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789164"/>
            <a:ext cx="3515201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Практикалық дағдылар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421743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Оқушылар нақты эксперименттер жүргізіп, өз бетінше зерттеу жасайды.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789164"/>
            <a:ext cx="3810476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Заманауи технологиялар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421743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Смартфондарды қолдану арқылы оқушылар заманауи технологияларды игереді.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39C9AD-2619-4F05-96C6-E7AFADB0251D}"/>
              </a:ext>
            </a:extLst>
          </p:cNvPr>
          <p:cNvSpPr/>
          <p:nvPr/>
        </p:nvSpPr>
        <p:spPr>
          <a:xfrm>
            <a:off x="490654" y="301134"/>
            <a:ext cx="13626790" cy="652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Дәрісті бекіту сұрақтары: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Бейресми білім беру жүйесіне түсініктеме беріп өтіңіз.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Сіздің ойынызша ресми және бейресми білім берудің айырмашылықтары қандай?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Бейресми білім беру жүйесінің оқыту әдістеріне сипаттама беріңіз.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Бейресми жағдайда физиканы оқытудың қандай артықшылықтары бар?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Сандық зертханалар дегеніміз не және олар физика сабағында қалай қолданылады?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Физика сабағында қандай сенсорлар жиі қолданылады?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Сандық зертханалардың физикалық эксперименттерді өткізуге қандай әсері бар?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Цифрлық зертханалар арқылы тәжірибелік жұмыстарды қалай ұйымдастыруға болады?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Сандық зертханаларды қолдану кезінде қандай қиынды білесіз?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Phyphox мобильді қосымшасының мүмкіндіктерін атаңыз.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Physics Toolbox Sensor Suite мобильді қосымшасының артықшылықтары мен кемшіліктерін атаңыз?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7681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B3E1FD-3731-4F71-ABF0-2CE32A19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11" y="245327"/>
            <a:ext cx="13381978" cy="77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7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1857" y="1112044"/>
            <a:ext cx="7553087" cy="3920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Физика сабағында мобильді қосымшаларды қолдану әдістері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1857" y="5373410"/>
            <a:ext cx="7553087" cy="1090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Физика сабағында мобильді қосымшаларды қолдану - оқу процесін жандандырудың тиімді әдісі. Бұл әдіс оқушылардың физикалық заңдарды тереңірек түсінуіне көмектеседі.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EB5575-30F9-48C0-ACBF-2B9FBBE7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9" y="584903"/>
            <a:ext cx="13850330" cy="67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3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3280" y="619006"/>
            <a:ext cx="7630239" cy="2027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Мобильді қосымшаларды қолданудың артықшылықтары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243280" y="3213973"/>
            <a:ext cx="486489" cy="486489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25684" y="3295055"/>
            <a:ext cx="121682" cy="324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6945987" y="3213973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Қолжетімділік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945987" y="3681413"/>
            <a:ext cx="6927532" cy="6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Смартфондар барлық оқушыларда бар, қосымша жабдық қажет емес.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243280" y="4832628"/>
            <a:ext cx="486489" cy="486489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91632" y="4913709"/>
            <a:ext cx="189667" cy="324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6945987" y="4832628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Дәлдік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6945987" y="5300067"/>
            <a:ext cx="6927532" cy="6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Смартфондардың сенсорлары физикалық шамаларды дәл өлшейді.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6243280" y="6451283"/>
            <a:ext cx="486489" cy="486489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91037" y="6532364"/>
            <a:ext cx="190976" cy="324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550" dirty="0"/>
          </a:p>
        </p:txBody>
      </p:sp>
      <p:sp>
        <p:nvSpPr>
          <p:cNvPr id="14" name="Text 11"/>
          <p:cNvSpPr/>
          <p:nvPr/>
        </p:nvSpPr>
        <p:spPr>
          <a:xfrm>
            <a:off x="6945987" y="6451283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Уақыт үнемдеу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945987" y="6918722"/>
            <a:ext cx="6927532" cy="6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Эксперименттер жылдам ұйымдастырылады, нәтижелер автоматты түрде өңделеді.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2FF4FF-95DE-4082-9F88-287334A25DA7}"/>
              </a:ext>
            </a:extLst>
          </p:cNvPr>
          <p:cNvSpPr/>
          <p:nvPr/>
        </p:nvSpPr>
        <p:spPr>
          <a:xfrm>
            <a:off x="245327" y="453505"/>
            <a:ext cx="14028234" cy="652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Физика сабағында мобильді қосымшаларды қолданудың бірнеше әдіс-тәсілдері бар: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Теориялық материалды түсіндіру: Мобильді қосымшалар арқылы физикалық заңдарды, формулаларды және олардың қолданылуын интерактивті түрде көрсету.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Эксперименттік тапсырмалар орындау: Оқушыларды мобильді құрылғылармен жабдықтап, түрлі тәжірибелік жұмыстарды орындау.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Өзіндік жұмыс: Оқушылардың өз бетінше физикалық құбылыстарды зерттеп, олардың нәтижелерін талдауына мүмкіндік беру.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Деректерді өлшеу және талдау: Мобильді қосымшаларда орнатылған сенсорлар деректерді жинақтап, автоматты түрде өңдейді. Бұл оқушылардың тәжірибелерден нақты нәтижелер алуға көмектеседі.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Графикалық визуализация: Өлшенген деректер графиктер, диаграммалар түрінде көрсетіледі, бұл күрделі процестерді түсінуді жеңілдетеді.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Оқушының белсенділігін арттыру: Оқушыларға өздерінің мобильді құрылғыларымен тәжірибелер жасауға мүмкіндік беру олардың сабаққа қатысу белсенділігін арттырады.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1011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7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8051" y="469940"/>
            <a:ext cx="6149459" cy="533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Смартфондардағы сенсорлар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51" y="1260277"/>
            <a:ext cx="427196" cy="42719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8051" y="1858328"/>
            <a:ext cx="2136100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Акселерометр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598051" y="2227778"/>
            <a:ext cx="7947898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Қозғалыс жылдамдығын, үдеу мен тербелісті өлшейді.</a:t>
            </a:r>
            <a:endParaRPr lang="en-US" sz="13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51" y="3013829"/>
            <a:ext cx="427196" cy="42719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98051" y="3611880"/>
            <a:ext cx="2136100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Гироскоп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598051" y="3981331"/>
            <a:ext cx="7947898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Дененің бұрылысын және айналу қозғалысын анықтайды.</a:t>
            </a:r>
            <a:endParaRPr lang="en-US" sz="13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51" y="4767382"/>
            <a:ext cx="427196" cy="42719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8051" y="5365432"/>
            <a:ext cx="2136100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Магнитометр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598051" y="5734883"/>
            <a:ext cx="7947898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Магнит өрісінің күшін өлшеуге мүмкіндік береді.</a:t>
            </a:r>
            <a:endParaRPr lang="en-US" sz="13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51" y="6520934"/>
            <a:ext cx="427196" cy="42719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98051" y="7118985"/>
            <a:ext cx="2136100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Дыбыс датчигі</a:t>
            </a:r>
            <a:endParaRPr lang="en-US" sz="1650" dirty="0"/>
          </a:p>
        </p:txBody>
      </p:sp>
      <p:sp>
        <p:nvSpPr>
          <p:cNvPr id="15" name="Text 8"/>
          <p:cNvSpPr/>
          <p:nvPr/>
        </p:nvSpPr>
        <p:spPr>
          <a:xfrm>
            <a:off x="598051" y="7488436"/>
            <a:ext cx="7947898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Дыбыс толқындарын және олардың жиілігін тіркейді.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513" y="841177"/>
            <a:ext cx="5046107" cy="604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Phyphox қосымшасы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955000" y="1735098"/>
            <a:ext cx="22860" cy="5653207"/>
          </a:xfrm>
          <a:prstGeom prst="roundRect">
            <a:avLst>
              <a:gd name="adj" fmla="val 355148"/>
            </a:avLst>
          </a:prstGeom>
          <a:solidFill>
            <a:srgbClr val="B8C3DF"/>
          </a:solidFill>
          <a:ln/>
        </p:spPr>
      </p:sp>
      <p:sp>
        <p:nvSpPr>
          <p:cNvPr id="5" name="Shape 2"/>
          <p:cNvSpPr/>
          <p:nvPr/>
        </p:nvSpPr>
        <p:spPr>
          <a:xfrm>
            <a:off x="1160978" y="2158484"/>
            <a:ext cx="676513" cy="22860"/>
          </a:xfrm>
          <a:prstGeom prst="roundRect">
            <a:avLst>
              <a:gd name="adj" fmla="val 355148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749022" y="1952506"/>
            <a:ext cx="434816" cy="434816"/>
          </a:xfrm>
          <a:prstGeom prst="roundRect">
            <a:avLst>
              <a:gd name="adj" fmla="val 1867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12019" y="2024896"/>
            <a:ext cx="108823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029539" y="1928336"/>
            <a:ext cx="2416254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Қосымшаны орнату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29539" y="2346246"/>
            <a:ext cx="6437948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Оқушылар Phyphox қосымшасын өз смартфондарына жүктеп алады.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60978" y="3774758"/>
            <a:ext cx="676513" cy="22860"/>
          </a:xfrm>
          <a:prstGeom prst="roundRect">
            <a:avLst>
              <a:gd name="adj" fmla="val 355148"/>
            </a:avLst>
          </a:prstGeom>
          <a:solidFill>
            <a:srgbClr val="B8C3DF"/>
          </a:solidFill>
          <a:ln/>
        </p:spPr>
      </p:sp>
      <p:sp>
        <p:nvSpPr>
          <p:cNvPr id="11" name="Shape 8"/>
          <p:cNvSpPr/>
          <p:nvPr/>
        </p:nvSpPr>
        <p:spPr>
          <a:xfrm>
            <a:off x="749022" y="3568779"/>
            <a:ext cx="434816" cy="434816"/>
          </a:xfrm>
          <a:prstGeom prst="roundRect">
            <a:avLst>
              <a:gd name="adj" fmla="val 1867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81539" y="3641169"/>
            <a:ext cx="16966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2029539" y="3544610"/>
            <a:ext cx="2422446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Эксперимент таңдау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29539" y="3962519"/>
            <a:ext cx="6437948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Қосымшадан қажетті физикалық экспериментті таңдайды.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60978" y="5081707"/>
            <a:ext cx="676513" cy="22860"/>
          </a:xfrm>
          <a:prstGeom prst="roundRect">
            <a:avLst>
              <a:gd name="adj" fmla="val 355148"/>
            </a:avLst>
          </a:prstGeom>
          <a:solidFill>
            <a:srgbClr val="B8C3DF"/>
          </a:solidFill>
          <a:ln/>
        </p:spPr>
      </p:sp>
      <p:sp>
        <p:nvSpPr>
          <p:cNvPr id="16" name="Shape 13"/>
          <p:cNvSpPr/>
          <p:nvPr/>
        </p:nvSpPr>
        <p:spPr>
          <a:xfrm>
            <a:off x="749022" y="4875728"/>
            <a:ext cx="434816" cy="434816"/>
          </a:xfrm>
          <a:prstGeom prst="roundRect">
            <a:avLst>
              <a:gd name="adj" fmla="val 1867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80943" y="4948118"/>
            <a:ext cx="170855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2029539" y="4851559"/>
            <a:ext cx="2416254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Деректерді жинау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29539" y="5269468"/>
            <a:ext cx="6437948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Смартфон сенсорлары арқылы физикалық шамаларды өлшейді.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160978" y="6388656"/>
            <a:ext cx="676513" cy="22860"/>
          </a:xfrm>
          <a:prstGeom prst="roundRect">
            <a:avLst>
              <a:gd name="adj" fmla="val 355148"/>
            </a:avLst>
          </a:prstGeom>
          <a:solidFill>
            <a:srgbClr val="B8C3DF"/>
          </a:solidFill>
          <a:ln/>
        </p:spPr>
      </p:sp>
      <p:sp>
        <p:nvSpPr>
          <p:cNvPr id="21" name="Shape 18"/>
          <p:cNvSpPr/>
          <p:nvPr/>
        </p:nvSpPr>
        <p:spPr>
          <a:xfrm>
            <a:off x="749022" y="6182677"/>
            <a:ext cx="434816" cy="434816"/>
          </a:xfrm>
          <a:prstGeom prst="roundRect">
            <a:avLst>
              <a:gd name="adj" fmla="val 1867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79872" y="6255068"/>
            <a:ext cx="173117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2029539" y="6158508"/>
            <a:ext cx="2416254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Нәтижелерді талдау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2029539" y="6576417"/>
            <a:ext cx="6437948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Алынған деректерді графиктер мен диаграммалар түрінде талдайды.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9940" y="687229"/>
            <a:ext cx="7736919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Physics Toolbox Sensor Suite қосымшасы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189940" y="2245043"/>
            <a:ext cx="7736919" cy="1173599"/>
          </a:xfrm>
          <a:prstGeom prst="roundRect">
            <a:avLst>
              <a:gd name="adj" fmla="val 719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98538" y="2453640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Көп функциялылық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398538" y="2888337"/>
            <a:ext cx="7319724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Бірнеше физикалық құбылысты бір уақытта зерттеуге мүмкіндік береді.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189940" y="3619619"/>
            <a:ext cx="7736919" cy="1173599"/>
          </a:xfrm>
          <a:prstGeom prst="roundRect">
            <a:avLst>
              <a:gd name="adj" fmla="val 719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98538" y="3828217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Қолжетімділік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6398538" y="4262914"/>
            <a:ext cx="7319724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Тегін қолжетімді және қосымша жабдықтарды қажет етпейді.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189940" y="4994196"/>
            <a:ext cx="7736919" cy="1173599"/>
          </a:xfrm>
          <a:prstGeom prst="roundRect">
            <a:avLst>
              <a:gd name="adj" fmla="val 719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98538" y="5202793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Көрнекілік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398538" y="5637490"/>
            <a:ext cx="7319724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Деректерді графиктер мен диаграммалар түрінде көрсетеді.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189940" y="6368772"/>
            <a:ext cx="7736919" cy="1173599"/>
          </a:xfrm>
          <a:prstGeom prst="roundRect">
            <a:avLst>
              <a:gd name="adj" fmla="val 719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98538" y="6577370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Дәлдік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398538" y="7012067"/>
            <a:ext cx="7319724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Смартфонның сенсорлары физикалық параметрлерді дәл өлшейді.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515</Words>
  <Application>Microsoft Office PowerPoint</Application>
  <PresentationFormat>Произвольный</PresentationFormat>
  <Paragraphs>102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Alexandria</vt:lpstr>
      <vt:lpstr>Nobile</vt:lpstr>
      <vt:lpstr>Times New Roman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Аралбаева Гульнара Мырзахановна</cp:lastModifiedBy>
  <cp:revision>2</cp:revision>
  <dcterms:created xsi:type="dcterms:W3CDTF">2024-10-31T19:09:21Z</dcterms:created>
  <dcterms:modified xsi:type="dcterms:W3CDTF">2024-10-31T19:12:53Z</dcterms:modified>
</cp:coreProperties>
</file>