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D84D18-B848-49CD-ABE7-C3C9564B4E7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6701B24F-5B35-4EE0-9B9D-213B017FA1AF}">
      <dgm:prSet phldrT="[Текст]" custT="1"/>
      <dgm:spPr/>
      <dgm:t>
        <a:bodyPr/>
        <a:lstStyle/>
        <a:p>
          <a:r>
            <a:rPr lang="kk-KZ" sz="2200" b="1" i="0" dirty="0" smtClean="0">
              <a:latin typeface="Times New Roman" pitchFamily="18" charset="0"/>
              <a:cs typeface="Times New Roman" pitchFamily="18" charset="0"/>
            </a:rPr>
            <a:t>Өнімділік</a:t>
          </a:r>
          <a:endParaRPr lang="ru-RU" sz="2200" b="1" i="0" dirty="0">
            <a:latin typeface="Times New Roman" pitchFamily="18" charset="0"/>
            <a:cs typeface="Times New Roman" pitchFamily="18" charset="0"/>
          </a:endParaRPr>
        </a:p>
      </dgm:t>
    </dgm:pt>
    <dgm:pt modelId="{48934EC9-D175-4053-9F86-702DBAFC5175}" type="parTrans" cxnId="{268A7B75-76FD-4CFB-A518-74B0D2325B05}">
      <dgm:prSet/>
      <dgm:spPr/>
      <dgm:t>
        <a:bodyPr/>
        <a:lstStyle/>
        <a:p>
          <a:endParaRPr lang="ru-RU"/>
        </a:p>
      </dgm:t>
    </dgm:pt>
    <dgm:pt modelId="{434DD646-8C2C-4E95-993F-FE111599E3E9}" type="sibTrans" cxnId="{268A7B75-76FD-4CFB-A518-74B0D2325B05}">
      <dgm:prSet/>
      <dgm:spPr/>
      <dgm:t>
        <a:bodyPr/>
        <a:lstStyle/>
        <a:p>
          <a:endParaRPr lang="ru-RU"/>
        </a:p>
      </dgm:t>
    </dgm:pt>
    <dgm:pt modelId="{6A57215F-E0C4-4634-A2FB-927CB57634EA}">
      <dgm:prSet phldrT="[Текст]" custT="1"/>
      <dgm:spPr/>
      <dgm:t>
        <a:bodyPr/>
        <a:lstStyle/>
        <a:p>
          <a:r>
            <a:rPr lang="kk-KZ" sz="2200" b="1" i="0" dirty="0" smtClean="0">
              <a:latin typeface="Times New Roman" pitchFamily="18" charset="0"/>
              <a:cs typeface="Times New Roman" pitchFamily="18" charset="0"/>
            </a:rPr>
            <a:t>Ауқымдылық</a:t>
          </a:r>
          <a:endParaRPr lang="ru-RU" sz="2200" b="1" i="0" dirty="0">
            <a:latin typeface="Times New Roman" pitchFamily="18" charset="0"/>
            <a:cs typeface="Times New Roman" pitchFamily="18" charset="0"/>
          </a:endParaRPr>
        </a:p>
      </dgm:t>
    </dgm:pt>
    <dgm:pt modelId="{A02FD427-3B15-4312-84AC-BAA15BA464C2}" type="parTrans" cxnId="{1A35577F-CA67-45D8-BC95-DF051ACA663E}">
      <dgm:prSet/>
      <dgm:spPr/>
      <dgm:t>
        <a:bodyPr/>
        <a:lstStyle/>
        <a:p>
          <a:endParaRPr lang="ru-RU"/>
        </a:p>
      </dgm:t>
    </dgm:pt>
    <dgm:pt modelId="{E7943851-E267-412F-9F98-7CF30B5DB9AB}" type="sibTrans" cxnId="{1A35577F-CA67-45D8-BC95-DF051ACA663E}">
      <dgm:prSet/>
      <dgm:spPr/>
      <dgm:t>
        <a:bodyPr/>
        <a:lstStyle/>
        <a:p>
          <a:endParaRPr lang="ru-RU"/>
        </a:p>
      </dgm:t>
    </dgm:pt>
    <dgm:pt modelId="{2E2DAFE1-170D-427F-A166-F30A847CA229}">
      <dgm:prSet phldrT="[Текст]" custT="1"/>
      <dgm:spPr/>
      <dgm:t>
        <a:bodyPr/>
        <a:lstStyle/>
        <a:p>
          <a:r>
            <a:rPr lang="kk-KZ" sz="2200" b="1" i="0" dirty="0" smtClean="0">
              <a:latin typeface="Times New Roman" pitchFamily="18" charset="0"/>
              <a:cs typeface="Times New Roman" pitchFamily="18" charset="0"/>
            </a:rPr>
            <a:t>Икемділік</a:t>
          </a:r>
          <a:endParaRPr lang="ru-RU" sz="2200" b="1" i="0" dirty="0">
            <a:latin typeface="Times New Roman" pitchFamily="18" charset="0"/>
            <a:cs typeface="Times New Roman" pitchFamily="18" charset="0"/>
          </a:endParaRPr>
        </a:p>
      </dgm:t>
    </dgm:pt>
    <dgm:pt modelId="{864CA3E5-5BF7-445E-A270-2E28761D898D}" type="parTrans" cxnId="{31A9708A-AFBE-452E-BB1D-D1103F81A72E}">
      <dgm:prSet/>
      <dgm:spPr/>
      <dgm:t>
        <a:bodyPr/>
        <a:lstStyle/>
        <a:p>
          <a:endParaRPr lang="ru-RU"/>
        </a:p>
      </dgm:t>
    </dgm:pt>
    <dgm:pt modelId="{B44B20B2-8B87-4367-9A7E-1C9B07677E46}" type="sibTrans" cxnId="{31A9708A-AFBE-452E-BB1D-D1103F81A72E}">
      <dgm:prSet/>
      <dgm:spPr/>
      <dgm:t>
        <a:bodyPr/>
        <a:lstStyle/>
        <a:p>
          <a:endParaRPr lang="ru-RU"/>
        </a:p>
      </dgm:t>
    </dgm:pt>
    <dgm:pt modelId="{B3123EAF-6B0E-4C0C-99D3-80786246F17A}">
      <dgm:prSet custT="1"/>
      <dgm:spPr/>
      <dgm:t>
        <a:bodyPr/>
        <a:lstStyle/>
        <a:p>
          <a:r>
            <a:rPr lang="kk-KZ" sz="2200" b="1" i="0" dirty="0" smtClean="0">
              <a:latin typeface="Times New Roman" pitchFamily="18" charset="0"/>
              <a:cs typeface="Times New Roman" pitchFamily="18" charset="0"/>
            </a:rPr>
            <a:t>Орталықтандырылған жүктеу</a:t>
          </a:r>
          <a:endParaRPr lang="ru-RU" sz="2200" b="1" i="0" dirty="0">
            <a:latin typeface="Times New Roman" pitchFamily="18" charset="0"/>
            <a:cs typeface="Times New Roman" pitchFamily="18" charset="0"/>
          </a:endParaRPr>
        </a:p>
      </dgm:t>
    </dgm:pt>
    <dgm:pt modelId="{D32D1CA5-E25F-49E2-BAC5-68AD3B940E63}" type="parTrans" cxnId="{5E146472-66D4-4F3A-90EE-A50E0A425C3C}">
      <dgm:prSet/>
      <dgm:spPr/>
      <dgm:t>
        <a:bodyPr/>
        <a:lstStyle/>
        <a:p>
          <a:endParaRPr lang="ru-RU"/>
        </a:p>
      </dgm:t>
    </dgm:pt>
    <dgm:pt modelId="{9AC52524-B285-4531-A602-E4D608C763D1}" type="sibTrans" cxnId="{5E146472-66D4-4F3A-90EE-A50E0A425C3C}">
      <dgm:prSet/>
      <dgm:spPr/>
      <dgm:t>
        <a:bodyPr/>
        <a:lstStyle/>
        <a:p>
          <a:endParaRPr lang="ru-RU"/>
        </a:p>
      </dgm:t>
    </dgm:pt>
    <dgm:pt modelId="{E2CF2E21-34EE-47E1-8DE8-B9CAC0189C42}">
      <dgm:prSet custT="1"/>
      <dgm:spPr/>
      <dgm:t>
        <a:bodyPr/>
        <a:lstStyle/>
        <a:p>
          <a:r>
            <a:rPr lang="kk-KZ" sz="2200" b="1" i="0" dirty="0" smtClean="0">
              <a:latin typeface="Times New Roman" pitchFamily="18" charset="0"/>
              <a:cs typeface="Times New Roman" pitchFamily="18" charset="0"/>
            </a:rPr>
            <a:t>Бас тартуға тұрақтылық</a:t>
          </a:r>
          <a:endParaRPr lang="ru-RU" sz="2200" b="1" i="0" dirty="0">
            <a:latin typeface="Times New Roman" pitchFamily="18" charset="0"/>
            <a:cs typeface="Times New Roman" pitchFamily="18" charset="0"/>
          </a:endParaRPr>
        </a:p>
      </dgm:t>
    </dgm:pt>
    <dgm:pt modelId="{98A3F9AD-4C31-408D-A606-FB67A62D5F3B}" type="parTrans" cxnId="{0B7210A6-FAA8-4644-81B1-695E1DDB0200}">
      <dgm:prSet/>
      <dgm:spPr/>
      <dgm:t>
        <a:bodyPr/>
        <a:lstStyle/>
        <a:p>
          <a:endParaRPr lang="ru-RU"/>
        </a:p>
      </dgm:t>
    </dgm:pt>
    <dgm:pt modelId="{954D2FF4-2C33-4CAF-9BDB-6027B940A845}" type="sibTrans" cxnId="{0B7210A6-FAA8-4644-81B1-695E1DDB0200}">
      <dgm:prSet/>
      <dgm:spPr/>
      <dgm:t>
        <a:bodyPr/>
        <a:lstStyle/>
        <a:p>
          <a:endParaRPr lang="ru-RU"/>
        </a:p>
      </dgm:t>
    </dgm:pt>
    <dgm:pt modelId="{39C141C7-4A13-4AAD-AB59-DD6F6E8D3BF4}">
      <dgm:prSet custT="1"/>
      <dgm:spPr/>
      <dgm:t>
        <a:bodyPr/>
        <a:lstStyle/>
        <a:p>
          <a:r>
            <a:rPr lang="kk-KZ" sz="2200" b="1" i="0" dirty="0" smtClean="0">
              <a:latin typeface="Times New Roman" pitchFamily="18" charset="0"/>
              <a:cs typeface="Times New Roman" pitchFamily="18" charset="0"/>
            </a:rPr>
            <a:t>Басқару. </a:t>
          </a:r>
          <a:endParaRPr lang="ru-RU" sz="2200" b="1" i="0" dirty="0">
            <a:latin typeface="Times New Roman" pitchFamily="18" charset="0"/>
            <a:cs typeface="Times New Roman" pitchFamily="18" charset="0"/>
          </a:endParaRPr>
        </a:p>
      </dgm:t>
    </dgm:pt>
    <dgm:pt modelId="{1A54D9E4-BDB6-4C22-BCE9-445F3F638DCC}" type="parTrans" cxnId="{F71F614E-F92F-45CC-AE23-1213B8800D98}">
      <dgm:prSet/>
      <dgm:spPr/>
      <dgm:t>
        <a:bodyPr/>
        <a:lstStyle/>
        <a:p>
          <a:endParaRPr lang="ru-RU"/>
        </a:p>
      </dgm:t>
    </dgm:pt>
    <dgm:pt modelId="{A730A74D-890E-46A1-A99D-A1CF54C204DC}" type="sibTrans" cxnId="{F71F614E-F92F-45CC-AE23-1213B8800D98}">
      <dgm:prSet/>
      <dgm:spPr/>
      <dgm:t>
        <a:bodyPr/>
        <a:lstStyle/>
        <a:p>
          <a:endParaRPr lang="ru-RU"/>
        </a:p>
      </dgm:t>
    </dgm:pt>
    <dgm:pt modelId="{4C030EF3-2C5B-467F-92B8-46C9839E14AC}" type="pres">
      <dgm:prSet presAssocID="{ACD84D18-B848-49CD-ABE7-C3C9564B4E7C}" presName="linear" presStyleCnt="0">
        <dgm:presLayoutVars>
          <dgm:dir/>
          <dgm:animLvl val="lvl"/>
          <dgm:resizeHandles val="exact"/>
        </dgm:presLayoutVars>
      </dgm:prSet>
      <dgm:spPr/>
      <dgm:t>
        <a:bodyPr/>
        <a:lstStyle/>
        <a:p>
          <a:endParaRPr lang="ru-RU"/>
        </a:p>
      </dgm:t>
    </dgm:pt>
    <dgm:pt modelId="{CAC4A231-47C7-47DE-ADC5-49E5284D64FD}" type="pres">
      <dgm:prSet presAssocID="{6701B24F-5B35-4EE0-9B9D-213B017FA1AF}" presName="parentLin" presStyleCnt="0"/>
      <dgm:spPr/>
    </dgm:pt>
    <dgm:pt modelId="{D98C3858-F8B7-4345-97D7-B203D633F746}" type="pres">
      <dgm:prSet presAssocID="{6701B24F-5B35-4EE0-9B9D-213B017FA1AF}" presName="parentLeftMargin" presStyleLbl="node1" presStyleIdx="0" presStyleCnt="6"/>
      <dgm:spPr/>
      <dgm:t>
        <a:bodyPr/>
        <a:lstStyle/>
        <a:p>
          <a:endParaRPr lang="ru-RU"/>
        </a:p>
      </dgm:t>
    </dgm:pt>
    <dgm:pt modelId="{B4DF8046-D533-41C9-8BC8-0E83F57BBF0C}" type="pres">
      <dgm:prSet presAssocID="{6701B24F-5B35-4EE0-9B9D-213B017FA1AF}" presName="parentText" presStyleLbl="node1" presStyleIdx="0" presStyleCnt="6">
        <dgm:presLayoutVars>
          <dgm:chMax val="0"/>
          <dgm:bulletEnabled val="1"/>
        </dgm:presLayoutVars>
      </dgm:prSet>
      <dgm:spPr/>
      <dgm:t>
        <a:bodyPr/>
        <a:lstStyle/>
        <a:p>
          <a:endParaRPr lang="ru-RU"/>
        </a:p>
      </dgm:t>
    </dgm:pt>
    <dgm:pt modelId="{C14B6B1C-F6DA-47DB-A992-B617CAE6140D}" type="pres">
      <dgm:prSet presAssocID="{6701B24F-5B35-4EE0-9B9D-213B017FA1AF}" presName="negativeSpace" presStyleCnt="0"/>
      <dgm:spPr/>
    </dgm:pt>
    <dgm:pt modelId="{A6E8D9F4-9FB6-4D54-9CCA-757CF6B7B760}" type="pres">
      <dgm:prSet presAssocID="{6701B24F-5B35-4EE0-9B9D-213B017FA1AF}" presName="childText" presStyleLbl="conFgAcc1" presStyleIdx="0" presStyleCnt="6">
        <dgm:presLayoutVars>
          <dgm:bulletEnabled val="1"/>
        </dgm:presLayoutVars>
      </dgm:prSet>
      <dgm:spPr/>
    </dgm:pt>
    <dgm:pt modelId="{B670347C-8659-4BEB-AD00-A0921944F13C}" type="pres">
      <dgm:prSet presAssocID="{434DD646-8C2C-4E95-993F-FE111599E3E9}" presName="spaceBetweenRectangles" presStyleCnt="0"/>
      <dgm:spPr/>
    </dgm:pt>
    <dgm:pt modelId="{56776E98-39F1-4F72-ADB3-A7C1A811FE51}" type="pres">
      <dgm:prSet presAssocID="{6A57215F-E0C4-4634-A2FB-927CB57634EA}" presName="parentLin" presStyleCnt="0"/>
      <dgm:spPr/>
    </dgm:pt>
    <dgm:pt modelId="{F99E82A4-5D94-46AE-8690-62B130B3A08C}" type="pres">
      <dgm:prSet presAssocID="{6A57215F-E0C4-4634-A2FB-927CB57634EA}" presName="parentLeftMargin" presStyleLbl="node1" presStyleIdx="0" presStyleCnt="6"/>
      <dgm:spPr/>
      <dgm:t>
        <a:bodyPr/>
        <a:lstStyle/>
        <a:p>
          <a:endParaRPr lang="ru-RU"/>
        </a:p>
      </dgm:t>
    </dgm:pt>
    <dgm:pt modelId="{08043230-F8B6-443B-9AB1-D6EABB3D8A0F}" type="pres">
      <dgm:prSet presAssocID="{6A57215F-E0C4-4634-A2FB-927CB57634EA}" presName="parentText" presStyleLbl="node1" presStyleIdx="1" presStyleCnt="6">
        <dgm:presLayoutVars>
          <dgm:chMax val="0"/>
          <dgm:bulletEnabled val="1"/>
        </dgm:presLayoutVars>
      </dgm:prSet>
      <dgm:spPr/>
      <dgm:t>
        <a:bodyPr/>
        <a:lstStyle/>
        <a:p>
          <a:endParaRPr lang="ru-RU"/>
        </a:p>
      </dgm:t>
    </dgm:pt>
    <dgm:pt modelId="{F638FAE7-405C-4437-B24F-8046E35A6B45}" type="pres">
      <dgm:prSet presAssocID="{6A57215F-E0C4-4634-A2FB-927CB57634EA}" presName="negativeSpace" presStyleCnt="0"/>
      <dgm:spPr/>
    </dgm:pt>
    <dgm:pt modelId="{7ED6100A-4A03-4B9C-BBA7-D91A59E6D58C}" type="pres">
      <dgm:prSet presAssocID="{6A57215F-E0C4-4634-A2FB-927CB57634EA}" presName="childText" presStyleLbl="conFgAcc1" presStyleIdx="1" presStyleCnt="6">
        <dgm:presLayoutVars>
          <dgm:bulletEnabled val="1"/>
        </dgm:presLayoutVars>
      </dgm:prSet>
      <dgm:spPr/>
    </dgm:pt>
    <dgm:pt modelId="{EBA9EE4C-FBC6-447C-A201-8902B86B9A46}" type="pres">
      <dgm:prSet presAssocID="{E7943851-E267-412F-9F98-7CF30B5DB9AB}" presName="spaceBetweenRectangles" presStyleCnt="0"/>
      <dgm:spPr/>
    </dgm:pt>
    <dgm:pt modelId="{71D994DE-2D96-4CC6-8462-2451080CBBB1}" type="pres">
      <dgm:prSet presAssocID="{2E2DAFE1-170D-427F-A166-F30A847CA229}" presName="parentLin" presStyleCnt="0"/>
      <dgm:spPr/>
    </dgm:pt>
    <dgm:pt modelId="{C0FEB911-472A-4E06-AF2C-C7313DF4DDFD}" type="pres">
      <dgm:prSet presAssocID="{2E2DAFE1-170D-427F-A166-F30A847CA229}" presName="parentLeftMargin" presStyleLbl="node1" presStyleIdx="1" presStyleCnt="6"/>
      <dgm:spPr/>
      <dgm:t>
        <a:bodyPr/>
        <a:lstStyle/>
        <a:p>
          <a:endParaRPr lang="ru-RU"/>
        </a:p>
      </dgm:t>
    </dgm:pt>
    <dgm:pt modelId="{7CEF0315-3B5C-455C-875C-99990DCA06CB}" type="pres">
      <dgm:prSet presAssocID="{2E2DAFE1-170D-427F-A166-F30A847CA229}" presName="parentText" presStyleLbl="node1" presStyleIdx="2" presStyleCnt="6">
        <dgm:presLayoutVars>
          <dgm:chMax val="0"/>
          <dgm:bulletEnabled val="1"/>
        </dgm:presLayoutVars>
      </dgm:prSet>
      <dgm:spPr/>
      <dgm:t>
        <a:bodyPr/>
        <a:lstStyle/>
        <a:p>
          <a:endParaRPr lang="ru-RU"/>
        </a:p>
      </dgm:t>
    </dgm:pt>
    <dgm:pt modelId="{8CC49D2D-CF6E-4E60-8E97-E438F6349592}" type="pres">
      <dgm:prSet presAssocID="{2E2DAFE1-170D-427F-A166-F30A847CA229}" presName="negativeSpace" presStyleCnt="0"/>
      <dgm:spPr/>
    </dgm:pt>
    <dgm:pt modelId="{22885544-6A61-4250-9AA5-66FBEFE9A4FB}" type="pres">
      <dgm:prSet presAssocID="{2E2DAFE1-170D-427F-A166-F30A847CA229}" presName="childText" presStyleLbl="conFgAcc1" presStyleIdx="2" presStyleCnt="6">
        <dgm:presLayoutVars>
          <dgm:bulletEnabled val="1"/>
        </dgm:presLayoutVars>
      </dgm:prSet>
      <dgm:spPr/>
    </dgm:pt>
    <dgm:pt modelId="{CBD6280F-2F66-43A8-9E81-B1C3CAED416F}" type="pres">
      <dgm:prSet presAssocID="{B44B20B2-8B87-4367-9A7E-1C9B07677E46}" presName="spaceBetweenRectangles" presStyleCnt="0"/>
      <dgm:spPr/>
    </dgm:pt>
    <dgm:pt modelId="{DCC8C6F0-0E06-4CE7-ACDB-E2A7ED656D1C}" type="pres">
      <dgm:prSet presAssocID="{B3123EAF-6B0E-4C0C-99D3-80786246F17A}" presName="parentLin" presStyleCnt="0"/>
      <dgm:spPr/>
    </dgm:pt>
    <dgm:pt modelId="{C9438A39-68E7-445F-9A44-B8427AE3E1FD}" type="pres">
      <dgm:prSet presAssocID="{B3123EAF-6B0E-4C0C-99D3-80786246F17A}" presName="parentLeftMargin" presStyleLbl="node1" presStyleIdx="2" presStyleCnt="6"/>
      <dgm:spPr/>
      <dgm:t>
        <a:bodyPr/>
        <a:lstStyle/>
        <a:p>
          <a:endParaRPr lang="ru-RU"/>
        </a:p>
      </dgm:t>
    </dgm:pt>
    <dgm:pt modelId="{BB3AFCA0-42BD-4DAA-A8DF-C4BDBE44E681}" type="pres">
      <dgm:prSet presAssocID="{B3123EAF-6B0E-4C0C-99D3-80786246F17A}" presName="parentText" presStyleLbl="node1" presStyleIdx="3" presStyleCnt="6">
        <dgm:presLayoutVars>
          <dgm:chMax val="0"/>
          <dgm:bulletEnabled val="1"/>
        </dgm:presLayoutVars>
      </dgm:prSet>
      <dgm:spPr/>
      <dgm:t>
        <a:bodyPr/>
        <a:lstStyle/>
        <a:p>
          <a:endParaRPr lang="ru-RU"/>
        </a:p>
      </dgm:t>
    </dgm:pt>
    <dgm:pt modelId="{846D5635-3F61-4637-86B6-C13CC09C56CD}" type="pres">
      <dgm:prSet presAssocID="{B3123EAF-6B0E-4C0C-99D3-80786246F17A}" presName="negativeSpace" presStyleCnt="0"/>
      <dgm:spPr/>
    </dgm:pt>
    <dgm:pt modelId="{53F1FE10-9A16-4DAA-983F-4961E79CD629}" type="pres">
      <dgm:prSet presAssocID="{B3123EAF-6B0E-4C0C-99D3-80786246F17A}" presName="childText" presStyleLbl="conFgAcc1" presStyleIdx="3" presStyleCnt="6">
        <dgm:presLayoutVars>
          <dgm:bulletEnabled val="1"/>
        </dgm:presLayoutVars>
      </dgm:prSet>
      <dgm:spPr/>
    </dgm:pt>
    <dgm:pt modelId="{7D7E451B-D62D-4893-BDAA-BEA07C602FE2}" type="pres">
      <dgm:prSet presAssocID="{9AC52524-B285-4531-A602-E4D608C763D1}" presName="spaceBetweenRectangles" presStyleCnt="0"/>
      <dgm:spPr/>
    </dgm:pt>
    <dgm:pt modelId="{C3603E2B-70D0-4C52-8751-0BF7C75C136D}" type="pres">
      <dgm:prSet presAssocID="{E2CF2E21-34EE-47E1-8DE8-B9CAC0189C42}" presName="parentLin" presStyleCnt="0"/>
      <dgm:spPr/>
    </dgm:pt>
    <dgm:pt modelId="{01686B45-BB7B-44AD-B53A-7DB063FAF66B}" type="pres">
      <dgm:prSet presAssocID="{E2CF2E21-34EE-47E1-8DE8-B9CAC0189C42}" presName="parentLeftMargin" presStyleLbl="node1" presStyleIdx="3" presStyleCnt="6"/>
      <dgm:spPr/>
      <dgm:t>
        <a:bodyPr/>
        <a:lstStyle/>
        <a:p>
          <a:endParaRPr lang="ru-RU"/>
        </a:p>
      </dgm:t>
    </dgm:pt>
    <dgm:pt modelId="{DBF345E2-22F4-4A53-8883-C8221FB355C7}" type="pres">
      <dgm:prSet presAssocID="{E2CF2E21-34EE-47E1-8DE8-B9CAC0189C42}" presName="parentText" presStyleLbl="node1" presStyleIdx="4" presStyleCnt="6">
        <dgm:presLayoutVars>
          <dgm:chMax val="0"/>
          <dgm:bulletEnabled val="1"/>
        </dgm:presLayoutVars>
      </dgm:prSet>
      <dgm:spPr/>
      <dgm:t>
        <a:bodyPr/>
        <a:lstStyle/>
        <a:p>
          <a:endParaRPr lang="ru-RU"/>
        </a:p>
      </dgm:t>
    </dgm:pt>
    <dgm:pt modelId="{0E62DC40-EEB2-4FC6-9D13-4ED51FCBE20E}" type="pres">
      <dgm:prSet presAssocID="{E2CF2E21-34EE-47E1-8DE8-B9CAC0189C42}" presName="negativeSpace" presStyleCnt="0"/>
      <dgm:spPr/>
    </dgm:pt>
    <dgm:pt modelId="{AA8BE0D5-2578-41C0-8CF2-AEFAA94CB4C7}" type="pres">
      <dgm:prSet presAssocID="{E2CF2E21-34EE-47E1-8DE8-B9CAC0189C42}" presName="childText" presStyleLbl="conFgAcc1" presStyleIdx="4" presStyleCnt="6">
        <dgm:presLayoutVars>
          <dgm:bulletEnabled val="1"/>
        </dgm:presLayoutVars>
      </dgm:prSet>
      <dgm:spPr/>
    </dgm:pt>
    <dgm:pt modelId="{EE49BF7F-4186-46ED-90FF-C1E60838BF60}" type="pres">
      <dgm:prSet presAssocID="{954D2FF4-2C33-4CAF-9BDB-6027B940A845}" presName="spaceBetweenRectangles" presStyleCnt="0"/>
      <dgm:spPr/>
    </dgm:pt>
    <dgm:pt modelId="{5535434C-00E9-4340-89A5-74A06D6210D4}" type="pres">
      <dgm:prSet presAssocID="{39C141C7-4A13-4AAD-AB59-DD6F6E8D3BF4}" presName="parentLin" presStyleCnt="0"/>
      <dgm:spPr/>
    </dgm:pt>
    <dgm:pt modelId="{53B5406F-734D-49B9-8342-FDC2EAE810E6}" type="pres">
      <dgm:prSet presAssocID="{39C141C7-4A13-4AAD-AB59-DD6F6E8D3BF4}" presName="parentLeftMargin" presStyleLbl="node1" presStyleIdx="4" presStyleCnt="6"/>
      <dgm:spPr/>
      <dgm:t>
        <a:bodyPr/>
        <a:lstStyle/>
        <a:p>
          <a:endParaRPr lang="ru-RU"/>
        </a:p>
      </dgm:t>
    </dgm:pt>
    <dgm:pt modelId="{DBF824F2-82E3-4D57-B025-A400DC7DB1AA}" type="pres">
      <dgm:prSet presAssocID="{39C141C7-4A13-4AAD-AB59-DD6F6E8D3BF4}" presName="parentText" presStyleLbl="node1" presStyleIdx="5" presStyleCnt="6">
        <dgm:presLayoutVars>
          <dgm:chMax val="0"/>
          <dgm:bulletEnabled val="1"/>
        </dgm:presLayoutVars>
      </dgm:prSet>
      <dgm:spPr/>
      <dgm:t>
        <a:bodyPr/>
        <a:lstStyle/>
        <a:p>
          <a:endParaRPr lang="ru-RU"/>
        </a:p>
      </dgm:t>
    </dgm:pt>
    <dgm:pt modelId="{BD83F1C2-7147-491C-B1F6-EE76BF10818B}" type="pres">
      <dgm:prSet presAssocID="{39C141C7-4A13-4AAD-AB59-DD6F6E8D3BF4}" presName="negativeSpace" presStyleCnt="0"/>
      <dgm:spPr/>
    </dgm:pt>
    <dgm:pt modelId="{29661093-1FA1-4E5C-AD15-DDF7CC3B8822}" type="pres">
      <dgm:prSet presAssocID="{39C141C7-4A13-4AAD-AB59-DD6F6E8D3BF4}" presName="childText" presStyleLbl="conFgAcc1" presStyleIdx="5" presStyleCnt="6">
        <dgm:presLayoutVars>
          <dgm:bulletEnabled val="1"/>
        </dgm:presLayoutVars>
      </dgm:prSet>
      <dgm:spPr/>
    </dgm:pt>
  </dgm:ptLst>
  <dgm:cxnLst>
    <dgm:cxn modelId="{7A9D9CD9-C219-45CF-9099-588EB7EC0A57}" type="presOf" srcId="{B3123EAF-6B0E-4C0C-99D3-80786246F17A}" destId="{BB3AFCA0-42BD-4DAA-A8DF-C4BDBE44E681}" srcOrd="1" destOrd="0" presId="urn:microsoft.com/office/officeart/2005/8/layout/list1"/>
    <dgm:cxn modelId="{1A35577F-CA67-45D8-BC95-DF051ACA663E}" srcId="{ACD84D18-B848-49CD-ABE7-C3C9564B4E7C}" destId="{6A57215F-E0C4-4634-A2FB-927CB57634EA}" srcOrd="1" destOrd="0" parTransId="{A02FD427-3B15-4312-84AC-BAA15BA464C2}" sibTransId="{E7943851-E267-412F-9F98-7CF30B5DB9AB}"/>
    <dgm:cxn modelId="{CAAF3B06-1533-4EB6-9EE8-D03F3B980329}" type="presOf" srcId="{6701B24F-5B35-4EE0-9B9D-213B017FA1AF}" destId="{D98C3858-F8B7-4345-97D7-B203D633F746}" srcOrd="0" destOrd="0" presId="urn:microsoft.com/office/officeart/2005/8/layout/list1"/>
    <dgm:cxn modelId="{F71F614E-F92F-45CC-AE23-1213B8800D98}" srcId="{ACD84D18-B848-49CD-ABE7-C3C9564B4E7C}" destId="{39C141C7-4A13-4AAD-AB59-DD6F6E8D3BF4}" srcOrd="5" destOrd="0" parTransId="{1A54D9E4-BDB6-4C22-BCE9-445F3F638DCC}" sibTransId="{A730A74D-890E-46A1-A99D-A1CF54C204DC}"/>
    <dgm:cxn modelId="{5E146472-66D4-4F3A-90EE-A50E0A425C3C}" srcId="{ACD84D18-B848-49CD-ABE7-C3C9564B4E7C}" destId="{B3123EAF-6B0E-4C0C-99D3-80786246F17A}" srcOrd="3" destOrd="0" parTransId="{D32D1CA5-E25F-49E2-BAC5-68AD3B940E63}" sibTransId="{9AC52524-B285-4531-A602-E4D608C763D1}"/>
    <dgm:cxn modelId="{31A9708A-AFBE-452E-BB1D-D1103F81A72E}" srcId="{ACD84D18-B848-49CD-ABE7-C3C9564B4E7C}" destId="{2E2DAFE1-170D-427F-A166-F30A847CA229}" srcOrd="2" destOrd="0" parTransId="{864CA3E5-5BF7-445E-A270-2E28761D898D}" sibTransId="{B44B20B2-8B87-4367-9A7E-1C9B07677E46}"/>
    <dgm:cxn modelId="{9E23939D-1040-4CE4-87A2-DB305A112ED4}" type="presOf" srcId="{E2CF2E21-34EE-47E1-8DE8-B9CAC0189C42}" destId="{DBF345E2-22F4-4A53-8883-C8221FB355C7}" srcOrd="1" destOrd="0" presId="urn:microsoft.com/office/officeart/2005/8/layout/list1"/>
    <dgm:cxn modelId="{8FB2DEE7-03BC-4B2A-9A26-9D6CEB479D1C}" type="presOf" srcId="{6A57215F-E0C4-4634-A2FB-927CB57634EA}" destId="{08043230-F8B6-443B-9AB1-D6EABB3D8A0F}" srcOrd="1" destOrd="0" presId="urn:microsoft.com/office/officeart/2005/8/layout/list1"/>
    <dgm:cxn modelId="{248CE0AE-C5E5-4EF5-B5B8-B9DA25E0E11B}" type="presOf" srcId="{ACD84D18-B848-49CD-ABE7-C3C9564B4E7C}" destId="{4C030EF3-2C5B-467F-92B8-46C9839E14AC}" srcOrd="0" destOrd="0" presId="urn:microsoft.com/office/officeart/2005/8/layout/list1"/>
    <dgm:cxn modelId="{BC26D94A-016C-4107-893B-1BE677C1A5B7}" type="presOf" srcId="{E2CF2E21-34EE-47E1-8DE8-B9CAC0189C42}" destId="{01686B45-BB7B-44AD-B53A-7DB063FAF66B}" srcOrd="0" destOrd="0" presId="urn:microsoft.com/office/officeart/2005/8/layout/list1"/>
    <dgm:cxn modelId="{5FF45639-C2AB-4D44-BE30-D1B32C0E1652}" type="presOf" srcId="{2E2DAFE1-170D-427F-A166-F30A847CA229}" destId="{7CEF0315-3B5C-455C-875C-99990DCA06CB}" srcOrd="1" destOrd="0" presId="urn:microsoft.com/office/officeart/2005/8/layout/list1"/>
    <dgm:cxn modelId="{A72F367C-EA72-494F-A7E9-F58430EFB857}" type="presOf" srcId="{39C141C7-4A13-4AAD-AB59-DD6F6E8D3BF4}" destId="{DBF824F2-82E3-4D57-B025-A400DC7DB1AA}" srcOrd="1" destOrd="0" presId="urn:microsoft.com/office/officeart/2005/8/layout/list1"/>
    <dgm:cxn modelId="{F75ABDDF-75AE-42D6-9B02-788681C14CE4}" type="presOf" srcId="{B3123EAF-6B0E-4C0C-99D3-80786246F17A}" destId="{C9438A39-68E7-445F-9A44-B8427AE3E1FD}" srcOrd="0" destOrd="0" presId="urn:microsoft.com/office/officeart/2005/8/layout/list1"/>
    <dgm:cxn modelId="{FA4DFAA9-A289-45CA-9112-8B271D239727}" type="presOf" srcId="{2E2DAFE1-170D-427F-A166-F30A847CA229}" destId="{C0FEB911-472A-4E06-AF2C-C7313DF4DDFD}" srcOrd="0" destOrd="0" presId="urn:microsoft.com/office/officeart/2005/8/layout/list1"/>
    <dgm:cxn modelId="{CF62276C-E334-4159-A539-54B5AB6F7984}" type="presOf" srcId="{39C141C7-4A13-4AAD-AB59-DD6F6E8D3BF4}" destId="{53B5406F-734D-49B9-8342-FDC2EAE810E6}" srcOrd="0" destOrd="0" presId="urn:microsoft.com/office/officeart/2005/8/layout/list1"/>
    <dgm:cxn modelId="{1BF00D44-6FE3-4DA0-9C55-D3DBF3044EB0}" type="presOf" srcId="{6701B24F-5B35-4EE0-9B9D-213B017FA1AF}" destId="{B4DF8046-D533-41C9-8BC8-0E83F57BBF0C}" srcOrd="1" destOrd="0" presId="urn:microsoft.com/office/officeart/2005/8/layout/list1"/>
    <dgm:cxn modelId="{58399022-EBC0-4FF1-8832-E6A7A3719D6E}" type="presOf" srcId="{6A57215F-E0C4-4634-A2FB-927CB57634EA}" destId="{F99E82A4-5D94-46AE-8690-62B130B3A08C}" srcOrd="0" destOrd="0" presId="urn:microsoft.com/office/officeart/2005/8/layout/list1"/>
    <dgm:cxn modelId="{268A7B75-76FD-4CFB-A518-74B0D2325B05}" srcId="{ACD84D18-B848-49CD-ABE7-C3C9564B4E7C}" destId="{6701B24F-5B35-4EE0-9B9D-213B017FA1AF}" srcOrd="0" destOrd="0" parTransId="{48934EC9-D175-4053-9F86-702DBAFC5175}" sibTransId="{434DD646-8C2C-4E95-993F-FE111599E3E9}"/>
    <dgm:cxn modelId="{0B7210A6-FAA8-4644-81B1-695E1DDB0200}" srcId="{ACD84D18-B848-49CD-ABE7-C3C9564B4E7C}" destId="{E2CF2E21-34EE-47E1-8DE8-B9CAC0189C42}" srcOrd="4" destOrd="0" parTransId="{98A3F9AD-4C31-408D-A606-FB67A62D5F3B}" sibTransId="{954D2FF4-2C33-4CAF-9BDB-6027B940A845}"/>
    <dgm:cxn modelId="{0A04640F-1EB4-4534-BD33-82A6D00490EF}" type="presParOf" srcId="{4C030EF3-2C5B-467F-92B8-46C9839E14AC}" destId="{CAC4A231-47C7-47DE-ADC5-49E5284D64FD}" srcOrd="0" destOrd="0" presId="urn:microsoft.com/office/officeart/2005/8/layout/list1"/>
    <dgm:cxn modelId="{FB8061F7-4DCB-4AFD-AE6A-6B9FB27E0724}" type="presParOf" srcId="{CAC4A231-47C7-47DE-ADC5-49E5284D64FD}" destId="{D98C3858-F8B7-4345-97D7-B203D633F746}" srcOrd="0" destOrd="0" presId="urn:microsoft.com/office/officeart/2005/8/layout/list1"/>
    <dgm:cxn modelId="{D2B209F8-7693-40FF-B15D-792F69D2E76A}" type="presParOf" srcId="{CAC4A231-47C7-47DE-ADC5-49E5284D64FD}" destId="{B4DF8046-D533-41C9-8BC8-0E83F57BBF0C}" srcOrd="1" destOrd="0" presId="urn:microsoft.com/office/officeart/2005/8/layout/list1"/>
    <dgm:cxn modelId="{62347856-A631-4142-94A0-1314F98EFC3A}" type="presParOf" srcId="{4C030EF3-2C5B-467F-92B8-46C9839E14AC}" destId="{C14B6B1C-F6DA-47DB-A992-B617CAE6140D}" srcOrd="1" destOrd="0" presId="urn:microsoft.com/office/officeart/2005/8/layout/list1"/>
    <dgm:cxn modelId="{2D68C9C9-65B0-4CF7-82CD-F9D8B3F33B3D}" type="presParOf" srcId="{4C030EF3-2C5B-467F-92B8-46C9839E14AC}" destId="{A6E8D9F4-9FB6-4D54-9CCA-757CF6B7B760}" srcOrd="2" destOrd="0" presId="urn:microsoft.com/office/officeart/2005/8/layout/list1"/>
    <dgm:cxn modelId="{2450DB22-2BE5-4529-8FFE-825A4B83C365}" type="presParOf" srcId="{4C030EF3-2C5B-467F-92B8-46C9839E14AC}" destId="{B670347C-8659-4BEB-AD00-A0921944F13C}" srcOrd="3" destOrd="0" presId="urn:microsoft.com/office/officeart/2005/8/layout/list1"/>
    <dgm:cxn modelId="{472C9FF5-95B5-49D1-865A-726FCC2B8A86}" type="presParOf" srcId="{4C030EF3-2C5B-467F-92B8-46C9839E14AC}" destId="{56776E98-39F1-4F72-ADB3-A7C1A811FE51}" srcOrd="4" destOrd="0" presId="urn:microsoft.com/office/officeart/2005/8/layout/list1"/>
    <dgm:cxn modelId="{AE2C81B6-39D0-42AF-BF5B-2D38EF8959E6}" type="presParOf" srcId="{56776E98-39F1-4F72-ADB3-A7C1A811FE51}" destId="{F99E82A4-5D94-46AE-8690-62B130B3A08C}" srcOrd="0" destOrd="0" presId="urn:microsoft.com/office/officeart/2005/8/layout/list1"/>
    <dgm:cxn modelId="{83513293-62BF-4F10-95CC-3B97CC6AE931}" type="presParOf" srcId="{56776E98-39F1-4F72-ADB3-A7C1A811FE51}" destId="{08043230-F8B6-443B-9AB1-D6EABB3D8A0F}" srcOrd="1" destOrd="0" presId="urn:microsoft.com/office/officeart/2005/8/layout/list1"/>
    <dgm:cxn modelId="{19A5A1BD-965C-4627-A2E9-1295C9896402}" type="presParOf" srcId="{4C030EF3-2C5B-467F-92B8-46C9839E14AC}" destId="{F638FAE7-405C-4437-B24F-8046E35A6B45}" srcOrd="5" destOrd="0" presId="urn:microsoft.com/office/officeart/2005/8/layout/list1"/>
    <dgm:cxn modelId="{195C15FD-5E99-40E3-9F70-67641DFD5B2C}" type="presParOf" srcId="{4C030EF3-2C5B-467F-92B8-46C9839E14AC}" destId="{7ED6100A-4A03-4B9C-BBA7-D91A59E6D58C}" srcOrd="6" destOrd="0" presId="urn:microsoft.com/office/officeart/2005/8/layout/list1"/>
    <dgm:cxn modelId="{E1E13025-1262-4E68-B070-91D1B2CF6103}" type="presParOf" srcId="{4C030EF3-2C5B-467F-92B8-46C9839E14AC}" destId="{EBA9EE4C-FBC6-447C-A201-8902B86B9A46}" srcOrd="7" destOrd="0" presId="urn:microsoft.com/office/officeart/2005/8/layout/list1"/>
    <dgm:cxn modelId="{73515CD2-5721-4E10-9300-3BF134AAC05A}" type="presParOf" srcId="{4C030EF3-2C5B-467F-92B8-46C9839E14AC}" destId="{71D994DE-2D96-4CC6-8462-2451080CBBB1}" srcOrd="8" destOrd="0" presId="urn:microsoft.com/office/officeart/2005/8/layout/list1"/>
    <dgm:cxn modelId="{4AA9774A-C738-4DA4-BF93-7AA8866EFFF8}" type="presParOf" srcId="{71D994DE-2D96-4CC6-8462-2451080CBBB1}" destId="{C0FEB911-472A-4E06-AF2C-C7313DF4DDFD}" srcOrd="0" destOrd="0" presId="urn:microsoft.com/office/officeart/2005/8/layout/list1"/>
    <dgm:cxn modelId="{9410FD10-E803-4F4E-98A1-C9CEFA279FA5}" type="presParOf" srcId="{71D994DE-2D96-4CC6-8462-2451080CBBB1}" destId="{7CEF0315-3B5C-455C-875C-99990DCA06CB}" srcOrd="1" destOrd="0" presId="urn:microsoft.com/office/officeart/2005/8/layout/list1"/>
    <dgm:cxn modelId="{FC9BF52D-9E69-45BD-A5B6-9841CCB32CBC}" type="presParOf" srcId="{4C030EF3-2C5B-467F-92B8-46C9839E14AC}" destId="{8CC49D2D-CF6E-4E60-8E97-E438F6349592}" srcOrd="9" destOrd="0" presId="urn:microsoft.com/office/officeart/2005/8/layout/list1"/>
    <dgm:cxn modelId="{520B14C5-38B5-4156-88B5-769B9B2AC8EA}" type="presParOf" srcId="{4C030EF3-2C5B-467F-92B8-46C9839E14AC}" destId="{22885544-6A61-4250-9AA5-66FBEFE9A4FB}" srcOrd="10" destOrd="0" presId="urn:microsoft.com/office/officeart/2005/8/layout/list1"/>
    <dgm:cxn modelId="{0C98AE47-B3B1-402B-97FE-29C0061D2B95}" type="presParOf" srcId="{4C030EF3-2C5B-467F-92B8-46C9839E14AC}" destId="{CBD6280F-2F66-43A8-9E81-B1C3CAED416F}" srcOrd="11" destOrd="0" presId="urn:microsoft.com/office/officeart/2005/8/layout/list1"/>
    <dgm:cxn modelId="{5983E5F7-E9EF-47E4-A46B-9D7A3F8B52B8}" type="presParOf" srcId="{4C030EF3-2C5B-467F-92B8-46C9839E14AC}" destId="{DCC8C6F0-0E06-4CE7-ACDB-E2A7ED656D1C}" srcOrd="12" destOrd="0" presId="urn:microsoft.com/office/officeart/2005/8/layout/list1"/>
    <dgm:cxn modelId="{17D5FEE8-F497-4B5F-9115-704DAE3B3CA5}" type="presParOf" srcId="{DCC8C6F0-0E06-4CE7-ACDB-E2A7ED656D1C}" destId="{C9438A39-68E7-445F-9A44-B8427AE3E1FD}" srcOrd="0" destOrd="0" presId="urn:microsoft.com/office/officeart/2005/8/layout/list1"/>
    <dgm:cxn modelId="{93EC7C1F-0D0A-408F-A679-B0B21B683A43}" type="presParOf" srcId="{DCC8C6F0-0E06-4CE7-ACDB-E2A7ED656D1C}" destId="{BB3AFCA0-42BD-4DAA-A8DF-C4BDBE44E681}" srcOrd="1" destOrd="0" presId="urn:microsoft.com/office/officeart/2005/8/layout/list1"/>
    <dgm:cxn modelId="{E7F5D960-7BE8-4015-94FE-E1B624F77513}" type="presParOf" srcId="{4C030EF3-2C5B-467F-92B8-46C9839E14AC}" destId="{846D5635-3F61-4637-86B6-C13CC09C56CD}" srcOrd="13" destOrd="0" presId="urn:microsoft.com/office/officeart/2005/8/layout/list1"/>
    <dgm:cxn modelId="{B5F79764-43EE-4B4E-B539-5B826D94C03F}" type="presParOf" srcId="{4C030EF3-2C5B-467F-92B8-46C9839E14AC}" destId="{53F1FE10-9A16-4DAA-983F-4961E79CD629}" srcOrd="14" destOrd="0" presId="urn:microsoft.com/office/officeart/2005/8/layout/list1"/>
    <dgm:cxn modelId="{93B835C8-5505-45B6-A4C8-1A8D6B4A2DAA}" type="presParOf" srcId="{4C030EF3-2C5B-467F-92B8-46C9839E14AC}" destId="{7D7E451B-D62D-4893-BDAA-BEA07C602FE2}" srcOrd="15" destOrd="0" presId="urn:microsoft.com/office/officeart/2005/8/layout/list1"/>
    <dgm:cxn modelId="{5C521326-A1A9-4F07-A805-4F177889B024}" type="presParOf" srcId="{4C030EF3-2C5B-467F-92B8-46C9839E14AC}" destId="{C3603E2B-70D0-4C52-8751-0BF7C75C136D}" srcOrd="16" destOrd="0" presId="urn:microsoft.com/office/officeart/2005/8/layout/list1"/>
    <dgm:cxn modelId="{ADCCC924-8EDC-499F-9534-A5A1BD67976F}" type="presParOf" srcId="{C3603E2B-70D0-4C52-8751-0BF7C75C136D}" destId="{01686B45-BB7B-44AD-B53A-7DB063FAF66B}" srcOrd="0" destOrd="0" presId="urn:microsoft.com/office/officeart/2005/8/layout/list1"/>
    <dgm:cxn modelId="{D83DF31B-E6A2-4E64-B8B4-E12F735F718F}" type="presParOf" srcId="{C3603E2B-70D0-4C52-8751-0BF7C75C136D}" destId="{DBF345E2-22F4-4A53-8883-C8221FB355C7}" srcOrd="1" destOrd="0" presId="urn:microsoft.com/office/officeart/2005/8/layout/list1"/>
    <dgm:cxn modelId="{09FCE6AB-1A64-4A5B-BF48-EC3007FE3117}" type="presParOf" srcId="{4C030EF3-2C5B-467F-92B8-46C9839E14AC}" destId="{0E62DC40-EEB2-4FC6-9D13-4ED51FCBE20E}" srcOrd="17" destOrd="0" presId="urn:microsoft.com/office/officeart/2005/8/layout/list1"/>
    <dgm:cxn modelId="{A718AE4E-AF80-4C41-A19C-B52A2029E729}" type="presParOf" srcId="{4C030EF3-2C5B-467F-92B8-46C9839E14AC}" destId="{AA8BE0D5-2578-41C0-8CF2-AEFAA94CB4C7}" srcOrd="18" destOrd="0" presId="urn:microsoft.com/office/officeart/2005/8/layout/list1"/>
    <dgm:cxn modelId="{86333C9C-5575-4095-B28D-E675574EF8CB}" type="presParOf" srcId="{4C030EF3-2C5B-467F-92B8-46C9839E14AC}" destId="{EE49BF7F-4186-46ED-90FF-C1E60838BF60}" srcOrd="19" destOrd="0" presId="urn:microsoft.com/office/officeart/2005/8/layout/list1"/>
    <dgm:cxn modelId="{5B7A19EE-4306-411E-BC6D-50E56E076523}" type="presParOf" srcId="{4C030EF3-2C5B-467F-92B8-46C9839E14AC}" destId="{5535434C-00E9-4340-89A5-74A06D6210D4}" srcOrd="20" destOrd="0" presId="urn:microsoft.com/office/officeart/2005/8/layout/list1"/>
    <dgm:cxn modelId="{4E1D20D4-CF4D-407E-B252-4A4FAE6F56BC}" type="presParOf" srcId="{5535434C-00E9-4340-89A5-74A06D6210D4}" destId="{53B5406F-734D-49B9-8342-FDC2EAE810E6}" srcOrd="0" destOrd="0" presId="urn:microsoft.com/office/officeart/2005/8/layout/list1"/>
    <dgm:cxn modelId="{036D3082-8372-4BDC-8A90-12A70E13CCA6}" type="presParOf" srcId="{5535434C-00E9-4340-89A5-74A06D6210D4}" destId="{DBF824F2-82E3-4D57-B025-A400DC7DB1AA}" srcOrd="1" destOrd="0" presId="urn:microsoft.com/office/officeart/2005/8/layout/list1"/>
    <dgm:cxn modelId="{FC425048-47DC-442C-959B-D71C7D452321}" type="presParOf" srcId="{4C030EF3-2C5B-467F-92B8-46C9839E14AC}" destId="{BD83F1C2-7147-491C-B1F6-EE76BF10818B}" srcOrd="21" destOrd="0" presId="urn:microsoft.com/office/officeart/2005/8/layout/list1"/>
    <dgm:cxn modelId="{70181237-8EB6-4C30-BAB9-F5360D2B3D68}" type="presParOf" srcId="{4C030EF3-2C5B-467F-92B8-46C9839E14AC}" destId="{29661093-1FA1-4E5C-AD15-DDF7CC3B8822}"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AB92589C-C2B0-4EA5-BBF2-8B006DDC0C55}" type="datetimeFigureOut">
              <a:rPr lang="ru-RU" smtClean="0"/>
              <a:t>25.09.2019</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177ED275-5FE9-41AE-BCE8-2FEDB9C38D34}"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B92589C-C2B0-4EA5-BBF2-8B006DDC0C55}" type="datetimeFigureOut">
              <a:rPr lang="ru-RU" smtClean="0"/>
              <a:t>25.09.2019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77ED275-5FE9-41AE-BCE8-2FEDB9C38D34}"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B92589C-C2B0-4EA5-BBF2-8B006DDC0C55}" type="datetimeFigureOut">
              <a:rPr lang="ru-RU" smtClean="0"/>
              <a:t>25.09.2019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77ED275-5FE9-41AE-BCE8-2FEDB9C38D34}"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AB92589C-C2B0-4EA5-BBF2-8B006DDC0C55}" type="datetimeFigureOut">
              <a:rPr lang="ru-RU" smtClean="0"/>
              <a:t>25.09.2019</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177ED275-5FE9-41AE-BCE8-2FEDB9C38D34}"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AB92589C-C2B0-4EA5-BBF2-8B006DDC0C55}" type="datetimeFigureOut">
              <a:rPr lang="ru-RU" smtClean="0"/>
              <a:t>25.09.2019</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177ED275-5FE9-41AE-BCE8-2FEDB9C38D34}"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AB92589C-C2B0-4EA5-BBF2-8B006DDC0C55}" type="datetimeFigureOut">
              <a:rPr lang="ru-RU" smtClean="0"/>
              <a:t>25.09.2019</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177ED275-5FE9-41AE-BCE8-2FEDB9C38D34}"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AB92589C-C2B0-4EA5-BBF2-8B006DDC0C55}" type="datetimeFigureOut">
              <a:rPr lang="ru-RU" smtClean="0"/>
              <a:t>25.09.2019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177ED275-5FE9-41AE-BCE8-2FEDB9C38D34}"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AB92589C-C2B0-4EA5-BBF2-8B006DDC0C55}" type="datetimeFigureOut">
              <a:rPr lang="ru-RU" smtClean="0"/>
              <a:t>25.09.2019</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77ED275-5FE9-41AE-BCE8-2FEDB9C38D34}"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AB92589C-C2B0-4EA5-BBF2-8B006DDC0C55}" type="datetimeFigureOut">
              <a:rPr lang="ru-RU" smtClean="0"/>
              <a:t>25.09.2019</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77ED275-5FE9-41AE-BCE8-2FEDB9C38D34}"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AB92589C-C2B0-4EA5-BBF2-8B006DDC0C55}" type="datetimeFigureOut">
              <a:rPr lang="ru-RU" smtClean="0"/>
              <a:t>25.09.2019</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77ED275-5FE9-41AE-BCE8-2FEDB9C38D34}"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AB92589C-C2B0-4EA5-BBF2-8B006DDC0C55}" type="datetimeFigureOut">
              <a:rPr lang="ru-RU" smtClean="0"/>
              <a:t>25.09.2019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177ED275-5FE9-41AE-BCE8-2FEDB9C38D34}"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AB92589C-C2B0-4EA5-BBF2-8B006DDC0C55}" type="datetimeFigureOut">
              <a:rPr lang="ru-RU" smtClean="0"/>
              <a:t>25.09.2019</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177ED275-5FE9-41AE-BCE8-2FEDB9C38D34}"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3717032"/>
            <a:ext cx="9144000" cy="648072"/>
          </a:xfrm>
        </p:spPr>
        <p:txBody>
          <a:bodyPr>
            <a:noAutofit/>
          </a:bodyPr>
          <a:lstStyle/>
          <a:p>
            <a:pPr algn="ctr">
              <a:spcBef>
                <a:spcPts val="0"/>
              </a:spcBef>
            </a:pPr>
            <a:r>
              <a:rPr lang="kk-KZ" sz="3200" b="1" dirty="0" smtClean="0">
                <a:solidFill>
                  <a:srgbClr val="002060"/>
                </a:solidFill>
                <a:latin typeface="Times New Roman" pitchFamily="18" charset="0"/>
                <a:cs typeface="Times New Roman" pitchFamily="18" charset="0"/>
              </a:rPr>
              <a:t>Дәріс 14-15 </a:t>
            </a:r>
          </a:p>
          <a:p>
            <a:pPr algn="ctr">
              <a:spcBef>
                <a:spcPts val="0"/>
              </a:spcBef>
            </a:pPr>
            <a:r>
              <a:rPr lang="kk-KZ" sz="3200" b="1" dirty="0" smtClean="0">
                <a:solidFill>
                  <a:srgbClr val="002060"/>
                </a:solidFill>
                <a:latin typeface="Times New Roman" pitchFamily="18" charset="0"/>
                <a:cs typeface="Times New Roman" pitchFamily="18" charset="0"/>
              </a:rPr>
              <a:t> Деректерді сақтау жүйелері мен желілерінің пайда болуы</a:t>
            </a:r>
            <a:endParaRPr lang="ru-RU" sz="3200" dirty="0" smtClean="0">
              <a:solidFill>
                <a:srgbClr val="002060"/>
              </a:solidFill>
              <a:latin typeface="Times New Roman" pitchFamily="18" charset="0"/>
              <a:cs typeface="Times New Roman" pitchFamily="18" charset="0"/>
            </a:endParaRPr>
          </a:p>
          <a:p>
            <a:pPr algn="ctr">
              <a:spcBef>
                <a:spcPts val="0"/>
              </a:spcBef>
            </a:pPr>
            <a:endParaRPr lang="kk-KZ" sz="3200" b="1" dirty="0" smtClean="0">
              <a:solidFill>
                <a:srgbClr val="002060"/>
              </a:solidFill>
              <a:latin typeface="Times New Roman" pitchFamily="18" charset="0"/>
              <a:cs typeface="Times New Roman" pitchFamily="18" charset="0"/>
            </a:endParaRPr>
          </a:p>
        </p:txBody>
      </p:sp>
      <p:sp>
        <p:nvSpPr>
          <p:cNvPr id="4" name="TextBox 3"/>
          <p:cNvSpPr txBox="1"/>
          <p:nvPr/>
        </p:nvSpPr>
        <p:spPr>
          <a:xfrm>
            <a:off x="0" y="260649"/>
            <a:ext cx="9144000" cy="369332"/>
          </a:xfrm>
          <a:prstGeom prst="rect">
            <a:avLst/>
          </a:prstGeom>
          <a:noFill/>
        </p:spPr>
        <p:txBody>
          <a:bodyPr wrap="square" rtlCol="0">
            <a:spAutoFit/>
          </a:bodyPr>
          <a:lstStyle/>
          <a:p>
            <a:pPr algn="ctr"/>
            <a:r>
              <a:rPr lang="kk-KZ" dirty="0" smtClean="0">
                <a:latin typeface="Times New Roman" pitchFamily="18" charset="0"/>
                <a:cs typeface="Times New Roman" pitchFamily="18" charset="0"/>
              </a:rPr>
              <a:t>Қазақстан Республикасының Білім және ғылым </a:t>
            </a:r>
            <a:r>
              <a:rPr lang="kk-KZ" dirty="0" smtClean="0">
                <a:latin typeface="Times New Roman" pitchFamily="18" charset="0"/>
                <a:cs typeface="Times New Roman" pitchFamily="18" charset="0"/>
              </a:rPr>
              <a:t>министрлігі</a:t>
            </a:r>
            <a:endParaRPr lang="kk-KZ" dirty="0" smtClean="0">
              <a:latin typeface="Times New Roman" pitchFamily="18" charset="0"/>
              <a:cs typeface="Times New Roman" pitchFamily="18" charset="0"/>
            </a:endParaRPr>
          </a:p>
        </p:txBody>
      </p:sp>
      <p:sp>
        <p:nvSpPr>
          <p:cNvPr id="5" name="TextBox 4"/>
          <p:cNvSpPr txBox="1"/>
          <p:nvPr/>
        </p:nvSpPr>
        <p:spPr>
          <a:xfrm>
            <a:off x="0" y="1412776"/>
            <a:ext cx="9144000" cy="432048"/>
          </a:xfrm>
          <a:prstGeom prst="rect">
            <a:avLst/>
          </a:prstGeom>
          <a:noFill/>
        </p:spPr>
        <p:txBody>
          <a:bodyPr wrap="square" rtlCol="0">
            <a:spAutoFit/>
          </a:bodyPr>
          <a:lstStyle/>
          <a:p>
            <a:pPr algn="ctr"/>
            <a:r>
              <a:rPr lang="kk-KZ" sz="2200" dirty="0" smtClean="0">
                <a:latin typeface="Times New Roman" pitchFamily="18" charset="0"/>
                <a:cs typeface="Times New Roman" pitchFamily="18" charset="0"/>
              </a:rPr>
              <a:t>Виртуалдау технологиялары және бұлтты есептеулер</a:t>
            </a:r>
            <a:endParaRPr lang="ru-RU" sz="22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57200"/>
            <a:ext cx="8991600" cy="838200"/>
          </a:xfrm>
        </p:spPr>
        <p:txBody>
          <a:bodyPr>
            <a:normAutofit fontScale="90000"/>
          </a:bodyPr>
          <a:lstStyle/>
          <a:p>
            <a:pPr algn="ctr"/>
            <a:r>
              <a:rPr lang="kk-KZ" b="1" dirty="0" smtClean="0">
                <a:latin typeface="Times New Roman" pitchFamily="18" charset="0"/>
                <a:cs typeface="Times New Roman" pitchFamily="18" charset="0"/>
              </a:rPr>
              <a:t>Жоспар:</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p>
        </p:txBody>
      </p:sp>
      <p:sp>
        <p:nvSpPr>
          <p:cNvPr id="3" name="Содержимое 2"/>
          <p:cNvSpPr>
            <a:spLocks noGrp="1"/>
          </p:cNvSpPr>
          <p:nvPr>
            <p:ph idx="1"/>
          </p:nvPr>
        </p:nvSpPr>
        <p:spPr/>
        <p:txBody>
          <a:bodyPr>
            <a:normAutofit lnSpcReduction="10000"/>
          </a:bodyPr>
          <a:lstStyle/>
          <a:p>
            <a:pPr>
              <a:buNone/>
            </a:pPr>
            <a:r>
              <a:rPr lang="kk-KZ" dirty="0" smtClean="0">
                <a:latin typeface="Times New Roman" pitchFamily="18" charset="0"/>
                <a:cs typeface="Times New Roman" pitchFamily="18" charset="0"/>
              </a:rPr>
              <a:t>1.Деректерді сақтау желісі</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2.Физикалық сервердің ресурстарын виртуализациялау</a:t>
            </a:r>
            <a:endParaRPr lang="ru-RU" dirty="0" smtClean="0">
              <a:latin typeface="Times New Roman" pitchFamily="18" charset="0"/>
              <a:cs typeface="Times New Roman" pitchFamily="18" charset="0"/>
            </a:endParaRPr>
          </a:p>
          <a:p>
            <a:pPr>
              <a:buNone/>
            </a:pPr>
            <a:r>
              <a:rPr lang="kk-KZ" b="1" dirty="0" smtClean="0">
                <a:latin typeface="Times New Roman" pitchFamily="18" charset="0"/>
                <a:cs typeface="Times New Roman" pitchFamily="18" charset="0"/>
              </a:rPr>
              <a:t>Сабақ мақсаты: </a:t>
            </a:r>
            <a:r>
              <a:rPr lang="kk-KZ" dirty="0" smtClean="0">
                <a:latin typeface="Times New Roman" pitchFamily="18" charset="0"/>
                <a:cs typeface="Times New Roman" pitchFamily="18" charset="0"/>
              </a:rPr>
              <a:t>Студенттерді</a:t>
            </a:r>
            <a:r>
              <a:rPr lang="kk-KZ" b="1"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SAN топологиясымен, жүйелермен және деректерді сақтау желілермен таныстыру.</a:t>
            </a:r>
            <a:endParaRPr lang="ru-RU" dirty="0" smtClean="0">
              <a:latin typeface="Times New Roman" pitchFamily="18" charset="0"/>
              <a:cs typeface="Times New Roman" pitchFamily="18" charset="0"/>
            </a:endParaRPr>
          </a:p>
          <a:p>
            <a:pPr>
              <a:buNone/>
            </a:pPr>
            <a:r>
              <a:rPr lang="kk-KZ" b="1" dirty="0" smtClean="0">
                <a:latin typeface="Times New Roman" pitchFamily="18" charset="0"/>
                <a:cs typeface="Times New Roman" pitchFamily="18" charset="0"/>
              </a:rPr>
              <a:t>Негізгі түсініктер:</a:t>
            </a:r>
            <a:r>
              <a:rPr lang="kk-KZ" dirty="0" smtClean="0">
                <a:latin typeface="Times New Roman" pitchFamily="18" charset="0"/>
                <a:cs typeface="Times New Roman" pitchFamily="18" charset="0"/>
              </a:rPr>
              <a:t> Blade-сервер, деректерді сақтау жүйесі, SAN, консолидация, модульдік серверлер.</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57200"/>
            <a:ext cx="8740080" cy="838200"/>
          </a:xfrm>
        </p:spPr>
        <p:txBody>
          <a:bodyPr>
            <a:normAutofit/>
          </a:bodyPr>
          <a:lstStyle/>
          <a:p>
            <a:pPr algn="ctr"/>
            <a:r>
              <a:rPr lang="kk-KZ" sz="3200" b="1" cap="none" dirty="0" smtClean="0">
                <a:latin typeface="Times New Roman" pitchFamily="18" charset="0"/>
                <a:cs typeface="Times New Roman" pitchFamily="18" charset="0"/>
              </a:rPr>
              <a:t>Деректерді сақтау желісі</a:t>
            </a:r>
            <a:endParaRPr lang="ru-RU" sz="3200" b="1" cap="none" dirty="0"/>
          </a:p>
        </p:txBody>
      </p:sp>
      <p:sp>
        <p:nvSpPr>
          <p:cNvPr id="4" name="Скругленный прямоугольник 3"/>
          <p:cNvSpPr/>
          <p:nvPr/>
        </p:nvSpPr>
        <p:spPr>
          <a:xfrm>
            <a:off x="251520" y="1628800"/>
            <a:ext cx="8568952" cy="42484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2200" dirty="0">
                <a:latin typeface="Times New Roman" pitchFamily="18" charset="0"/>
                <a:cs typeface="Times New Roman" pitchFamily="18" charset="0"/>
              </a:rPr>
              <a:t>Деректерді сақтау желісі (Storage Area Network немесе </a:t>
            </a:r>
            <a:r>
              <a:rPr lang="kk-KZ" sz="2200" b="1" dirty="0">
                <a:latin typeface="Times New Roman" pitchFamily="18" charset="0"/>
                <a:cs typeface="Times New Roman" pitchFamily="18" charset="0"/>
              </a:rPr>
              <a:t>SAN</a:t>
            </a:r>
            <a:r>
              <a:rPr lang="kk-KZ" sz="2200" dirty="0">
                <a:latin typeface="Times New Roman" pitchFamily="18" charset="0"/>
                <a:cs typeface="Times New Roman" pitchFamily="18" charset="0"/>
              </a:rPr>
              <a:t>) бұл «аралдарды» жоғары жылдамдықты желі жабдықтармен біріктіруге мүмкіндік береді. 1,2,4 объектілері арасында немесе8 Mbit/sec-пен ақпаратты алмасу жылдамдығын қамтамасыз ететін Fibre Chanel интерфейсі бойынша жабдықтардың талшықтық-оптикалық байланысы SAN негізін құрайды. Сақтау желілері сақтау жүйелерінің ресурстарын пайдаланудың тиімділігін арттыруға көмектеседі, </a:t>
            </a:r>
            <a:r>
              <a:rPr lang="kk-KZ" sz="2200" dirty="0" smtClean="0">
                <a:latin typeface="Times New Roman" pitchFamily="18" charset="0"/>
                <a:cs typeface="Times New Roman" pitchFamily="18" charset="0"/>
              </a:rPr>
              <a:t>себебі</a:t>
            </a:r>
            <a:r>
              <a:rPr lang="kk-KZ" sz="2200" dirty="0">
                <a:latin typeface="Times New Roman" pitchFamily="18" charset="0"/>
                <a:cs typeface="Times New Roman" pitchFamily="18" charset="0"/>
              </a:rPr>
              <a:t>, желінің кез-келген торабына кез-келген ресурсты бөлу мүмкіндігін береді.</a:t>
            </a:r>
            <a:endParaRPr lang="ru-RU" sz="22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57200"/>
            <a:ext cx="9144000" cy="838200"/>
          </a:xfrm>
        </p:spPr>
        <p:txBody>
          <a:bodyPr>
            <a:noAutofit/>
          </a:bodyPr>
          <a:lstStyle/>
          <a:p>
            <a:r>
              <a:rPr lang="kk-KZ" sz="2800" b="1" cap="none" dirty="0" smtClean="0">
                <a:latin typeface="Times New Roman" pitchFamily="18" charset="0"/>
                <a:cs typeface="Times New Roman" pitchFamily="18" charset="0"/>
              </a:rPr>
              <a:t>SAN-ның негізгі артықшылықтарын қарастырайық:</a:t>
            </a:r>
            <a:endParaRPr lang="ru-RU" sz="2800" b="1" cap="none" dirty="0">
              <a:latin typeface="Times New Roman" pitchFamily="18" charset="0"/>
              <a:cs typeface="Times New Roman" pitchFamily="18" charset="0"/>
            </a:endParaRPr>
          </a:p>
        </p:txBody>
      </p:sp>
      <p:graphicFrame>
        <p:nvGraphicFramePr>
          <p:cNvPr id="4" name="Схема 3"/>
          <p:cNvGraphicFramePr/>
          <p:nvPr/>
        </p:nvGraphicFramePr>
        <p:xfrm>
          <a:off x="827584" y="1397000"/>
          <a:ext cx="7704856" cy="498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57200"/>
            <a:ext cx="8452048" cy="838200"/>
          </a:xfrm>
        </p:spPr>
        <p:txBody>
          <a:bodyPr>
            <a:normAutofit/>
          </a:bodyPr>
          <a:lstStyle/>
          <a:p>
            <a:r>
              <a:rPr lang="kk-KZ" sz="3200" b="1" cap="none" dirty="0" smtClean="0">
                <a:latin typeface="Times New Roman" pitchFamily="18" charset="0"/>
                <a:cs typeface="Times New Roman" pitchFamily="18" charset="0"/>
              </a:rPr>
              <a:t>SAN-ның негізгі артықшылықтары</a:t>
            </a:r>
            <a:endParaRPr lang="ru-RU" sz="3200" dirty="0"/>
          </a:p>
        </p:txBody>
      </p:sp>
      <p:sp>
        <p:nvSpPr>
          <p:cNvPr id="4" name="Скругленный прямоугольник 3"/>
          <p:cNvSpPr/>
          <p:nvPr/>
        </p:nvSpPr>
        <p:spPr>
          <a:xfrm>
            <a:off x="323528" y="1340768"/>
            <a:ext cx="8640960" cy="180020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kk-KZ" sz="2400" i="1" dirty="0" smtClean="0">
                <a:solidFill>
                  <a:srgbClr val="002060"/>
                </a:solidFill>
                <a:latin typeface="Times New Roman" pitchFamily="18" charset="0"/>
                <a:cs typeface="Times New Roman" pitchFamily="18" charset="0"/>
              </a:rPr>
              <a:t>Өнімділік.</a:t>
            </a:r>
            <a:r>
              <a:rPr lang="kk-KZ" sz="2400" dirty="0" smtClean="0">
                <a:solidFill>
                  <a:srgbClr val="002060"/>
                </a:solidFill>
                <a:latin typeface="Times New Roman" pitchFamily="18" charset="0"/>
                <a:cs typeface="Times New Roman" pitchFamily="18" charset="0"/>
              </a:rPr>
              <a:t> SAN технологиялары деректерді сақтау мен тасымалдау тапсырмалары үшін жоғары өнімділікті қамтамасыз етуге мүмкіндік береді.            </a:t>
            </a:r>
            <a:endParaRPr lang="ru-RU" sz="2400" dirty="0" smtClean="0">
              <a:solidFill>
                <a:srgbClr val="002060"/>
              </a:solidFill>
              <a:latin typeface="Times New Roman" pitchFamily="18" charset="0"/>
              <a:cs typeface="Times New Roman" pitchFamily="18" charset="0"/>
            </a:endParaRPr>
          </a:p>
          <a:p>
            <a:pPr algn="ctr"/>
            <a:endParaRPr lang="ru-RU" sz="2400" dirty="0">
              <a:solidFill>
                <a:srgbClr val="002060"/>
              </a:solidFill>
              <a:latin typeface="Times New Roman" pitchFamily="18" charset="0"/>
              <a:cs typeface="Times New Roman" pitchFamily="18" charset="0"/>
            </a:endParaRPr>
          </a:p>
        </p:txBody>
      </p:sp>
      <p:sp>
        <p:nvSpPr>
          <p:cNvPr id="5" name="Скругленный прямоугольник 4"/>
          <p:cNvSpPr/>
          <p:nvPr/>
        </p:nvSpPr>
        <p:spPr>
          <a:xfrm>
            <a:off x="251520" y="3573016"/>
            <a:ext cx="8640960" cy="194421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kk-KZ" sz="2400" i="1" dirty="0">
                <a:latin typeface="Times New Roman" pitchFamily="18" charset="0"/>
                <a:cs typeface="Times New Roman" pitchFamily="18" charset="0"/>
              </a:rPr>
              <a:t>Ауқымдылық.</a:t>
            </a:r>
            <a:r>
              <a:rPr lang="kk-KZ" sz="2400" dirty="0">
                <a:latin typeface="Times New Roman" pitchFamily="18" charset="0"/>
                <a:cs typeface="Times New Roman" pitchFamily="18" charset="0"/>
              </a:rPr>
              <a:t> Деректерді сақтау желілері сақтаудың кіші жүйелерін кеңейту қолайлығын қамтамасыз етеді, алдында сатып алынған жабдықтарды деректерді сақтаудың жаңа құрылғыларымен бірлесе жеңіл пайдалануға мүмкіндік береді.</a:t>
            </a:r>
            <a:endParaRPr lang="ru-RU"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200" b="1" cap="none" dirty="0" smtClean="0">
                <a:latin typeface="Times New Roman" pitchFamily="18" charset="0"/>
                <a:cs typeface="Times New Roman" pitchFamily="18" charset="0"/>
              </a:rPr>
              <a:t>SAN-ның негізгі артықшылықтары</a:t>
            </a:r>
            <a:endParaRPr lang="ru-RU" sz="3200" dirty="0"/>
          </a:p>
        </p:txBody>
      </p:sp>
      <p:sp>
        <p:nvSpPr>
          <p:cNvPr id="4" name="Скругленный прямоугольник 3"/>
          <p:cNvSpPr/>
          <p:nvPr/>
        </p:nvSpPr>
        <p:spPr>
          <a:xfrm>
            <a:off x="395536" y="1484784"/>
            <a:ext cx="8280920" cy="237626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kk-KZ" sz="2200" i="1" dirty="0" smtClean="0">
                <a:latin typeface="Times New Roman" pitchFamily="18" charset="0"/>
                <a:cs typeface="Times New Roman" pitchFamily="18" charset="0"/>
              </a:rPr>
              <a:t>Икемділік.</a:t>
            </a:r>
            <a:r>
              <a:rPr lang="kk-KZ" sz="2200" dirty="0" smtClean="0">
                <a:latin typeface="Times New Roman" pitchFamily="18" charset="0"/>
                <a:cs typeface="Times New Roman" pitchFamily="18" charset="0"/>
              </a:rPr>
              <a:t> Деректерді сақтау жүйелерін бірлесе пайдалану, әдетте, әкімшілендіруді қысқартады және икемділікті қосады, себебі, кабельдер мен дисктік массивтерді физикалық тұрғыда бір серверден екіншісіне тасымалдау немесе қайта байланыстыру қажеттілігі жоқ. SAN жүйені тоқтатпай ақ желіге жаңа серверлер мен дисктік массивтерді қосуға мүмкіндік береді.           </a:t>
            </a:r>
            <a:endParaRPr lang="ru-RU" sz="2200" dirty="0" smtClean="0">
              <a:latin typeface="Times New Roman" pitchFamily="18" charset="0"/>
              <a:cs typeface="Times New Roman" pitchFamily="18" charset="0"/>
            </a:endParaRPr>
          </a:p>
          <a:p>
            <a:pPr algn="ctr"/>
            <a:endParaRPr lang="ru-RU" sz="2200" dirty="0">
              <a:latin typeface="Times New Roman" pitchFamily="18" charset="0"/>
              <a:cs typeface="Times New Roman" pitchFamily="18" charset="0"/>
            </a:endParaRPr>
          </a:p>
        </p:txBody>
      </p:sp>
      <p:sp>
        <p:nvSpPr>
          <p:cNvPr id="5" name="Скругленный прямоугольник 4"/>
          <p:cNvSpPr/>
          <p:nvPr/>
        </p:nvSpPr>
        <p:spPr>
          <a:xfrm>
            <a:off x="395536" y="4077072"/>
            <a:ext cx="8352928" cy="223224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ru-RU" dirty="0"/>
          </a:p>
        </p:txBody>
      </p:sp>
      <p:sp>
        <p:nvSpPr>
          <p:cNvPr id="1026" name="Rectangle 2"/>
          <p:cNvSpPr>
            <a:spLocks noChangeArrowheads="1"/>
          </p:cNvSpPr>
          <p:nvPr/>
        </p:nvSpPr>
        <p:spPr bwMode="auto">
          <a:xfrm>
            <a:off x="683568" y="4170856"/>
            <a:ext cx="7704856" cy="17851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200" b="0" i="1" u="none" strike="noStrike" cap="none" normalizeH="0" baseline="0" dirty="0" smtClean="0">
                <a:ln>
                  <a:noFill/>
                </a:ln>
                <a:solidFill>
                  <a:schemeClr val="tx1"/>
                </a:solidFill>
                <a:effectLst/>
                <a:latin typeface="Times New Roman" pitchFamily="18" charset="0"/>
                <a:cs typeface="Times New Roman" pitchFamily="18" charset="0"/>
              </a:rPr>
              <a:t>Орталықтандырылған жүктеу. </a:t>
            </a:r>
            <a:r>
              <a:rPr kumimoji="0" lang="kk-KZ" sz="2200" b="0" i="0" u="none" strike="noStrike" cap="none" normalizeH="0" baseline="0" dirty="0" smtClean="0">
                <a:ln>
                  <a:noFill/>
                </a:ln>
                <a:solidFill>
                  <a:schemeClr val="tx1"/>
                </a:solidFill>
                <a:effectLst/>
                <a:latin typeface="Times New Roman" pitchFamily="18" charset="0"/>
                <a:cs typeface="Times New Roman" pitchFamily="18" charset="0"/>
              </a:rPr>
              <a:t>Басқа артықшылық серверден тікелей сақтау желісінен жүктеу мүмкіндігі болып табылады. Ондай конфигурациялау кезінде ақаулы серверді тез және жеңіл алмастыруға болады, онда SAN сервер-алмасу ақаулы сервердің логикалық дискінен жүктелетіндей бапталады.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57200"/>
            <a:ext cx="8524056" cy="838200"/>
          </a:xfrm>
        </p:spPr>
        <p:txBody>
          <a:bodyPr>
            <a:normAutofit/>
          </a:bodyPr>
          <a:lstStyle/>
          <a:p>
            <a:r>
              <a:rPr lang="kk-KZ" sz="3200" b="1" cap="none" dirty="0" smtClean="0">
                <a:latin typeface="Times New Roman" pitchFamily="18" charset="0"/>
                <a:cs typeface="Times New Roman" pitchFamily="18" charset="0"/>
              </a:rPr>
              <a:t>SAN-ның негізгі артықшылықтары</a:t>
            </a:r>
            <a:endParaRPr lang="ru-RU" sz="3200" dirty="0"/>
          </a:p>
        </p:txBody>
      </p:sp>
      <p:sp>
        <p:nvSpPr>
          <p:cNvPr id="3" name="Содержимое 2"/>
          <p:cNvSpPr>
            <a:spLocks noGrp="1"/>
          </p:cNvSpPr>
          <p:nvPr>
            <p:ph idx="1"/>
          </p:nvPr>
        </p:nvSpPr>
        <p:spPr/>
        <p:txBody>
          <a:bodyPr/>
          <a:lstStyle/>
          <a:p>
            <a:endParaRPr lang="ru-RU" dirty="0"/>
          </a:p>
        </p:txBody>
      </p:sp>
      <p:sp>
        <p:nvSpPr>
          <p:cNvPr id="4" name="Прямоугольник с одним скругленным углом 3"/>
          <p:cNvSpPr/>
          <p:nvPr/>
        </p:nvSpPr>
        <p:spPr>
          <a:xfrm>
            <a:off x="395536" y="1556792"/>
            <a:ext cx="8280920" cy="2808312"/>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200" i="1" dirty="0">
                <a:latin typeface="Times New Roman" pitchFamily="18" charset="0"/>
                <a:ea typeface="Arial Unicode MS" pitchFamily="34" charset="-128"/>
                <a:cs typeface="Times New Roman" pitchFamily="18" charset="0"/>
              </a:rPr>
              <a:t>Бас тартуға тұрақтылық.</a:t>
            </a:r>
            <a:r>
              <a:rPr lang="kk-KZ" sz="2200" dirty="0">
                <a:latin typeface="Times New Roman" pitchFamily="18" charset="0"/>
                <a:ea typeface="Arial Unicode MS" pitchFamily="34" charset="-128"/>
                <a:cs typeface="Times New Roman" pitchFamily="18" charset="0"/>
              </a:rPr>
              <a:t> Сақтау желілері өзінен соң жұмысқа қабілеттілікті біршама тиімді қайта қалпына келтіруге мүмкіндік береді. SAN-ға екіншілік сақтау жабдығы бар шалғай учаске кіруі мүмкін. Бұл жағдайда, массивтер контроллерлері деңгейінде, немесе арнайы аппараттық құралдар көмегімен іске асырылған репликацияны қолдануға болады. Ондай шешімдерге деген сұраныс 2001 жылғы 11 қыркүйекте АҚШ-та орын алған оқиғалардан соң біршама аса түсті.</a:t>
            </a:r>
            <a:endParaRPr lang="ru-RU" sz="2200" dirty="0">
              <a:latin typeface="Times New Roman" pitchFamily="18" charset="0"/>
              <a:ea typeface="Arial Unicode MS" pitchFamily="34" charset="-128"/>
              <a:cs typeface="Times New Roman" pitchFamily="18" charset="0"/>
            </a:endParaRPr>
          </a:p>
        </p:txBody>
      </p:sp>
      <p:sp>
        <p:nvSpPr>
          <p:cNvPr id="5" name="Прямоугольник с одним скругленным углом 4"/>
          <p:cNvSpPr/>
          <p:nvPr/>
        </p:nvSpPr>
        <p:spPr>
          <a:xfrm>
            <a:off x="395536" y="4725144"/>
            <a:ext cx="8352928" cy="1512168"/>
          </a:xfrm>
          <a:prstGeom prst="round1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kk-KZ" sz="2200" i="1" dirty="0">
                <a:latin typeface="Times New Roman" pitchFamily="18" charset="0"/>
                <a:cs typeface="Times New Roman" pitchFamily="18" charset="0"/>
              </a:rPr>
              <a:t>Басқару.</a:t>
            </a:r>
            <a:r>
              <a:rPr lang="kk-KZ" sz="2200" dirty="0">
                <a:latin typeface="Times New Roman" pitchFamily="18" charset="0"/>
                <a:cs typeface="Times New Roman" pitchFamily="18" charset="0"/>
              </a:rPr>
              <a:t> SAN технологиялары деректерді сақтаудың барлық кіші жүйелерін орталықтандырылған басқаруды қамтамасыз етуге мүмкіндік береді.       </a:t>
            </a:r>
            <a:endParaRPr lang="ru-RU" sz="2200" dirty="0">
              <a:latin typeface="Times New Roman" pitchFamily="18" charset="0"/>
              <a:cs typeface="Times New Roman" pitchFamily="18" charset="0"/>
            </a:endParaRPr>
          </a:p>
          <a:p>
            <a:pPr algn="ctr"/>
            <a:endParaRPr lang="ru-RU" sz="22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200" b="1" cap="none" dirty="0" smtClean="0">
                <a:latin typeface="Times New Roman" pitchFamily="18" charset="0"/>
                <a:cs typeface="Times New Roman" pitchFamily="18" charset="0"/>
              </a:rPr>
              <a:t>SAN-ның негізгі артықшылықтары</a:t>
            </a:r>
            <a:endParaRPr lang="ru-RU" sz="3200" dirty="0"/>
          </a:p>
        </p:txBody>
      </p:sp>
      <p:sp>
        <p:nvSpPr>
          <p:cNvPr id="3" name="Содержимое 2"/>
          <p:cNvSpPr>
            <a:spLocks noGrp="1"/>
          </p:cNvSpPr>
          <p:nvPr>
            <p:ph idx="1"/>
          </p:nvPr>
        </p:nvSpPr>
        <p:spPr/>
        <p:txBody>
          <a:bodyPr/>
          <a:lstStyle/>
          <a:p>
            <a:endParaRPr lang="ru-RU"/>
          </a:p>
        </p:txBody>
      </p:sp>
      <p:sp>
        <p:nvSpPr>
          <p:cNvPr id="4" name="Прямоугольник с одним вырезанным углом 3"/>
          <p:cNvSpPr/>
          <p:nvPr/>
        </p:nvSpPr>
        <p:spPr>
          <a:xfrm>
            <a:off x="467544" y="1484784"/>
            <a:ext cx="8064896" cy="4248472"/>
          </a:xfrm>
          <a:prstGeom prst="snip1Rect">
            <a:avLst/>
          </a:prstGeom>
        </p:spPr>
        <p:style>
          <a:lnRef idx="0">
            <a:schemeClr val="accent2"/>
          </a:lnRef>
          <a:fillRef idx="3">
            <a:schemeClr val="accent2"/>
          </a:fillRef>
          <a:effectRef idx="3">
            <a:schemeClr val="accent2"/>
          </a:effectRef>
          <a:fontRef idx="minor">
            <a:schemeClr val="lt1"/>
          </a:fontRef>
        </p:style>
        <p:txBody>
          <a:bodyPr rtlCol="0" anchor="ctr"/>
          <a:lstStyle/>
          <a:p>
            <a:pPr algn="just"/>
            <a:r>
              <a:rPr lang="kk-KZ" sz="2200" dirty="0">
                <a:latin typeface="Times New Roman" pitchFamily="18" charset="0"/>
                <a:cs typeface="Times New Roman" pitchFamily="18" charset="0"/>
              </a:rPr>
              <a:t>Физикалық сервердің ресурстарын виртуализациялау оларды қосымшалар арасында иекемді үлестіруге мүмкіндік береді, бұл ретте, олардың әрқайсысы тек оған арналған ресурстарды ғана «көреді» және оған бөлек сервер бөлінген деп «санайды», яғни, аталған жағдайда «бір сервер – бірнеше қосымша» тәсілі іске асырылады, бірақ бұл кезде серверлік қосымшалардың өнімділігі, қол жетімділігі мен қауіпсіздігі төмендемейді. Одан басқа, виртуализацияны шешу бөлімдерде әр түрлі ОЖ-ді оларды сервердің аппараттық ресурстарына жүйелі шақыруларына эмуляцияның көмегімен іске қосуға мүмкіндік береді.                               </a:t>
            </a:r>
            <a:endParaRPr lang="ru-RU" sz="2200" dirty="0">
              <a:latin typeface="Times New Roman" pitchFamily="18" charset="0"/>
              <a:cs typeface="Times New Roman" pitchFamily="18" charset="0"/>
            </a:endParaRPr>
          </a:p>
          <a:p>
            <a:pPr algn="just"/>
            <a:endParaRPr lang="ru-RU" sz="22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i="1" dirty="0" smtClean="0">
                <a:latin typeface="Times New Roman" pitchFamily="18" charset="0"/>
                <a:cs typeface="Times New Roman" pitchFamily="18" charset="0"/>
              </a:rPr>
              <a:t>Бақылау сұрақтары:</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p>
        </p:txBody>
      </p:sp>
      <p:sp>
        <p:nvSpPr>
          <p:cNvPr id="3" name="Содержимое 2"/>
          <p:cNvSpPr>
            <a:spLocks noGrp="1"/>
          </p:cNvSpPr>
          <p:nvPr>
            <p:ph idx="1"/>
          </p:nvPr>
        </p:nvSpPr>
        <p:spPr/>
        <p:txBody>
          <a:bodyPr/>
          <a:lstStyle/>
          <a:p>
            <a:pPr>
              <a:buFont typeface="Wingdings" pitchFamily="2" charset="2"/>
              <a:buChar char="q"/>
            </a:pPr>
            <a:r>
              <a:rPr lang="kk-KZ" dirty="0" smtClean="0">
                <a:latin typeface="Times New Roman" pitchFamily="18" charset="0"/>
                <a:cs typeface="Times New Roman" pitchFamily="18" charset="0"/>
              </a:rPr>
              <a:t>Физикалық сервердің ресурстарын виртуализациялау.</a:t>
            </a:r>
            <a:endParaRPr lang="ru-RU" dirty="0" smtClean="0">
              <a:latin typeface="Times New Roman" pitchFamily="18" charset="0"/>
              <a:cs typeface="Times New Roman" pitchFamily="18" charset="0"/>
            </a:endParaRPr>
          </a:p>
          <a:p>
            <a:pPr>
              <a:buFont typeface="Wingdings" pitchFamily="2" charset="2"/>
              <a:buChar char="q"/>
            </a:pPr>
            <a:r>
              <a:rPr lang="kk-KZ" dirty="0" smtClean="0">
                <a:latin typeface="Times New Roman" pitchFamily="18" charset="0"/>
                <a:cs typeface="Times New Roman" pitchFamily="18" charset="0"/>
              </a:rPr>
              <a:t>Деректерді сақтау жүйелерін бірлесе пайдалану қалай орындалады?</a:t>
            </a:r>
          </a:p>
          <a:p>
            <a:pPr>
              <a:buFont typeface="Wingdings" pitchFamily="2" charset="2"/>
              <a:buChar char="q"/>
            </a:pPr>
            <a:r>
              <a:rPr lang="kk-KZ" dirty="0" smtClean="0">
                <a:latin typeface="Times New Roman" pitchFamily="18" charset="0"/>
                <a:cs typeface="Times New Roman" pitchFamily="18" charset="0"/>
              </a:rPr>
              <a:t>SAN-ның негізгі артықшылықтарын атаңыз.</a:t>
            </a:r>
          </a:p>
          <a:p>
            <a:pPr>
              <a:buFont typeface="Wingdings" pitchFamily="2" charset="2"/>
              <a:buChar char="q"/>
            </a:pPr>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19</TotalTime>
  <Words>465</Words>
  <Application>Microsoft Office PowerPoint</Application>
  <PresentationFormat>Экран (4:3)</PresentationFormat>
  <Paragraphs>33</Paragraphs>
  <Slides>9</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9</vt:i4>
      </vt:variant>
    </vt:vector>
  </HeadingPairs>
  <TitlesOfParts>
    <vt:vector size="16" baseType="lpstr">
      <vt:lpstr>Arial Unicode MS</vt:lpstr>
      <vt:lpstr>Franklin Gothic Book</vt:lpstr>
      <vt:lpstr>Franklin Gothic Medium</vt:lpstr>
      <vt:lpstr>Times New Roman</vt:lpstr>
      <vt:lpstr>Wingdings</vt:lpstr>
      <vt:lpstr>Wingdings 2</vt:lpstr>
      <vt:lpstr>Трек</vt:lpstr>
      <vt:lpstr>Презентация PowerPoint</vt:lpstr>
      <vt:lpstr>Жоспар: </vt:lpstr>
      <vt:lpstr>Деректерді сақтау желісі</vt:lpstr>
      <vt:lpstr>SAN-ның негізгі артықшылықтарын қарастырайық:</vt:lpstr>
      <vt:lpstr>SAN-ның негізгі артықшылықтары</vt:lpstr>
      <vt:lpstr>SAN-ның негізгі артықшылықтары</vt:lpstr>
      <vt:lpstr>SAN-ның негізгі артықшылықтары</vt:lpstr>
      <vt:lpstr>SAN-ның негізгі артықшылықтары</vt:lpstr>
      <vt:lpstr>Бақылау сұрақтары: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Мейрамгуль</dc:creator>
  <cp:lastModifiedBy>Aigul Sadvakassova</cp:lastModifiedBy>
  <cp:revision>11</cp:revision>
  <dcterms:created xsi:type="dcterms:W3CDTF">2018-04-09T07:08:42Z</dcterms:created>
  <dcterms:modified xsi:type="dcterms:W3CDTF">2019-09-25T10:12:18Z</dcterms:modified>
</cp:coreProperties>
</file>