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3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0EADC-DD7E-47AF-9480-5BC4C100235A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0A67-3F11-4B4B-931F-47B4719B6A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7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50A6971C-ECB1-4ACD-AB8E-9944514556A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F06240-2C00-45D8-AA81-AC1BEE22CFE6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2D33FD5D-E3BF-4CA6-A72E-692B4BE01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DAAE8A4A-D394-4ACA-91D3-7AC0625053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K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B3672D10-990F-4EC1-8D18-A4E8DED8C75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DA986EA-8F37-4D02-9CB5-AE377715F046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14890064-0338-474D-9B61-DA1F0E686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62452767-2182-4D37-BAD2-14EDCBF285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57FFE190-9CEF-4C69-A93B-98A6EAF00B7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0CEB55-0AF2-4346-81A8-BE23DE77C028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5E164EC4-BE4F-47A3-9DA2-CEC83D552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DBF56F4A-7917-49EC-B6B8-F3C5B46DF7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K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D1770F05-0080-4142-B793-6735A7524B1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66030E-CC37-4E17-B7EC-943C724BE11C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3D82D594-F343-4543-9E68-9F634C330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261AA1DE-CEE1-4180-BDA1-7CB64DB1DC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K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>
            <a:extLst>
              <a:ext uri="{FF2B5EF4-FFF2-40B4-BE49-F238E27FC236}">
                <a16:creationId xmlns:a16="http://schemas.microsoft.com/office/drawing/2014/main" id="{76BA76AB-C4FC-43BA-AEF8-3D2324DD613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B75206-A3C1-46D0-A818-57B1A21D4986}" type="slidenum"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>
            <a:extLst>
              <a:ext uri="{FF2B5EF4-FFF2-40B4-BE49-F238E27FC236}">
                <a16:creationId xmlns:a16="http://schemas.microsoft.com/office/drawing/2014/main" id="{A478BF85-459D-490E-8B36-32022835E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Заметки 2">
            <a:extLst>
              <a:ext uri="{FF2B5EF4-FFF2-40B4-BE49-F238E27FC236}">
                <a16:creationId xmlns:a16="http://schemas.microsoft.com/office/drawing/2014/main" id="{0A5D766C-A7DA-4B7C-B65E-774559ED5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K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72DBAB8E-C0B1-4A7B-347F-53E776268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DBD6CE1-B87B-509B-BAB9-5460B4FC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020B55E9-1570-148B-F7E4-019E9744C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57AF7B-EAEE-4330-BF31-688F76EF84B1}" type="slidenum">
              <a:rPr lang="zh-CN" altLang="en-US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7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8489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322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79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442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100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1367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127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7215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32FF3-1349-FAAC-2DAA-BC6CC279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5CF-B561-4D89-A722-B8EF9FAE7EA5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948DC-1DF9-3B9D-B39B-54B796F4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43A6D-E4B7-010B-DE81-11FD5335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1093-6851-4CF3-9FFA-3D5394E55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81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95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3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780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041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56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88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542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2C46E2-AA7D-4517-85F0-77BE72BEB878}" type="datetimeFigureOut">
              <a:rPr lang="ru-KZ" smtClean="0"/>
              <a:t>10/30/2024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04DBB0-ED78-49FC-AE51-3438F61BA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5265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B2EFBDF-D414-4869-9EB8-75A6C0EC89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9184" y="1068042"/>
            <a:ext cx="10820400" cy="2010230"/>
          </a:xfrm>
        </p:spPr>
        <p:txBody>
          <a:bodyPr wrap="square" anchorCtr="1">
            <a:spAutoFit/>
          </a:bodyPr>
          <a:lstStyle/>
          <a:p>
            <a:pPr marL="0" indent="0" algn="ctr">
              <a:buNone/>
            </a:pPr>
            <a:r>
              <a:rPr lang="ru-RU" sz="5443" b="1" dirty="0">
                <a:latin typeface="Arial" pitchFamily="34"/>
                <a:cs typeface="Arial" pitchFamily="34"/>
              </a:rPr>
              <a:t>Ішкі аудит жүргізудің дәйектілігі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E05078-25BF-4E77-886B-9FEA9646BF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43293" y="545515"/>
            <a:ext cx="5843293" cy="44393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7F8A7BD4-FEE0-46A2-8C2E-42AEB800FE52}"/>
              </a:ext>
            </a:extLst>
          </p:cNvPr>
          <p:cNvSpPr/>
          <p:nvPr/>
        </p:nvSpPr>
        <p:spPr>
          <a:xfrm>
            <a:off x="505414" y="880737"/>
            <a:ext cx="4337581" cy="41040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51" tIns="41475" rIns="82951" bIns="41475" anchor="t" anchorCtr="0" compatLnSpc="1">
            <a:spAutoFit/>
          </a:bodyPr>
          <a:lstStyle/>
          <a:p>
            <a:pPr defTabSz="414772" hangingPunct="0">
              <a:defRPr sz="2400" b="0" i="1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Аудит барысында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шарттың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орындалуын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тоқтау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жою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жағдайы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кездеседі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. Ол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біріншіден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тапсырушы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жағынан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аудит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шартын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тоқтату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немесе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жою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талабы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қойылуы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мүмкін. Оған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уақтылы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төлем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жасаудан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бас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тарту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,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өзара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акционерлер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арасындағы </a:t>
            </a:r>
            <a:r>
              <a:rPr lang="ru-RU" sz="2177" b="1" i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келіспеушіліктер</a:t>
            </a:r>
            <a:r>
              <a:rPr lang="ru-RU" sz="2177" b="1" i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себеп болуы мүмкін.</a:t>
            </a:r>
            <a:endParaRPr lang="ru-RU" sz="2177" i="1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8EA5F16F-21E1-4D84-9998-A3EDCA9C4AEE}"/>
              </a:ext>
            </a:extLst>
          </p:cNvPr>
          <p:cNvSpPr/>
          <p:nvPr/>
        </p:nvSpPr>
        <p:spPr>
          <a:xfrm>
            <a:off x="591726" y="1484323"/>
            <a:ext cx="4938329" cy="36016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51" tIns="41475" rIns="82951" bIns="41475" anchor="t" anchorCtr="0" compatLnSpc="1">
            <a:spAutoFit/>
          </a:bodyPr>
          <a:lstStyle/>
          <a:p>
            <a:pPr defTabSz="41477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аудит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жүмысын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ұйымдастыру, қажет құжаттарды,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есептерді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уақтында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беру. Қажет болған жағдайда әр түрлі анықтамалар беру,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қызметкерлерден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түсініктемелер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254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алып</a:t>
            </a:r>
            <a:r>
              <a:rPr lang="ru-RU" sz="254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беру тағы сол сияқты көптеген міндеттерді орындауы қажет.</a:t>
            </a:r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801492E1-1499-4778-B209-789D0D077F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5885390" y="1659101"/>
            <a:ext cx="5714884" cy="38512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7B512D-1178-9A11-826F-15D6B7F69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02" y="689358"/>
            <a:ext cx="6251307" cy="4219634"/>
          </a:xfrm>
          <a:prstGeom prst="rect">
            <a:avLst/>
          </a:prstGeom>
        </p:spPr>
      </p:pic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5EB0BBD9-4F53-4FCB-9AC4-B9873E70E82F}"/>
              </a:ext>
            </a:extLst>
          </p:cNvPr>
          <p:cNvSpPr/>
          <p:nvPr/>
        </p:nvSpPr>
        <p:spPr>
          <a:xfrm>
            <a:off x="8108988" y="356710"/>
            <a:ext cx="3076090" cy="5018938"/>
          </a:xfrm>
          <a:prstGeom prst="rect">
            <a:avLst/>
          </a:prstGeom>
        </p:spPr>
        <p:txBody>
          <a:bodyPr vert="horz" lIns="91440" tIns="45720" rIns="91440" bIns="45720" rtlCol="0" anchor="t" anchorCtr="0" compatLnSpc="1"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Аудиторлармен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жұмыс алдында дайындалған барлық құжаттар оның жұмыс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қағаздарын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аудитті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жоспарлауға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көмектеседі. Сонымен қатар аудиторлық жұмыстың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дәлелі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болып табылады. Аудитті тексеру барысында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әртүрлі мәліметтерді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Оларды өз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тікелей және қосалқы мәліметтер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 </a:t>
            </a:r>
            <a:r>
              <a:rPr lang="en-US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en-US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35CEE82-AAC1-EA1D-E5F2-08959FACEBA1}"/>
              </a:ext>
            </a:extLst>
          </p:cNvPr>
          <p:cNvSpPr txBox="1"/>
          <p:nvPr/>
        </p:nvSpPr>
        <p:spPr>
          <a:xfrm>
            <a:off x="923452" y="675852"/>
            <a:ext cx="1000407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арналған сұрақтар: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қаншалықты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меңгергеніңізді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білу үшін келесідей сұрақтарға жауап беріңіз: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1.Аудитті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келісім-шартта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көрсетіледі?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2.Аудитті жүргізудің бағдарламасы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3.Аудиторлық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дәлелдемелер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не, оның қандай түрлері бар?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4.Аудит жүргізудегі жұмыс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жатады?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5.Аудиторлық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0" name="椭圆 26">
            <a:extLst>
              <a:ext uri="{FF2B5EF4-FFF2-40B4-BE49-F238E27FC236}">
                <a16:creationId xmlns:a16="http://schemas.microsoft.com/office/drawing/2014/main" id="{DB4F8EA6-4EEB-2D6B-45BA-B8AA05685EDC}"/>
              </a:ext>
            </a:extLst>
          </p:cNvPr>
          <p:cNvSpPr/>
          <p:nvPr/>
        </p:nvSpPr>
        <p:spPr>
          <a:xfrm>
            <a:off x="6734175" y="-141288"/>
            <a:ext cx="4540250" cy="4564063"/>
          </a:xfrm>
          <a:prstGeom prst="ellipse">
            <a:avLst/>
          </a:prstGeom>
          <a:solidFill>
            <a:srgbClr val="DA5F5A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97187" name="图片 30">
            <a:extLst>
              <a:ext uri="{FF2B5EF4-FFF2-40B4-BE49-F238E27FC236}">
                <a16:creationId xmlns:a16="http://schemas.microsoft.com/office/drawing/2014/main" id="{E1923066-D869-F9D0-6E58-63E0CE1C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99571" y="169707"/>
            <a:ext cx="4024085" cy="3977397"/>
          </a:xfrm>
          <a:prstGeom prst="ellipse">
            <a:avLst/>
          </a:prstGeom>
        </p:spPr>
      </p:pic>
      <p:sp>
        <p:nvSpPr>
          <p:cNvPr id="1049324" name="文本框 10">
            <a:extLst>
              <a:ext uri="{FF2B5EF4-FFF2-40B4-BE49-F238E27FC236}">
                <a16:creationId xmlns:a16="http://schemas.microsoft.com/office/drawing/2014/main" id="{2054D5D0-CB75-E8CC-F6E4-10632F3ADF0B}"/>
              </a:ext>
            </a:extLst>
          </p:cNvPr>
          <p:cNvSpPr txBox="1"/>
          <p:nvPr/>
        </p:nvSpPr>
        <p:spPr>
          <a:xfrm>
            <a:off x="1209676" y="3151189"/>
            <a:ext cx="7224713" cy="136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az" altLang="en-US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назарларыңызға</a:t>
            </a:r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endParaRPr lang="zh-CN" altLang="en-US" sz="4125" b="1"/>
          </a:p>
          <a:p>
            <a:pPr algn="ctr">
              <a:defRPr/>
            </a:pPr>
            <a:r>
              <a:rPr lang="en-US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</a:t>
            </a:r>
            <a:r>
              <a:rPr lang="kaz" altLang="kaz" sz="4125" b="1" dirty="0">
                <a:solidFill>
                  <a:srgbClr val="DA5F5A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рахмет</a:t>
            </a:r>
            <a:endParaRPr lang="zh-CN" altLang="en-US" sz="4125" b="1"/>
          </a:p>
        </p:txBody>
      </p:sp>
      <p:sp>
        <p:nvSpPr>
          <p:cNvPr id="1049328" name="椭圆 28">
            <a:extLst>
              <a:ext uri="{FF2B5EF4-FFF2-40B4-BE49-F238E27FC236}">
                <a16:creationId xmlns:a16="http://schemas.microsoft.com/office/drawing/2014/main" id="{C885BB48-15B6-A00E-04D1-77B3842DBBA7}"/>
              </a:ext>
            </a:extLst>
          </p:cNvPr>
          <p:cNvSpPr/>
          <p:nvPr/>
        </p:nvSpPr>
        <p:spPr>
          <a:xfrm>
            <a:off x="8434389" y="3727451"/>
            <a:ext cx="1063625" cy="1071563"/>
          </a:xfrm>
          <a:prstGeom prst="ellipse">
            <a:avLst/>
          </a:prstGeom>
          <a:solidFill>
            <a:srgbClr val="F3E4C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9330" name="椭圆 29">
            <a:extLst>
              <a:ext uri="{FF2B5EF4-FFF2-40B4-BE49-F238E27FC236}">
                <a16:creationId xmlns:a16="http://schemas.microsoft.com/office/drawing/2014/main" id="{3F6E179F-1D15-0F62-28C4-C1133D5D5FC6}"/>
              </a:ext>
            </a:extLst>
          </p:cNvPr>
          <p:cNvSpPr/>
          <p:nvPr/>
        </p:nvSpPr>
        <p:spPr>
          <a:xfrm>
            <a:off x="2432051" y="1720851"/>
            <a:ext cx="1065213" cy="1071563"/>
          </a:xfrm>
          <a:prstGeom prst="ellipse">
            <a:avLst/>
          </a:prstGeom>
          <a:solidFill>
            <a:srgbClr val="57A5B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291</TotalTime>
  <Words>185</Words>
  <Application>Microsoft Office PowerPoint</Application>
  <PresentationFormat>Широкоэкранный</PresentationFormat>
  <Paragraphs>21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方正大标宋简体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Тажикенова Сапия Каргабаевна</cp:lastModifiedBy>
  <cp:revision>4</cp:revision>
  <dcterms:created xsi:type="dcterms:W3CDTF">2020-01-24T16:28:28Z</dcterms:created>
  <dcterms:modified xsi:type="dcterms:W3CDTF">2024-10-30T13:52:19Z</dcterms:modified>
</cp:coreProperties>
</file>