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7" r:id="rId4"/>
    <p:sldId id="269" r:id="rId5"/>
    <p:sldId id="275" r:id="rId6"/>
    <p:sldId id="274" r:id="rId7"/>
    <p:sldId id="259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003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91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64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4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7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0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9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8170" y="3929361"/>
            <a:ext cx="10623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по стандартизации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3897" y="5737025"/>
            <a:ext cx="958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847" y="1666639"/>
            <a:ext cx="3603822" cy="1627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2132" y="327765"/>
            <a:ext cx="7762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 Н. Гумилева»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«Транспортно-энергетический»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«Стандартизации, сертификации и метрологии»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4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9" y="474850"/>
            <a:ext cx="1017249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стандартизации вырабатываются нормы, правила, требования, характеристики, касающиеся объекта стандартизации, которые оформляются в виде нормативного документа.</a:t>
            </a:r>
          </a:p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Нормативный документ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стандартизации - документ, устанавливающий нормы, правила, характеристики, принципы, касающиеся различных видов деятельности по стандартизации или ее результатов.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нормативным документам по стандартизации, действующим на территории Республики Казахстан, относятся: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международные стандарты;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региональные стандарты и классификаторы технико-экономической информации, правила и рекомендации по стандартизации;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государственные стандарты и классификаторы технико-экономической информации Республики Казахстан;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стандарты организаций;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рекомендации по стандартизации Республики Казахстан;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национальные стандарты, стандарты организаций, классификаторы технико-экономической информации, правила, нормы и рекомендации по стандартизации иностранных государств.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FB9E90-CF93-444F-B4B2-0068573F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894" y="2007815"/>
            <a:ext cx="1246374" cy="12463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BA3109-83D5-487D-97D0-1B9A4714E351}"/>
              </a:ext>
            </a:extLst>
          </p:cNvPr>
          <p:cNvSpPr txBox="1"/>
          <p:nvPr/>
        </p:nvSpPr>
        <p:spPr>
          <a:xfrm>
            <a:off x="575982" y="5262596"/>
            <a:ext cx="11040035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документ, который в целях многократного и добровольного использования устанавливает правила, общие принципы и характеристики к объектам технического регулирования, утвержденный в порядке, предусмотренном уполномоченным органом.</a:t>
            </a:r>
            <a:endParaRPr lang="ru-KZ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65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348752" y="458578"/>
            <a:ext cx="9417761" cy="14777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KZ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Государственный стандарт Республики Казахстан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стандарт, утвержденный уполномоченным органом и доступный широкому кругу потребителей.</a:t>
            </a:r>
          </a:p>
          <a:p>
            <a:r>
              <a:rPr lang="ru-KZ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Порядок разработки, согласования, принятия, учета, изменения и отмены государственных стандартов устанавливается уполномоченным органом.</a:t>
            </a:r>
          </a:p>
          <a:p>
            <a:r>
              <a:rPr lang="ru-KZ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Государственные стандарты разрабатываются на продукцию, процессы (работы), услуги.</a:t>
            </a:r>
            <a:endParaRPr lang="kk-KZ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484" y="4994922"/>
            <a:ext cx="1865464" cy="14045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24" y="387460"/>
            <a:ext cx="1662911" cy="16629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B14BDE-5AD8-40A3-8CD4-C5D5A0F3A848}"/>
              </a:ext>
            </a:extLst>
          </p:cNvPr>
          <p:cNvSpPr txBox="1"/>
          <p:nvPr/>
        </p:nvSpPr>
        <p:spPr>
          <a:xfrm>
            <a:off x="416900" y="2152105"/>
            <a:ext cx="983872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стандартов осуществляют государственные и межгосударственные технические комитеты по стандартизации, другие заинтересованные юридические лица республики в соответствии с заданиями планов (программ) государственной стандартизации или в инициативном порядке.</a:t>
            </a:r>
          </a:p>
          <a:p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Заказчиками разработки стандартов могут быть государственные органы, изготовители и потребители продукции, общественные организации и объединения, другие заинтересованные лица республики.</a:t>
            </a:r>
          </a:p>
          <a:p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стандартов для государственных нужд осуществляется на конкурсной основе, в соответствии с законом Республики Казахстан "О государственных закупках" и правилами, устанавливаемыми заказчиком.</a:t>
            </a:r>
          </a:p>
          <a:p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разработчиками стандартов заключаются договора на их разработку.</a:t>
            </a:r>
          </a:p>
          <a:p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исключения дублирования разрабатываемых и действующих в республике стандартов (в том числе межгосударственных, международных, зарубежных), информация о разработке стандартов, не вошедших в планы (программы) государственной стандартизации, должна направляться в уполномоченный орган для координации проводимых работ.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73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2024" y="421920"/>
            <a:ext cx="11291575" cy="106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en-US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7530" y="487591"/>
            <a:ext cx="11062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Требования, устанавливаемые в стандартах, должны основываться на результатах научно-исследовательских, опытно-конструкторских и проектных работ, патентных исследований, иной официальной информации о современных достижениях отечественной и зарубежной науки, техники и технологии.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8B5F41-5E6D-4133-A0A9-B1B720718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282" y="2913530"/>
            <a:ext cx="1516317" cy="13267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D7F44F-9587-4999-9B1D-5D0F64FEDBF3}"/>
              </a:ext>
            </a:extLst>
          </p:cNvPr>
          <p:cNvSpPr txBox="1"/>
          <p:nvPr/>
        </p:nvSpPr>
        <p:spPr>
          <a:xfrm>
            <a:off x="502024" y="1634766"/>
            <a:ext cx="1018390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государственных стандартах могут устанавливаться: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необходимые требования по безопасности продукции, услуги, процессов, обеспечивающие соблюдение требований, установленных нормативными правовыми актами в области технического регулирования;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требования к классификации продукции, услуги;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показатели унификации, совместимости и взаимозаменяемости продукции;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термины и определения;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показатели функционального назначения, включая потребительские свойства и характеристики продукции, услуги;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правила приемки, упаковки, маркировки, транспортировки, хранения, утилизации и уничтожения;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методы испытаний качества и безопасности;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требования к сохранению и рациональному использованию всех видов ресурсов;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требования к организации производства, обеспечивающие внедрение систем менеджмента качества и экологического менеджмента;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положения организационно-методического характера для определенной области деятельности, а также общетехнические нормы и правила.</a:t>
            </a:r>
            <a:endParaRPr lang="ru-KZ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407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367548" y="421341"/>
            <a:ext cx="8474827" cy="60780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KZ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разработке стандартов применяются международные технические регламенты и стандарты или их проекты в стадии завершения, национальные стандарты зарубежных стран, представляющие интерес для Республики </a:t>
            </a:r>
            <a:r>
              <a:rPr lang="ru-KZ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Казахстан, кроме случаев, когда они не соответствуют требованиям безопасности для жизни и здоровья людей, их имущества, охраны окружающей среды и обязательным техническим нормам, принятым в Республике Казахстан.</a:t>
            </a:r>
          </a:p>
          <a:p>
            <a:r>
              <a:rPr lang="ru-KZ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Информация о государственных стандартах, разрабатываемых по государственному заказу, включенных в план государственной стандартизации должна быть размещена на Web-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site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уполномоченного органа.</a:t>
            </a:r>
          </a:p>
          <a:p>
            <a:r>
              <a:rPr lang="ru-KZ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Положения разрабатываемых стандартов не должны противоречить положениям взаимосвязанных законодательных, иных нормативных правовых актах и технических регламентов, а также стандартов и документов, на которые в них даны ссылки.</a:t>
            </a:r>
          </a:p>
          <a:p>
            <a:r>
              <a:rPr lang="ru-KZ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отсутствии международных стандартов или несоответствии разрабатываемых стандартов международным требованиям, на ранней стадии их разработки на Web-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site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уполномоченного органа публикуется уведомление о разработке таких стандартов и имеющихся различиях в технических содержании стандартов.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2" y="4402776"/>
            <a:ext cx="2299160" cy="1731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3" y="615882"/>
            <a:ext cx="2021498" cy="20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69A84C-9A2D-404E-A1A9-7C43FCDE8BB4}"/>
              </a:ext>
            </a:extLst>
          </p:cNvPr>
          <p:cNvSpPr txBox="1"/>
          <p:nvPr/>
        </p:nvSpPr>
        <p:spPr>
          <a:xfrm>
            <a:off x="421341" y="648703"/>
            <a:ext cx="8884024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стандарты подразделяются на: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основополагающие стандарты, устанавливающие общие организационно-методические положения государственной системы технического регулирования;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стандарты на продукцию, услугу, которые устанавливают требования к однородным группам продукции, услуги и при необходимости к конкретной продукции, услуге;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стандарты на процессы;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стандарты на методы контроля продукции, услуги, процессов.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8643D0-07BA-406C-BC21-53DA708CF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519" y="3747246"/>
            <a:ext cx="2743199" cy="27431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3671A5-E9F1-4CCD-8393-29AD4CE9B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850" y="2751029"/>
            <a:ext cx="3633479" cy="36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25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088854" y="1639229"/>
            <a:ext cx="1315234" cy="1037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0292576" y="1639229"/>
            <a:ext cx="1170878" cy="1204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340956" y="583177"/>
            <a:ext cx="912577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государственных классификаторов технико-экономической информации проводится в соответствии с планами и программами работ по государственной стандартизации. Государственные органы в пределах своей компетенции осуществляют разработку, ведение и актуализацию государственных классификаторов технико-экономической информации. Реестр государственных классификаторов технико-экономической информации ведется уполномоченным органом. Координация работ по созданию и контролю за функционированием в Республике Казахстан системы классификации и кодирования технико-экономической информации устанавливается уполномоченным органом.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 организации - стандарт, утвержденный организацией. Основная цель разработки стандарта - обеспечение безопасности продукции, услуги, процессов для жизни и здоровья человека и окружающей среды, в том числе растительного и животного мира. Порядок разработки, утверждения, учета, изменения, отмены, регистрации, обозначения, издания стандартов устанавливается организациями, утверждающими их, самостоятельно. Стандарты организаций имеют добровольный для применения характер и не должны противоречить требованиям, установленным нормативными правовыми актами в области технического регулирования.</a:t>
            </a:r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BAD3FF-379F-40B0-9C90-238775C39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188" y="3831030"/>
            <a:ext cx="2443793" cy="24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5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1498" y="2598003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5204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1904</TotalTime>
  <Words>920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User1</cp:lastModifiedBy>
  <cp:revision>95</cp:revision>
  <dcterms:created xsi:type="dcterms:W3CDTF">2023-05-12T16:52:36Z</dcterms:created>
  <dcterms:modified xsi:type="dcterms:W3CDTF">2024-09-23T12:12:57Z</dcterms:modified>
</cp:coreProperties>
</file>