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57" r:id="rId4"/>
    <p:sldId id="269" r:id="rId5"/>
    <p:sldId id="275" r:id="rId6"/>
    <p:sldId id="274" r:id="rId7"/>
    <p:sldId id="259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 autoAdjust="0"/>
    <p:restoredTop sz="94003" autoAdjust="0"/>
  </p:normalViewPr>
  <p:slideViewPr>
    <p:cSldViewPr snapToGrid="0">
      <p:cViewPr varScale="1">
        <p:scale>
          <a:sx n="85" d="100"/>
          <a:sy n="85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EA089F-25FF-4DD7-A7CE-8CA8EE0FE8A2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8912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089F-25FF-4DD7-A7CE-8CA8EE0FE8A2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683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089F-25FF-4DD7-A7CE-8CA8EE0FE8A2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61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089F-25FF-4DD7-A7CE-8CA8EE0FE8A2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589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089F-25FF-4DD7-A7CE-8CA8EE0FE8A2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264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089F-25FF-4DD7-A7CE-8CA8EE0FE8A2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41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089F-25FF-4DD7-A7CE-8CA8EE0FE8A2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575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089F-25FF-4DD7-A7CE-8CA8EE0FE8A2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200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089F-25FF-4DD7-A7CE-8CA8EE0FE8A2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79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089F-25FF-4DD7-A7CE-8CA8EE0FE8A2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86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089F-25FF-4DD7-A7CE-8CA8EE0FE8A2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95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6FEA089F-25FF-4DD7-A7CE-8CA8EE0FE8A2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32AAED6F-DA66-40E2-940A-8A859D8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700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78170" y="3929361"/>
            <a:ext cx="106231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 по стандартизации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53897" y="5737025"/>
            <a:ext cx="9588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Астана</a:t>
            </a:r>
          </a:p>
          <a:p>
            <a:pPr algn="ctr"/>
            <a:r>
              <a:rPr lang="kk-K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7847" y="1666639"/>
            <a:ext cx="3603822" cy="16273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52132" y="327765"/>
            <a:ext cx="776238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НАО «Евразийский национальный университет им. Л. Н. Гумилева» 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 «Транспортно-энергетический» 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«Стандартизации, сертификации и метрологии»</a:t>
            </a:r>
            <a:endParaRPr lang="kk-K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648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7929" y="474850"/>
            <a:ext cx="10172496" cy="45243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457200"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процессе стандартизации вырабатываются нормы, правила, требования, характеристики, касающиеся объекта стандартизации, которые оформляются в виде нормативного документа.</a:t>
            </a:r>
          </a:p>
          <a:p>
            <a:pPr indent="457200" algn="just"/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Нормативный документ 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стандартизации - документ, устанавливающий нормы, правила, характеристики, принципы, касающиеся различных видов деятельности по стандартизации или ее результатов.</a:t>
            </a:r>
            <a:endParaRPr lang="ru-KZ" sz="18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 нормативным документам по стандартизации, действующим на территории Республики Казахстан, относятся:</a:t>
            </a:r>
          </a:p>
          <a:p>
            <a:pPr indent="457200"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международные стандарты;</a:t>
            </a:r>
          </a:p>
          <a:p>
            <a:pPr indent="457200"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региональные стандарты и классификаторы технико-экономической информации, правила и рекомендации по стандартизации;</a:t>
            </a:r>
          </a:p>
          <a:p>
            <a:pPr indent="457200"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 государственные стандарты и классификаторы технико-экономической информации Республики Казахстан;</a:t>
            </a:r>
          </a:p>
          <a:p>
            <a:pPr indent="457200"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4) стандарты организаций;</a:t>
            </a:r>
          </a:p>
          <a:p>
            <a:pPr indent="457200"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5) рекомендации по стандартизации Республики Казахстан;</a:t>
            </a:r>
          </a:p>
          <a:p>
            <a:pPr indent="457200"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6) национальные стандарты, стандарты организаций, классификаторы технико-экономической информации, правила, нормы и рекомендации по стандартизации иностранных государств.</a:t>
            </a:r>
            <a:endParaRPr lang="ru-KZ" sz="18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EFB9E90-CF93-444F-B4B2-0068573FE8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4894" y="2007815"/>
            <a:ext cx="1246374" cy="124637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BBA3109-83D5-487D-97D0-1B9A4714E351}"/>
              </a:ext>
            </a:extLst>
          </p:cNvPr>
          <p:cNvSpPr txBox="1"/>
          <p:nvPr/>
        </p:nvSpPr>
        <p:spPr>
          <a:xfrm>
            <a:off x="575982" y="5262596"/>
            <a:ext cx="11040035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документ, который в целях многократного и добровольного использования устанавливает правила, общие принципы и характеристики к объектам технического регулирования, утвержденный в порядке, предусмотренном уполномоченным органом.</a:t>
            </a:r>
            <a:endParaRPr lang="ru-K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653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2348752" y="458578"/>
            <a:ext cx="9417761" cy="147779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KZ" sz="1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Государственный стандарт Республики Казахстан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стандарт, утвержденный уполномоченным органом и доступный широкому кругу потребителей.</a:t>
            </a:r>
          </a:p>
          <a:p>
            <a:r>
              <a:rPr lang="ru-KZ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Порядок разработки, согласования, принятия, учета, изменения и отмены государственных стандартов устанавливается уполномоченным органом.</a:t>
            </a:r>
          </a:p>
          <a:p>
            <a:r>
              <a:rPr lang="ru-KZ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Государственные стандарты разрабатываются на продукцию, процессы (работы), услуги.</a:t>
            </a:r>
            <a:endParaRPr lang="kk-KZ" sz="16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791E589-97FF-4D51-A466-F4E16E408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4484" y="4994922"/>
            <a:ext cx="1865464" cy="140450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A721D90-761F-44C0-87D6-4182C96D1B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924" y="387460"/>
            <a:ext cx="1662911" cy="166291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7B14BDE-5AD8-40A3-8CD4-C5D5A0F3A848}"/>
              </a:ext>
            </a:extLst>
          </p:cNvPr>
          <p:cNvSpPr txBox="1"/>
          <p:nvPr/>
        </p:nvSpPr>
        <p:spPr>
          <a:xfrm>
            <a:off x="416900" y="2152105"/>
            <a:ext cx="9838724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Разработку стандартов осуществляют государственные и межгосударственные технические комитеты по стандартизации, другие заинтересованные юридические лица республики в соответствии с заданиями планов (программ) государственной стандартизации или в инициативном порядке.</a:t>
            </a:r>
          </a:p>
          <a:p>
            <a:r>
              <a:rPr lang="ru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Заказчиками разработки стандартов могут быть государственные органы, изготовители и потребители продукции, общественные организации и объединения, другие заинтересованные лица республики.</a:t>
            </a:r>
          </a:p>
          <a:p>
            <a:r>
              <a:rPr lang="ru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стандартов для государственных нужд осуществляется на конкурсной основе, в соответствии с законом Республики Казахстан "О государственных закупках" и правилами, устанавливаемыми заказчиком.</a:t>
            </a:r>
          </a:p>
          <a:p>
            <a:r>
              <a:rPr lang="ru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разработчиками стандартов заключаются договора на их разработку.</a:t>
            </a:r>
          </a:p>
          <a:p>
            <a:r>
              <a:rPr lang="ru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исключения дублирования разрабатываемых и действующих в республике стандартов (в том числе межгосударственных, международных, зарубежных), информация о разработке стандартов, не вошедших в планы (программы) государственной стандартизации, должна направляться в уполномоченный орган для координации проводимых работ.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735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2024" y="421920"/>
            <a:ext cx="11291575" cy="10662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en-US" sz="2400" b="1" i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7530" y="487591"/>
            <a:ext cx="110624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Требования, устанавливаемые в стандартах, должны основываться на результатах научно-исследовательских, опытно-конструкторских и проектных работ, патентных исследований, иной официальной информации о современных достижениях отечественной и зарубежной науки, техники и технологии.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A8B5F41-5E6D-4133-A0A9-B1B7207186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7282" y="2913530"/>
            <a:ext cx="1516317" cy="132677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0D7F44F-9587-4999-9B1D-5D0F64FEDBF3}"/>
              </a:ext>
            </a:extLst>
          </p:cNvPr>
          <p:cNvSpPr txBox="1"/>
          <p:nvPr/>
        </p:nvSpPr>
        <p:spPr>
          <a:xfrm>
            <a:off x="502024" y="1634766"/>
            <a:ext cx="1018390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государственных стандартах могут устанавливаться: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необходимые требования по безопасности продукции, услуги, процессов, обеспечивающие соблюдение требований, установленных нормативными правовыми актами в области технического регулирования;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требования к классификации продукции, услуги;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показатели унификации, совместимости и взаимозаменяемости продукции;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термины и определения;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показатели функционального назначения, включая потребительские свойства и характеристики продукции, услуги;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правила приемки, упаковки, маркировки, транспортировки, хранения, утилизации и уничтожения;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 методы испытаний качества и безопасности;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8) требования к сохранению и рациональному использованию всех видов ресурсов;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9) требования к организации производства, обеспечивающие внедрение систем менеджмента качества и экологического менеджмента;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10) положения организационно-методического характера для определенной области деятельности, а также общетехнические нормы и правила.</a:t>
            </a:r>
            <a:endParaRPr lang="ru-K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407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367548" y="421341"/>
            <a:ext cx="8474827" cy="607807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KZ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При разработке стандартов применяются международные технические регламенты и стандарты или их проекты в стадии завершения, национальные стандарты зарубежных стран, представляющие интерес для Республики </a:t>
            </a:r>
            <a:r>
              <a:rPr lang="ru-KZ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Казахстан, кроме случаев, когда они не соответствуют требованиям безопасности для жизни и здоровья людей, их имущества, охраны окружающей среды и обязательным техническим нормам, принятым в Республике Казахстан.</a:t>
            </a:r>
          </a:p>
          <a:p>
            <a:r>
              <a:rPr lang="ru-KZ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Информация о государственных стандартах, разрабатываемых по государственному заказу, включенных в план государственной стандартизации должна быть размещена на Web-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site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уполномоченного органа.</a:t>
            </a:r>
          </a:p>
          <a:p>
            <a:r>
              <a:rPr lang="ru-KZ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Положения разрабатываемых стандартов не должны противоречить положениям взаимосвязанных законодательных, иных нормативных правовых актах и технических регламентов, а также стандартов и документов, на которые в них даны ссылки.</a:t>
            </a:r>
          </a:p>
          <a:p>
            <a:r>
              <a:rPr lang="ru-KZ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При отсутствии международных стандартов или несоответствии разрабатываемых стандартов международным требованиям, на ранней стадии их разработки на Web-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site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уполномоченного органа публикуется уведомление о разработке таких стандартов и имеющихся различиях в технических содержании стандартов.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791E589-97FF-4D51-A466-F4E16E408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482" y="4402776"/>
            <a:ext cx="2299160" cy="1731028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A721D90-761F-44C0-87D6-4182C96D1B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313" y="615882"/>
            <a:ext cx="2021498" cy="2021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0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F69A84C-9A2D-404E-A1A9-7C43FCDE8BB4}"/>
              </a:ext>
            </a:extLst>
          </p:cNvPr>
          <p:cNvSpPr txBox="1"/>
          <p:nvPr/>
        </p:nvSpPr>
        <p:spPr>
          <a:xfrm>
            <a:off x="421341" y="648703"/>
            <a:ext cx="8884024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стандарты подразделяются на:</a:t>
            </a:r>
          </a:p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основополагающие стандарты, устанавливающие общие организационно-методические положения государственной системы технического регулирования;</a:t>
            </a:r>
          </a:p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стандарты на продукцию, услугу, которые устанавливают требования к однородным группам продукции, услуги и при необходимости к конкретной продукции, услуге;</a:t>
            </a:r>
          </a:p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стандарты на процессы;</a:t>
            </a:r>
          </a:p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стандарты на методы контроля продукции, услуги, процессов.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D8643D0-07BA-406C-BC21-53DA708CF0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2519" y="3747246"/>
            <a:ext cx="2743199" cy="2743199"/>
          </a:xfrm>
          <a:prstGeom prst="rect">
            <a:avLst/>
          </a:prstGeom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33671A5-E9F1-4CCD-8393-29AD4CE9B8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6850" y="2751029"/>
            <a:ext cx="3633479" cy="3640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225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9088854" y="1639229"/>
            <a:ext cx="1315234" cy="1037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0292576" y="1639229"/>
            <a:ext cx="1170878" cy="1204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Прямоугольник 2"/>
          <p:cNvSpPr/>
          <p:nvPr/>
        </p:nvSpPr>
        <p:spPr>
          <a:xfrm>
            <a:off x="340956" y="583177"/>
            <a:ext cx="912577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Разработка государственных классификаторов технико-экономической информации проводится в соответствии с планами и программами работ по государственной стандартизации. Государственные органы в пределах своей компетенции осуществляют разработку, ведение и актуализацию государственных классификаторов технико-экономической информации. Реестр государственных классификаторов технико-экономической информации ведется уполномоченным органом. Координация работ по созданию и контролю за функционированием в Республике Казахстан системы классификации и кодирования технико-экономической информации устанавливается уполномоченным органом.</a:t>
            </a:r>
          </a:p>
          <a:p>
            <a:pPr indent="457200"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Стандарт организации - стандарт, утвержденный организацией. Основная цель разработки стандарта - обеспечение безопасности продукции, услуги, процессов для жизни и здоровья человека и окружающей среды, в том числе растительного и животного мира. Порядок разработки, утверждения, учета, изменения, отмены, регистрации, обозначения, издания стандартов устанавливается организациями, утверждающими их, самостоятельно. Стандарты организаций имеют добровольный для применения характер и не должны противоречить требованиям, установленным нормативными правовыми актами в области технического регулирования.</a:t>
            </a:r>
            <a:endParaRPr lang="en-US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4BAD3FF-379F-40B0-9C90-238775C39C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2188" y="3831030"/>
            <a:ext cx="2443793" cy="2443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850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11498" y="2598003"/>
            <a:ext cx="63374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en-US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552042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1904</TotalTime>
  <Words>920</Words>
  <Application>Microsoft Office PowerPoint</Application>
  <PresentationFormat>Широкоэкранный</PresentationFormat>
  <Paragraphs>48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Corbel</vt:lpstr>
      <vt:lpstr>Times New Roman</vt:lpstr>
      <vt:lpstr>Базис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User1</cp:lastModifiedBy>
  <cp:revision>95</cp:revision>
  <dcterms:created xsi:type="dcterms:W3CDTF">2023-05-12T16:52:36Z</dcterms:created>
  <dcterms:modified xsi:type="dcterms:W3CDTF">2024-09-23T12:12:57Z</dcterms:modified>
</cp:coreProperties>
</file>