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 беру күнінен кейінгі оқиғалар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1460106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1851479"/>
            <a:ext cx="5400599" cy="2139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Есеп беру күнінен кейінгі туындаған түзететін оқиғалар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Есеп беру күнінен кейінгі туындаған түзетпейтін оқиғалар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Дивидендтер немесе ұқсас үлестірулер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2661936"/>
            <a:ext cx="627747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400" dirty="0">
                <a:latin typeface="Aptos Black" panose="020F0502020204030204" pitchFamily="34" charset="0"/>
              </a:rPr>
              <a:t>Стандарттың мақсаты:</a:t>
            </a:r>
          </a:p>
          <a:p>
            <a:r>
              <a:rPr lang="kk-KZ" sz="2400" dirty="0">
                <a:latin typeface="Aptos Black" panose="020F0502020204030204" pitchFamily="34" charset="0"/>
              </a:rPr>
              <a:t> </a:t>
            </a:r>
            <a:r>
              <a:rPr lang="en-US" sz="2400" dirty="0">
                <a:latin typeface="Aptos Black" panose="020F0502020204030204" pitchFamily="34" charset="0"/>
              </a:rPr>
              <a:t>a) </a:t>
            </a:r>
            <a:r>
              <a:rPr lang="kk-KZ" sz="2400" dirty="0">
                <a:latin typeface="Aptos Black" panose="020F0502020204030204" pitchFamily="34" charset="0"/>
              </a:rPr>
              <a:t>Есеп беру күнінен кейінгі оқиғаларды есептегенде қай жағдайларда субъект қаржылық есептілікті;</a:t>
            </a:r>
          </a:p>
          <a:p>
            <a:r>
              <a:rPr lang="en-US" sz="2400" dirty="0">
                <a:latin typeface="Aptos Black" panose="020F0502020204030204" pitchFamily="34" charset="0"/>
              </a:rPr>
              <a:t>b) </a:t>
            </a:r>
            <a:r>
              <a:rPr lang="kk-KZ" sz="2400" dirty="0">
                <a:latin typeface="Aptos Black" panose="020F0502020204030204" pitchFamily="34" charset="0"/>
              </a:rPr>
              <a:t>Субъектінің қаржылық есептілікті шығаруға бекіту күні және есеп беру күнінен кейінгі оқиғалар туралы беруге тиісті ақпаратты түзетуге тиіс екенін бекіту болып табылады. </a:t>
            </a:r>
            <a:endParaRPr lang="ru-RU" sz="24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Стандарт егер есеп беру күнінен кейінгі оқиғалар қызмет үздіксіздігіне жол берудің негізсіздігін көрсетсе, субъектінің өз қаржылық есептілігін қызмет үздіксіздігіне жол беру негізінде құрмауын талап етеді.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39" y="243512"/>
            <a:ext cx="5103392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Есеп беру күнінен кейінгі оқиғалар – есеп беру күні мен қаржылық есептілікті шығаруға рұқсат етілген күн арасындағы болатын жағымды және жағымсыз оқиғалар:</a:t>
            </a:r>
          </a:p>
          <a:p>
            <a:pPr algn="ctr"/>
            <a:r>
              <a:rPr lang="en-US" sz="2400" b="1" dirty="0">
                <a:latin typeface="Amasis MT Pro Medium" panose="020F0502020204030204" pitchFamily="18" charset="0"/>
              </a:rPr>
              <a:t>a) </a:t>
            </a:r>
            <a:r>
              <a:rPr lang="kk-KZ" sz="2400" b="1" dirty="0"/>
              <a:t>Есеп беру күніндегі болған (есеп беру күнінен кейінгі туындаған түзететін оқиғалар) жағдайлардың барын растайтындар; </a:t>
            </a:r>
          </a:p>
          <a:p>
            <a:pPr algn="ctr"/>
            <a:r>
              <a:rPr lang="en-US" sz="2400" b="1" dirty="0">
                <a:latin typeface="Amasis MT Pro Medium" panose="020F0502020204030204" pitchFamily="18" charset="0"/>
              </a:rPr>
              <a:t>b) </a:t>
            </a:r>
            <a:r>
              <a:rPr lang="kk-KZ" sz="2400" b="1" dirty="0"/>
              <a:t>Есеп беру күнінен кейінгі туындаған жағдайларды (есеп беру күнінен кейінгі туындаған түзетпейтін оқиғалар) көрсететіндері.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6004"/>
            <a:ext cx="3960440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</a:rPr>
              <a:t>Есеп беру күнінен кейінгі оқиғаларға есеп беру күні мен қаржылық есептілікті шығаруға рұқсат етілген күн арасындағы болатын жағымды және жағымсыз оқиғалар: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488" y="3342721"/>
            <a:ext cx="4737926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/>
              <a:t>а) </a:t>
            </a:r>
            <a:r>
              <a:rPr lang="ru-RU" sz="2000" b="1" dirty="0" err="1"/>
              <a:t>бұлар</a:t>
            </a:r>
            <a:r>
              <a:rPr lang="ru-RU" sz="2000" b="1" dirty="0"/>
              <a:t> таза пайда/</a:t>
            </a:r>
            <a:r>
              <a:rPr lang="ru-RU" sz="2000" b="1" dirty="0" err="1"/>
              <a:t>шығын</a:t>
            </a:r>
            <a:r>
              <a:rPr lang="ru-RU" sz="2000" b="1" dirty="0"/>
              <a:t> туралы </a:t>
            </a:r>
            <a:r>
              <a:rPr lang="ru-RU" sz="2000" b="1" dirty="0" err="1"/>
              <a:t>көпшілікке</a:t>
            </a:r>
            <a:r>
              <a:rPr lang="ru-RU" sz="2000" b="1" dirty="0"/>
              <a:t> </a:t>
            </a:r>
            <a:r>
              <a:rPr lang="ru-RU" sz="2000" b="1" dirty="0" err="1"/>
              <a:t>хабарланғанынан</a:t>
            </a:r>
            <a:r>
              <a:rPr lang="ru-RU" sz="2000" b="1" dirty="0"/>
              <a:t>;</a:t>
            </a:r>
          </a:p>
          <a:p>
            <a:r>
              <a:rPr lang="en-US" sz="2000" b="1" dirty="0"/>
              <a:t>b) </a:t>
            </a:r>
            <a:r>
              <a:rPr lang="ru-RU" sz="2000" b="1" dirty="0"/>
              <a:t>бақылауға алынған </a:t>
            </a:r>
            <a:r>
              <a:rPr lang="ru-RU" sz="2000" b="1" dirty="0" err="1"/>
              <a:t>субъектінің</a:t>
            </a:r>
            <a:r>
              <a:rPr lang="ru-RU" sz="2000" b="1" dirty="0"/>
              <a:t> қаржылық </a:t>
            </a:r>
            <a:r>
              <a:rPr lang="ru-RU" sz="2000" b="1" dirty="0" err="1"/>
              <a:t>есептілігі</a:t>
            </a:r>
            <a:r>
              <a:rPr lang="ru-RU" sz="2000" b="1" dirty="0"/>
              <a:t> </a:t>
            </a:r>
            <a:r>
              <a:rPr lang="ru-RU" sz="2000" b="1" dirty="0" err="1"/>
              <a:t>бекітілуінен</a:t>
            </a:r>
            <a:r>
              <a:rPr lang="ru-RU" sz="2000" b="1" dirty="0"/>
              <a:t>; </a:t>
            </a:r>
          </a:p>
          <a:p>
            <a:r>
              <a:rPr lang="en-US" sz="2000" b="1" dirty="0"/>
              <a:t>c) </a:t>
            </a:r>
            <a:r>
              <a:rPr lang="ru-RU" sz="2000" b="1" dirty="0"/>
              <a:t>қаржылық </a:t>
            </a:r>
            <a:r>
              <a:rPr lang="ru-RU" sz="2000" b="1" dirty="0" err="1"/>
              <a:t>есептілікке</a:t>
            </a:r>
            <a:r>
              <a:rPr lang="ru-RU" sz="2000" b="1" dirty="0"/>
              <a:t> жататын басқа </a:t>
            </a:r>
            <a:r>
              <a:rPr lang="ru-RU" sz="2000" b="1" dirty="0" err="1"/>
              <a:t>таңдамалы</a:t>
            </a:r>
            <a:r>
              <a:rPr lang="ru-RU" sz="2000" b="1" dirty="0"/>
              <a:t> </a:t>
            </a:r>
            <a:r>
              <a:rPr lang="ru-RU" sz="2000" b="1" dirty="0" err="1"/>
              <a:t>ақпараттардың</a:t>
            </a:r>
            <a:r>
              <a:rPr lang="ru-RU" sz="2000" b="1" dirty="0"/>
              <a:t> </a:t>
            </a:r>
            <a:r>
              <a:rPr lang="ru-RU" sz="2000" b="1" dirty="0" err="1"/>
              <a:t>жариялануынан</a:t>
            </a:r>
            <a:r>
              <a:rPr lang="ru-RU" sz="2000" b="1" dirty="0"/>
              <a:t> кейін орын алған болса да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Қаржылық есептілікті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шығаруға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дайындауға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қатысты үрдіс ел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ішіндегі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сонымен қатар, әр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елдердегі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субъектілердің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әрқандай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типіне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ерекшеленуі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мүмкін. Ол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субъектінің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сипатына, нұсқаулық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құрылымына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осы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субъектіге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қатысты нормативті талаптар мен қаржылық есептілікті құру мен соңғы рәсімдеу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тәртіптерімен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 байланысты бола алады.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 Есептілікті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ұсынуға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күнін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ашып көрсету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Есеп беру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күнінде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болған жағдайлар туралы ашып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көрсетулерді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нақтылау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Есеп беру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күнінен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кейінгі туындаған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түзетпейтін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оқиғаларды ашып көрсету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Мойындау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ж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 бағалау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1278</TotalTime>
  <Words>315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Amasis MT Pro Medium</vt:lpstr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96</cp:revision>
  <dcterms:created xsi:type="dcterms:W3CDTF">2017-04-22T08:22:54Z</dcterms:created>
  <dcterms:modified xsi:type="dcterms:W3CDTF">2024-10-29T14:00:53Z</dcterms:modified>
</cp:coreProperties>
</file>