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32"/>
  </p:notesMasterIdLst>
  <p:sldIdLst>
    <p:sldId id="256" r:id="rId2"/>
    <p:sldId id="258" r:id="rId3"/>
    <p:sldId id="259" r:id="rId4"/>
    <p:sldId id="260" r:id="rId5"/>
    <p:sldId id="261" r:id="rId6"/>
    <p:sldId id="262" r:id="rId7"/>
    <p:sldId id="263" r:id="rId8"/>
    <p:sldId id="266" r:id="rId9"/>
    <p:sldId id="264" r:id="rId10"/>
    <p:sldId id="304" r:id="rId11"/>
    <p:sldId id="305" r:id="rId12"/>
    <p:sldId id="306" r:id="rId13"/>
    <p:sldId id="307" r:id="rId14"/>
    <p:sldId id="308" r:id="rId15"/>
    <p:sldId id="309" r:id="rId16"/>
    <p:sldId id="267" r:id="rId17"/>
    <p:sldId id="272" r:id="rId18"/>
    <p:sldId id="310" r:id="rId19"/>
    <p:sldId id="268" r:id="rId20"/>
    <p:sldId id="311" r:id="rId21"/>
    <p:sldId id="279" r:id="rId22"/>
    <p:sldId id="265" r:id="rId23"/>
    <p:sldId id="312" r:id="rId24"/>
    <p:sldId id="313" r:id="rId25"/>
    <p:sldId id="314" r:id="rId26"/>
    <p:sldId id="315" r:id="rId27"/>
    <p:sldId id="281" r:id="rId28"/>
    <p:sldId id="278" r:id="rId29"/>
    <p:sldId id="280" r:id="rId30"/>
    <p:sldId id="282" r:id="rId31"/>
  </p:sldIdLst>
  <p:sldSz cx="9144000" cy="5143500" type="screen16x9"/>
  <p:notesSz cx="6858000" cy="9144000"/>
  <p:embeddedFontLst>
    <p:embeddedFont>
      <p:font typeface="Big Shoulders Text" panose="020B0604020202020204" charset="0"/>
      <p:regular r:id="rId33"/>
      <p:bold r:id="rId34"/>
    </p:embeddedFont>
    <p:embeddedFont>
      <p:font typeface="Lato" panose="020B0604020202020204" charset="0"/>
      <p:regular r:id="rId35"/>
      <p:bold r:id="rId36"/>
      <p:italic r:id="rId37"/>
      <p:boldItalic r:id="rId38"/>
    </p:embeddedFont>
    <p:embeddedFont>
      <p:font typeface="Poppins"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9380EA-BD68-4B02-9D5D-A20B002C1B45}">
  <a:tblStyle styleId="{709380EA-BD68-4B02-9D5D-A20B002C1B4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12df0dfeca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12df0dfeca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12cf7c0ab93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12cf7c0ab93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12cf7c0ab93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12cf7c0ab93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12cf7c0ab93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12cf7c0ab93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7"/>
        <p:cNvGrpSpPr/>
        <p:nvPr/>
      </p:nvGrpSpPr>
      <p:grpSpPr>
        <a:xfrm>
          <a:off x="0" y="0"/>
          <a:ext cx="0" cy="0"/>
          <a:chOff x="0" y="0"/>
          <a:chExt cx="0" cy="0"/>
        </a:xfrm>
      </p:grpSpPr>
      <p:sp>
        <p:nvSpPr>
          <p:cNvPr id="1718" name="Google Shape;1718;g12cf7c0ab93_0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9" name="Google Shape;1719;g12cf7c0ab93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12cf7c0ab93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12cf7c0ab93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g12cf7c0ab93_0_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6" name="Google Shape;1736;g12cf7c0ab93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9"/>
        <p:cNvGrpSpPr/>
        <p:nvPr/>
      </p:nvGrpSpPr>
      <p:grpSpPr>
        <a:xfrm>
          <a:off x="0" y="0"/>
          <a:ext cx="0" cy="0"/>
          <a:chOff x="0" y="0"/>
          <a:chExt cx="0" cy="0"/>
        </a:xfrm>
      </p:grpSpPr>
      <p:sp>
        <p:nvSpPr>
          <p:cNvPr id="1700" name="Google Shape;1700;g12cf7c0ab93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1" name="Google Shape;1701;g12cf7c0ab93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g12cf7c0ab93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5" name="Google Shape;1725;g12cf7c0ab93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12cf7c0ab93_0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12cf7c0ab93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12df0dfeca1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12df0dfeca1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110db2532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110db2532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10f1fdafb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 name="Google Shape;997;g10f1fdafb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12cf7c0ab93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12cf7c0ab93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12cf7c0ab93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 name="Google Shape;1020;g12cf7c0ab93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12cf7c0ab93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12cf7c0ab93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12cf7c0ab93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8" name="Google Shape;1118;g12cf7c0ab93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12cf7c0ab93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12cf7c0ab93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406416" y="-2885732"/>
            <a:ext cx="5711005" cy="10365211"/>
            <a:chOff x="4406416" y="-2885732"/>
            <a:chExt cx="5711005" cy="10365211"/>
          </a:xfrm>
        </p:grpSpPr>
        <p:sp>
          <p:nvSpPr>
            <p:cNvPr id="10" name="Google Shape;10;p2"/>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14" name="Google Shape;14;p2"/>
            <p:cNvPicPr preferRelativeResize="0"/>
            <p:nvPr/>
          </p:nvPicPr>
          <p:blipFill rotWithShape="1">
            <a:blip r:embed="rId2">
              <a:alphaModFix/>
            </a:blip>
            <a:srcRect l="11213" t="21923" r="13223" b="13651"/>
            <a:stretch/>
          </p:blipFill>
          <p:spPr>
            <a:xfrm rot="222236">
              <a:off x="6946849" y="-332713"/>
              <a:ext cx="2104600" cy="1794376"/>
            </a:xfrm>
            <a:prstGeom prst="rect">
              <a:avLst/>
            </a:prstGeom>
            <a:noFill/>
            <a:ln>
              <a:noFill/>
            </a:ln>
          </p:spPr>
        </p:pic>
        <p:pic>
          <p:nvPicPr>
            <p:cNvPr id="15" name="Google Shape;15;p2"/>
            <p:cNvPicPr preferRelativeResize="0"/>
            <p:nvPr/>
          </p:nvPicPr>
          <p:blipFill rotWithShape="1">
            <a:blip r:embed="rId2">
              <a:alphaModFix/>
            </a:blip>
            <a:srcRect l="11213" t="21923" r="13223" b="13651"/>
            <a:stretch/>
          </p:blipFill>
          <p:spPr>
            <a:xfrm rot="956135">
              <a:off x="5912416" y="892552"/>
              <a:ext cx="1390516" cy="1185571"/>
            </a:xfrm>
            <a:prstGeom prst="rect">
              <a:avLst/>
            </a:prstGeom>
            <a:noFill/>
            <a:ln>
              <a:noFill/>
            </a:ln>
          </p:spPr>
        </p:pic>
        <p:pic>
          <p:nvPicPr>
            <p:cNvPr id="16" name="Google Shape;16;p2"/>
            <p:cNvPicPr preferRelativeResize="0"/>
            <p:nvPr/>
          </p:nvPicPr>
          <p:blipFill rotWithShape="1">
            <a:blip r:embed="rId2">
              <a:alphaModFix/>
            </a:blip>
            <a:srcRect l="11213" t="21923" r="13223" b="13651"/>
            <a:stretch/>
          </p:blipFill>
          <p:spPr>
            <a:xfrm rot="7512174">
              <a:off x="7128065" y="1181489"/>
              <a:ext cx="1330497" cy="1134396"/>
            </a:xfrm>
            <a:prstGeom prst="rect">
              <a:avLst/>
            </a:prstGeom>
            <a:noFill/>
            <a:ln>
              <a:noFill/>
            </a:ln>
          </p:spPr>
        </p:pic>
        <p:pic>
          <p:nvPicPr>
            <p:cNvPr id="17" name="Google Shape;17;p2"/>
            <p:cNvPicPr preferRelativeResize="0"/>
            <p:nvPr/>
          </p:nvPicPr>
          <p:blipFill rotWithShape="1">
            <a:blip r:embed="rId2">
              <a:alphaModFix/>
            </a:blip>
            <a:srcRect l="11213" t="21923" r="13223" b="13651"/>
            <a:stretch/>
          </p:blipFill>
          <p:spPr>
            <a:xfrm rot="9899978">
              <a:off x="7333903" y="2362076"/>
              <a:ext cx="1330497" cy="1134396"/>
            </a:xfrm>
            <a:prstGeom prst="rect">
              <a:avLst/>
            </a:prstGeom>
            <a:noFill/>
            <a:ln>
              <a:noFill/>
            </a:ln>
          </p:spPr>
        </p:pic>
        <p:pic>
          <p:nvPicPr>
            <p:cNvPr id="18" name="Google Shape;18;p2"/>
            <p:cNvPicPr preferRelativeResize="0"/>
            <p:nvPr/>
          </p:nvPicPr>
          <p:blipFill rotWithShape="1">
            <a:blip r:embed="rId2">
              <a:alphaModFix/>
            </a:blip>
            <a:srcRect l="11213" t="21923" r="13223" b="13651"/>
            <a:stretch/>
          </p:blipFill>
          <p:spPr>
            <a:xfrm rot="7141094">
              <a:off x="6326108" y="2889048"/>
              <a:ext cx="1493160" cy="1273080"/>
            </a:xfrm>
            <a:prstGeom prst="rect">
              <a:avLst/>
            </a:prstGeom>
            <a:noFill/>
            <a:ln>
              <a:noFill/>
            </a:ln>
          </p:spPr>
        </p:pic>
        <p:pic>
          <p:nvPicPr>
            <p:cNvPr id="19" name="Google Shape;19;p2"/>
            <p:cNvPicPr preferRelativeResize="0"/>
            <p:nvPr/>
          </p:nvPicPr>
          <p:blipFill rotWithShape="1">
            <a:blip r:embed="rId2">
              <a:alphaModFix/>
            </a:blip>
            <a:srcRect l="11213" t="21923" r="13223" b="13651"/>
            <a:stretch/>
          </p:blipFill>
          <p:spPr>
            <a:xfrm rot="-9388006" flipH="1">
              <a:off x="6582623" y="4169410"/>
              <a:ext cx="1052555" cy="897430"/>
            </a:xfrm>
            <a:prstGeom prst="rect">
              <a:avLst/>
            </a:prstGeom>
            <a:noFill/>
            <a:ln>
              <a:noFill/>
            </a:ln>
          </p:spPr>
        </p:pic>
        <p:pic>
          <p:nvPicPr>
            <p:cNvPr id="20" name="Google Shape;20;p2"/>
            <p:cNvPicPr preferRelativeResize="0"/>
            <p:nvPr/>
          </p:nvPicPr>
          <p:blipFill rotWithShape="1">
            <a:blip r:embed="rId2">
              <a:alphaModFix/>
            </a:blip>
            <a:srcRect l="11213" t="21923" r="13223" b="13651"/>
            <a:stretch/>
          </p:blipFill>
          <p:spPr>
            <a:xfrm rot="4593926" flipH="1">
              <a:off x="7658494" y="3631494"/>
              <a:ext cx="1173340" cy="1000415"/>
            </a:xfrm>
            <a:prstGeom prst="rect">
              <a:avLst/>
            </a:prstGeom>
            <a:noFill/>
            <a:ln>
              <a:noFill/>
            </a:ln>
          </p:spPr>
        </p:pic>
      </p:grpSp>
      <p:sp>
        <p:nvSpPr>
          <p:cNvPr id="21" name="Google Shape;21;p2"/>
          <p:cNvSpPr txBox="1">
            <a:spLocks noGrp="1"/>
          </p:cNvSpPr>
          <p:nvPr>
            <p:ph type="ctrTitle"/>
          </p:nvPr>
        </p:nvSpPr>
        <p:spPr>
          <a:xfrm>
            <a:off x="713225" y="539500"/>
            <a:ext cx="5000100" cy="3518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91919"/>
              </a:buClr>
              <a:buSzPts val="5200"/>
              <a:buNone/>
              <a:defRPr sz="5300" b="1">
                <a:latin typeface="Big Shoulders Text"/>
                <a:ea typeface="Big Shoulders Text"/>
                <a:cs typeface="Big Shoulders Text"/>
                <a:sym typeface="Big Shoulders Text"/>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22" name="Google Shape;22;p2"/>
          <p:cNvSpPr txBox="1">
            <a:spLocks noGrp="1"/>
          </p:cNvSpPr>
          <p:nvPr>
            <p:ph type="subTitle" idx="1"/>
          </p:nvPr>
        </p:nvSpPr>
        <p:spPr>
          <a:xfrm>
            <a:off x="713225" y="4198763"/>
            <a:ext cx="4629000" cy="4095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60"/>
        <p:cNvGrpSpPr/>
        <p:nvPr/>
      </p:nvGrpSpPr>
      <p:grpSpPr>
        <a:xfrm>
          <a:off x="0" y="0"/>
          <a:ext cx="0" cy="0"/>
          <a:chOff x="0" y="0"/>
          <a:chExt cx="0" cy="0"/>
        </a:xfrm>
      </p:grpSpPr>
      <p:grpSp>
        <p:nvGrpSpPr>
          <p:cNvPr id="261" name="Google Shape;261;p13"/>
          <p:cNvGrpSpPr/>
          <p:nvPr/>
        </p:nvGrpSpPr>
        <p:grpSpPr>
          <a:xfrm rot="8473038" flipH="1">
            <a:off x="-6024526" y="-731897"/>
            <a:ext cx="10078813" cy="4941058"/>
            <a:chOff x="191588" y="-582150"/>
            <a:chExt cx="8760825" cy="4294925"/>
          </a:xfrm>
        </p:grpSpPr>
        <p:sp>
          <p:nvSpPr>
            <p:cNvPr id="262" name="Google Shape;262;p13"/>
            <p:cNvSpPr/>
            <p:nvPr/>
          </p:nvSpPr>
          <p:spPr>
            <a:xfrm>
              <a:off x="1974288" y="1001475"/>
              <a:ext cx="4394500" cy="2711300"/>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191588" y="1522750"/>
              <a:ext cx="2453725" cy="1977250"/>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3140738" y="-582150"/>
              <a:ext cx="4472000" cy="2766800"/>
            </a:xfrm>
            <a:custGeom>
              <a:avLst/>
              <a:gdLst/>
              <a:ahLst/>
              <a:cxnLst/>
              <a:rect l="l" t="t" r="r" b="b"/>
              <a:pathLst>
                <a:path w="178880" h="110672" extrusionOk="0">
                  <a:moveTo>
                    <a:pt x="178879" y="73589"/>
                  </a:moveTo>
                  <a:cubicBezTo>
                    <a:pt x="143468" y="97692"/>
                    <a:pt x="129425" y="91218"/>
                    <a:pt x="102252" y="58360"/>
                  </a:cubicBezTo>
                  <a:cubicBezTo>
                    <a:pt x="54014" y="1"/>
                    <a:pt x="21460" y="45564"/>
                    <a:pt x="0" y="62859"/>
                  </a:cubicBezTo>
                  <a:lnTo>
                    <a:pt x="108027" y="110671"/>
                  </a:lnTo>
                  <a:cubicBezTo>
                    <a:pt x="108027" y="110671"/>
                    <a:pt x="151310" y="95565"/>
                    <a:pt x="178879" y="735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350413" y="-303250"/>
              <a:ext cx="8602000" cy="3582900"/>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13"/>
          <p:cNvGrpSpPr/>
          <p:nvPr/>
        </p:nvGrpSpPr>
        <p:grpSpPr>
          <a:xfrm rot="5600057">
            <a:off x="4293147" y="2337970"/>
            <a:ext cx="10077114" cy="4940225"/>
            <a:chOff x="191588" y="-582150"/>
            <a:chExt cx="8760825" cy="4294925"/>
          </a:xfrm>
        </p:grpSpPr>
        <p:sp>
          <p:nvSpPr>
            <p:cNvPr id="267" name="Google Shape;267;p13"/>
            <p:cNvSpPr/>
            <p:nvPr/>
          </p:nvSpPr>
          <p:spPr>
            <a:xfrm>
              <a:off x="1974288" y="1001475"/>
              <a:ext cx="4394500" cy="2711300"/>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191588" y="1522750"/>
              <a:ext cx="2453725" cy="1977250"/>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3140738" y="-582150"/>
              <a:ext cx="4472000" cy="2766800"/>
            </a:xfrm>
            <a:custGeom>
              <a:avLst/>
              <a:gdLst/>
              <a:ahLst/>
              <a:cxnLst/>
              <a:rect l="l" t="t" r="r" b="b"/>
              <a:pathLst>
                <a:path w="178880" h="110672" extrusionOk="0">
                  <a:moveTo>
                    <a:pt x="178879" y="73589"/>
                  </a:moveTo>
                  <a:cubicBezTo>
                    <a:pt x="143468" y="97692"/>
                    <a:pt x="129425" y="91218"/>
                    <a:pt x="102252" y="58360"/>
                  </a:cubicBezTo>
                  <a:cubicBezTo>
                    <a:pt x="54014" y="1"/>
                    <a:pt x="21460" y="45564"/>
                    <a:pt x="0" y="62859"/>
                  </a:cubicBezTo>
                  <a:lnTo>
                    <a:pt x="108027" y="110671"/>
                  </a:lnTo>
                  <a:cubicBezTo>
                    <a:pt x="108027" y="110671"/>
                    <a:pt x="151310" y="95565"/>
                    <a:pt x="178879" y="735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350413" y="-303250"/>
              <a:ext cx="8602000" cy="3582900"/>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1" name="Google Shape;271;p13"/>
          <p:cNvPicPr preferRelativeResize="0"/>
          <p:nvPr/>
        </p:nvPicPr>
        <p:blipFill rotWithShape="1">
          <a:blip r:embed="rId2">
            <a:alphaModFix/>
          </a:blip>
          <a:srcRect l="11213" t="21923" r="13223" b="13651"/>
          <a:stretch/>
        </p:blipFill>
        <p:spPr>
          <a:xfrm rot="1556018">
            <a:off x="102178" y="-249204"/>
            <a:ext cx="1498012" cy="1277211"/>
          </a:xfrm>
          <a:prstGeom prst="rect">
            <a:avLst/>
          </a:prstGeom>
          <a:noFill/>
          <a:ln>
            <a:noFill/>
          </a:ln>
        </p:spPr>
      </p:pic>
      <p:pic>
        <p:nvPicPr>
          <p:cNvPr id="272" name="Google Shape;272;p13"/>
          <p:cNvPicPr preferRelativeResize="0"/>
          <p:nvPr/>
        </p:nvPicPr>
        <p:blipFill rotWithShape="1">
          <a:blip r:embed="rId2">
            <a:alphaModFix/>
          </a:blip>
          <a:srcRect l="11213" t="21923" r="13223" b="13651"/>
          <a:stretch/>
        </p:blipFill>
        <p:spPr>
          <a:xfrm rot="-2400205">
            <a:off x="-121114" y="1045574"/>
            <a:ext cx="1031294" cy="879279"/>
          </a:xfrm>
          <a:prstGeom prst="rect">
            <a:avLst/>
          </a:prstGeom>
          <a:noFill/>
          <a:ln>
            <a:noFill/>
          </a:ln>
        </p:spPr>
      </p:pic>
      <p:pic>
        <p:nvPicPr>
          <p:cNvPr id="273" name="Google Shape;273;p13"/>
          <p:cNvPicPr preferRelativeResize="0"/>
          <p:nvPr/>
        </p:nvPicPr>
        <p:blipFill rotWithShape="1">
          <a:blip r:embed="rId2">
            <a:alphaModFix/>
          </a:blip>
          <a:srcRect l="11213" t="21923" r="13223" b="13651"/>
          <a:stretch/>
        </p:blipFill>
        <p:spPr>
          <a:xfrm rot="-9900004">
            <a:off x="-281385" y="2119504"/>
            <a:ext cx="1031294" cy="879281"/>
          </a:xfrm>
          <a:prstGeom prst="rect">
            <a:avLst/>
          </a:prstGeom>
          <a:noFill/>
          <a:ln>
            <a:noFill/>
          </a:ln>
        </p:spPr>
      </p:pic>
      <p:pic>
        <p:nvPicPr>
          <p:cNvPr id="274" name="Google Shape;274;p13"/>
          <p:cNvPicPr preferRelativeResize="0"/>
          <p:nvPr/>
        </p:nvPicPr>
        <p:blipFill rotWithShape="1">
          <a:blip r:embed="rId2">
            <a:alphaModFix/>
          </a:blip>
          <a:srcRect l="11213" t="21923" r="13223" b="13651"/>
          <a:stretch/>
        </p:blipFill>
        <p:spPr>
          <a:xfrm rot="-734284">
            <a:off x="7176472" y="-739452"/>
            <a:ext cx="1848650" cy="1576151"/>
          </a:xfrm>
          <a:prstGeom prst="rect">
            <a:avLst/>
          </a:prstGeom>
          <a:noFill/>
          <a:ln>
            <a:noFill/>
          </a:ln>
        </p:spPr>
      </p:pic>
      <p:pic>
        <p:nvPicPr>
          <p:cNvPr id="275" name="Google Shape;275;p13"/>
          <p:cNvPicPr preferRelativeResize="0"/>
          <p:nvPr/>
        </p:nvPicPr>
        <p:blipFill rotWithShape="1">
          <a:blip r:embed="rId2">
            <a:alphaModFix/>
          </a:blip>
          <a:srcRect l="11213" t="21923" r="13223" b="13651"/>
          <a:stretch/>
        </p:blipFill>
        <p:spPr>
          <a:xfrm rot="-2821309">
            <a:off x="7832584" y="671265"/>
            <a:ext cx="1223961" cy="1043546"/>
          </a:xfrm>
          <a:prstGeom prst="rect">
            <a:avLst/>
          </a:prstGeom>
          <a:noFill/>
          <a:ln>
            <a:noFill/>
          </a:ln>
        </p:spPr>
      </p:pic>
      <p:pic>
        <p:nvPicPr>
          <p:cNvPr id="276" name="Google Shape;276;p13"/>
          <p:cNvPicPr preferRelativeResize="0"/>
          <p:nvPr/>
        </p:nvPicPr>
        <p:blipFill rotWithShape="1">
          <a:blip r:embed="rId2">
            <a:alphaModFix/>
          </a:blip>
          <a:srcRect l="11213" t="21923" r="13223" b="13651"/>
          <a:stretch/>
        </p:blipFill>
        <p:spPr>
          <a:xfrm rot="10212672">
            <a:off x="8114151" y="3727576"/>
            <a:ext cx="1596825" cy="1361449"/>
          </a:xfrm>
          <a:prstGeom prst="rect">
            <a:avLst/>
          </a:prstGeom>
          <a:noFill/>
          <a:ln>
            <a:noFill/>
          </a:ln>
        </p:spPr>
      </p:pic>
      <p:pic>
        <p:nvPicPr>
          <p:cNvPr id="277" name="Google Shape;277;p13"/>
          <p:cNvPicPr preferRelativeResize="0"/>
          <p:nvPr/>
        </p:nvPicPr>
        <p:blipFill rotWithShape="1">
          <a:blip r:embed="rId2">
            <a:alphaModFix/>
          </a:blip>
          <a:srcRect l="11213" t="21923" r="13223" b="13651"/>
          <a:stretch/>
        </p:blipFill>
        <p:spPr>
          <a:xfrm rot="-899992">
            <a:off x="7410038" y="4564144"/>
            <a:ext cx="1065802" cy="908691"/>
          </a:xfrm>
          <a:prstGeom prst="rect">
            <a:avLst/>
          </a:prstGeom>
          <a:noFill/>
          <a:ln>
            <a:noFill/>
          </a:ln>
        </p:spPr>
      </p:pic>
      <p:sp>
        <p:nvSpPr>
          <p:cNvPr id="278" name="Google Shape;278;p13"/>
          <p:cNvSpPr txBox="1">
            <a:spLocks noGrp="1"/>
          </p:cNvSpPr>
          <p:nvPr>
            <p:ph type="title"/>
          </p:nvPr>
        </p:nvSpPr>
        <p:spPr>
          <a:xfrm>
            <a:off x="2162768" y="1735288"/>
            <a:ext cx="2456700" cy="444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400"/>
              <a:buNone/>
              <a:defRPr sz="20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9" name="Google Shape;279;p13"/>
          <p:cNvSpPr txBox="1">
            <a:spLocks noGrp="1"/>
          </p:cNvSpPr>
          <p:nvPr>
            <p:ph type="title" idx="2" hasCustomPrompt="1"/>
          </p:nvPr>
        </p:nvSpPr>
        <p:spPr>
          <a:xfrm>
            <a:off x="1295944" y="1970000"/>
            <a:ext cx="728400" cy="524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0" name="Google Shape;280;p13"/>
          <p:cNvSpPr txBox="1">
            <a:spLocks noGrp="1"/>
          </p:cNvSpPr>
          <p:nvPr>
            <p:ph type="subTitle" idx="1"/>
          </p:nvPr>
        </p:nvSpPr>
        <p:spPr>
          <a:xfrm>
            <a:off x="2159795" y="2116653"/>
            <a:ext cx="2456700" cy="66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81" name="Google Shape;281;p13"/>
          <p:cNvSpPr txBox="1">
            <a:spLocks noGrp="1"/>
          </p:cNvSpPr>
          <p:nvPr>
            <p:ph type="title" idx="3"/>
          </p:nvPr>
        </p:nvSpPr>
        <p:spPr>
          <a:xfrm>
            <a:off x="5746419" y="1735288"/>
            <a:ext cx="2456700" cy="444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400"/>
              <a:buNone/>
              <a:defRPr sz="20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82" name="Google Shape;282;p13"/>
          <p:cNvSpPr txBox="1">
            <a:spLocks noGrp="1"/>
          </p:cNvSpPr>
          <p:nvPr>
            <p:ph type="title" idx="4" hasCustomPrompt="1"/>
          </p:nvPr>
        </p:nvSpPr>
        <p:spPr>
          <a:xfrm>
            <a:off x="4880468" y="1970000"/>
            <a:ext cx="728400" cy="524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3" name="Google Shape;283;p13"/>
          <p:cNvSpPr txBox="1">
            <a:spLocks noGrp="1"/>
          </p:cNvSpPr>
          <p:nvPr>
            <p:ph type="subTitle" idx="5"/>
          </p:nvPr>
        </p:nvSpPr>
        <p:spPr>
          <a:xfrm>
            <a:off x="5743459" y="2116653"/>
            <a:ext cx="2456700" cy="66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84" name="Google Shape;284;p13"/>
          <p:cNvSpPr txBox="1">
            <a:spLocks noGrp="1"/>
          </p:cNvSpPr>
          <p:nvPr>
            <p:ph type="title" idx="6"/>
          </p:nvPr>
        </p:nvSpPr>
        <p:spPr>
          <a:xfrm>
            <a:off x="2162768" y="3220388"/>
            <a:ext cx="2456700" cy="444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400"/>
              <a:buNone/>
              <a:defRPr sz="20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85" name="Google Shape;285;p13"/>
          <p:cNvSpPr txBox="1">
            <a:spLocks noGrp="1"/>
          </p:cNvSpPr>
          <p:nvPr>
            <p:ph type="title" idx="7" hasCustomPrompt="1"/>
          </p:nvPr>
        </p:nvSpPr>
        <p:spPr>
          <a:xfrm>
            <a:off x="1301331" y="3474550"/>
            <a:ext cx="728400" cy="524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6" name="Google Shape;286;p13"/>
          <p:cNvSpPr txBox="1">
            <a:spLocks noGrp="1"/>
          </p:cNvSpPr>
          <p:nvPr>
            <p:ph type="subTitle" idx="8"/>
          </p:nvPr>
        </p:nvSpPr>
        <p:spPr>
          <a:xfrm>
            <a:off x="2159795" y="3601753"/>
            <a:ext cx="2456700" cy="66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87" name="Google Shape;287;p13"/>
          <p:cNvSpPr txBox="1">
            <a:spLocks noGrp="1"/>
          </p:cNvSpPr>
          <p:nvPr>
            <p:ph type="title" idx="9"/>
          </p:nvPr>
        </p:nvSpPr>
        <p:spPr>
          <a:xfrm>
            <a:off x="5746419" y="3220388"/>
            <a:ext cx="2456700" cy="444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400"/>
              <a:buNone/>
              <a:defRPr sz="20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88" name="Google Shape;288;p13"/>
          <p:cNvSpPr txBox="1">
            <a:spLocks noGrp="1"/>
          </p:cNvSpPr>
          <p:nvPr>
            <p:ph type="title" idx="13" hasCustomPrompt="1"/>
          </p:nvPr>
        </p:nvSpPr>
        <p:spPr>
          <a:xfrm>
            <a:off x="4880468" y="3474550"/>
            <a:ext cx="728400" cy="524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9" name="Google Shape;289;p13"/>
          <p:cNvSpPr txBox="1">
            <a:spLocks noGrp="1"/>
          </p:cNvSpPr>
          <p:nvPr>
            <p:ph type="subTitle" idx="14"/>
          </p:nvPr>
        </p:nvSpPr>
        <p:spPr>
          <a:xfrm>
            <a:off x="5743459" y="3601753"/>
            <a:ext cx="2456700" cy="66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90" name="Google Shape;290;p13"/>
          <p:cNvSpPr txBox="1">
            <a:spLocks noGrp="1"/>
          </p:cNvSpPr>
          <p:nvPr>
            <p:ph type="title" idx="15"/>
          </p:nvPr>
        </p:nvSpPr>
        <p:spPr>
          <a:xfrm>
            <a:off x="720000" y="794225"/>
            <a:ext cx="7704000" cy="492600"/>
          </a:xfrm>
          <a:prstGeom prst="rect">
            <a:avLst/>
          </a:prstGeom>
        </p:spPr>
        <p:txBody>
          <a:bodyPr spcFirstLastPara="1" wrap="square" lIns="0" tIns="0" rIns="0" bIns="0" anchor="t" anchorCtr="0">
            <a:noAutofit/>
          </a:bodyPr>
          <a:lstStyle>
            <a:lvl1pPr marR="91440" lvl="0" algn="ctr" rtl="0">
              <a:spcBef>
                <a:spcPts val="0"/>
              </a:spcBef>
              <a:spcAft>
                <a:spcPts val="0"/>
              </a:spcAft>
              <a:buSzPts val="3200"/>
              <a:buNone/>
              <a:defRPr sz="3500"/>
            </a:lvl1pPr>
            <a:lvl2pPr lvl="1" rtl="0">
              <a:spcBef>
                <a:spcPts val="0"/>
              </a:spcBef>
              <a:spcAft>
                <a:spcPts val="0"/>
              </a:spcAft>
              <a:buSzPts val="3200"/>
              <a:buNone/>
              <a:defRPr b="1"/>
            </a:lvl2pPr>
            <a:lvl3pPr lvl="2" rtl="0">
              <a:spcBef>
                <a:spcPts val="0"/>
              </a:spcBef>
              <a:spcAft>
                <a:spcPts val="0"/>
              </a:spcAft>
              <a:buSzPts val="3200"/>
              <a:buNone/>
              <a:defRPr b="1"/>
            </a:lvl3pPr>
            <a:lvl4pPr lvl="3" rtl="0">
              <a:spcBef>
                <a:spcPts val="0"/>
              </a:spcBef>
              <a:spcAft>
                <a:spcPts val="0"/>
              </a:spcAft>
              <a:buSzPts val="3200"/>
              <a:buNone/>
              <a:defRPr b="1"/>
            </a:lvl4pPr>
            <a:lvl5pPr lvl="4" rtl="0">
              <a:spcBef>
                <a:spcPts val="0"/>
              </a:spcBef>
              <a:spcAft>
                <a:spcPts val="0"/>
              </a:spcAft>
              <a:buSzPts val="3200"/>
              <a:buNone/>
              <a:defRPr b="1"/>
            </a:lvl5pPr>
            <a:lvl6pPr lvl="5" rtl="0">
              <a:spcBef>
                <a:spcPts val="0"/>
              </a:spcBef>
              <a:spcAft>
                <a:spcPts val="0"/>
              </a:spcAft>
              <a:buSzPts val="3200"/>
              <a:buNone/>
              <a:defRPr b="1"/>
            </a:lvl6pPr>
            <a:lvl7pPr lvl="6" rtl="0">
              <a:spcBef>
                <a:spcPts val="0"/>
              </a:spcBef>
              <a:spcAft>
                <a:spcPts val="0"/>
              </a:spcAft>
              <a:buSzPts val="3200"/>
              <a:buNone/>
              <a:defRPr b="1"/>
            </a:lvl7pPr>
            <a:lvl8pPr lvl="7" rtl="0">
              <a:spcBef>
                <a:spcPts val="0"/>
              </a:spcBef>
              <a:spcAft>
                <a:spcPts val="0"/>
              </a:spcAft>
              <a:buSzPts val="3200"/>
              <a:buNone/>
              <a:defRPr b="1"/>
            </a:lvl8pPr>
            <a:lvl9pPr lvl="8" rtl="0">
              <a:spcBef>
                <a:spcPts val="0"/>
              </a:spcBef>
              <a:spcAft>
                <a:spcPts val="0"/>
              </a:spcAft>
              <a:buSzPts val="3200"/>
              <a:buNone/>
              <a:defRPr b="1"/>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91"/>
        <p:cNvGrpSpPr/>
        <p:nvPr/>
      </p:nvGrpSpPr>
      <p:grpSpPr>
        <a:xfrm>
          <a:off x="0" y="0"/>
          <a:ext cx="0" cy="0"/>
          <a:chOff x="0" y="0"/>
          <a:chExt cx="0" cy="0"/>
        </a:xfrm>
      </p:grpSpPr>
      <p:grpSp>
        <p:nvGrpSpPr>
          <p:cNvPr id="292" name="Google Shape;292;p14"/>
          <p:cNvGrpSpPr/>
          <p:nvPr/>
        </p:nvGrpSpPr>
        <p:grpSpPr>
          <a:xfrm rot="5266919" flipH="1">
            <a:off x="1254328" y="469785"/>
            <a:ext cx="5857696" cy="10364684"/>
            <a:chOff x="4406416" y="-2885732"/>
            <a:chExt cx="5857993" cy="10365211"/>
          </a:xfrm>
        </p:grpSpPr>
        <p:sp>
          <p:nvSpPr>
            <p:cNvPr id="293" name="Google Shape;293;p14"/>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6" name="Google Shape;296;p14"/>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297" name="Google Shape;297;p14"/>
            <p:cNvPicPr preferRelativeResize="0"/>
            <p:nvPr/>
          </p:nvPicPr>
          <p:blipFill rotWithShape="1">
            <a:blip r:embed="rId2">
              <a:alphaModFix/>
            </a:blip>
            <a:srcRect l="11213" t="21923" r="13223" b="13651"/>
            <a:stretch/>
          </p:blipFill>
          <p:spPr>
            <a:xfrm rot="-8777765">
              <a:off x="6252681" y="-534609"/>
              <a:ext cx="2104597" cy="1794375"/>
            </a:xfrm>
            <a:prstGeom prst="rect">
              <a:avLst/>
            </a:prstGeom>
            <a:noFill/>
            <a:ln>
              <a:noFill/>
            </a:ln>
          </p:spPr>
        </p:pic>
        <p:pic>
          <p:nvPicPr>
            <p:cNvPr id="298" name="Google Shape;298;p14"/>
            <p:cNvPicPr preferRelativeResize="0"/>
            <p:nvPr/>
          </p:nvPicPr>
          <p:blipFill rotWithShape="1">
            <a:blip r:embed="rId2">
              <a:alphaModFix/>
            </a:blip>
            <a:srcRect l="11213" t="21923" r="13223" b="13651"/>
            <a:stretch/>
          </p:blipFill>
          <p:spPr>
            <a:xfrm rot="956135">
              <a:off x="6287200" y="823961"/>
              <a:ext cx="1390516" cy="1185571"/>
            </a:xfrm>
            <a:prstGeom prst="rect">
              <a:avLst/>
            </a:prstGeom>
            <a:noFill/>
            <a:ln>
              <a:noFill/>
            </a:ln>
          </p:spPr>
        </p:pic>
        <p:pic>
          <p:nvPicPr>
            <p:cNvPr id="299" name="Google Shape;299;p14"/>
            <p:cNvPicPr preferRelativeResize="0"/>
            <p:nvPr/>
          </p:nvPicPr>
          <p:blipFill rotWithShape="1">
            <a:blip r:embed="rId2">
              <a:alphaModFix/>
            </a:blip>
            <a:srcRect l="11213" t="21923" r="13223" b="13651"/>
            <a:stretch/>
          </p:blipFill>
          <p:spPr>
            <a:xfrm rot="4812176">
              <a:off x="7451114" y="1168847"/>
              <a:ext cx="1330497" cy="1134396"/>
            </a:xfrm>
            <a:prstGeom prst="rect">
              <a:avLst/>
            </a:prstGeom>
            <a:noFill/>
            <a:ln>
              <a:noFill/>
            </a:ln>
          </p:spPr>
        </p:pic>
        <p:pic>
          <p:nvPicPr>
            <p:cNvPr id="300" name="Google Shape;300;p14"/>
            <p:cNvPicPr preferRelativeResize="0"/>
            <p:nvPr/>
          </p:nvPicPr>
          <p:blipFill rotWithShape="1">
            <a:blip r:embed="rId2">
              <a:alphaModFix/>
            </a:blip>
            <a:srcRect l="11213" t="21923" r="13223" b="13651"/>
            <a:stretch/>
          </p:blipFill>
          <p:spPr>
            <a:xfrm rot="-9900024">
              <a:off x="7333904" y="2362077"/>
              <a:ext cx="1330496" cy="1134396"/>
            </a:xfrm>
            <a:prstGeom prst="rect">
              <a:avLst/>
            </a:prstGeom>
            <a:noFill/>
            <a:ln>
              <a:noFill/>
            </a:ln>
          </p:spPr>
        </p:pic>
        <p:pic>
          <p:nvPicPr>
            <p:cNvPr id="301" name="Google Shape;301;p14"/>
            <p:cNvPicPr preferRelativeResize="0"/>
            <p:nvPr/>
          </p:nvPicPr>
          <p:blipFill rotWithShape="1">
            <a:blip r:embed="rId2">
              <a:alphaModFix/>
            </a:blip>
            <a:srcRect l="11213" t="21923" r="13223" b="13651"/>
            <a:stretch/>
          </p:blipFill>
          <p:spPr>
            <a:xfrm rot="10741095">
              <a:off x="7783942" y="5315558"/>
              <a:ext cx="1493160" cy="1273080"/>
            </a:xfrm>
            <a:prstGeom prst="rect">
              <a:avLst/>
            </a:prstGeom>
            <a:noFill/>
            <a:ln>
              <a:noFill/>
            </a:ln>
          </p:spPr>
        </p:pic>
        <p:pic>
          <p:nvPicPr>
            <p:cNvPr id="302" name="Google Shape;302;p14"/>
            <p:cNvPicPr preferRelativeResize="0"/>
            <p:nvPr/>
          </p:nvPicPr>
          <p:blipFill rotWithShape="1">
            <a:blip r:embed="rId2">
              <a:alphaModFix/>
            </a:blip>
            <a:srcRect l="11213" t="21923" r="13223" b="13651"/>
            <a:stretch/>
          </p:blipFill>
          <p:spPr>
            <a:xfrm rot="-10288006" flipH="1">
              <a:off x="6905672" y="4156768"/>
              <a:ext cx="1052554" cy="897430"/>
            </a:xfrm>
            <a:prstGeom prst="rect">
              <a:avLst/>
            </a:prstGeom>
            <a:noFill/>
            <a:ln>
              <a:noFill/>
            </a:ln>
          </p:spPr>
        </p:pic>
        <p:pic>
          <p:nvPicPr>
            <p:cNvPr id="303" name="Google Shape;303;p14"/>
            <p:cNvPicPr preferRelativeResize="0"/>
            <p:nvPr/>
          </p:nvPicPr>
          <p:blipFill rotWithShape="1">
            <a:blip r:embed="rId2">
              <a:alphaModFix/>
            </a:blip>
            <a:srcRect l="11213" t="21923" r="13223" b="13651"/>
            <a:stretch/>
          </p:blipFill>
          <p:spPr>
            <a:xfrm rot="4593926" flipH="1">
              <a:off x="9054915" y="5948989"/>
              <a:ext cx="1173340" cy="1000415"/>
            </a:xfrm>
            <a:prstGeom prst="rect">
              <a:avLst/>
            </a:prstGeom>
            <a:noFill/>
            <a:ln>
              <a:noFill/>
            </a:ln>
          </p:spPr>
        </p:pic>
      </p:grpSp>
      <p:grpSp>
        <p:nvGrpSpPr>
          <p:cNvPr id="304" name="Google Shape;304;p14"/>
          <p:cNvGrpSpPr/>
          <p:nvPr/>
        </p:nvGrpSpPr>
        <p:grpSpPr>
          <a:xfrm rot="9848660">
            <a:off x="6925512" y="-2171144"/>
            <a:ext cx="5710691" cy="10364640"/>
            <a:chOff x="4406416" y="-2885732"/>
            <a:chExt cx="5711005" cy="10365211"/>
          </a:xfrm>
        </p:grpSpPr>
        <p:sp>
          <p:nvSpPr>
            <p:cNvPr id="305" name="Google Shape;305;p14"/>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8" name="Google Shape;308;p14"/>
            <p:cNvPicPr preferRelativeResize="0"/>
            <p:nvPr/>
          </p:nvPicPr>
          <p:blipFill rotWithShape="1">
            <a:blip r:embed="rId2">
              <a:alphaModFix/>
            </a:blip>
            <a:srcRect l="11213" t="21923" r="13223" b="13651"/>
            <a:stretch/>
          </p:blipFill>
          <p:spPr>
            <a:xfrm rot="-10365792">
              <a:off x="5430395" y="1800527"/>
              <a:ext cx="2104600" cy="1794375"/>
            </a:xfrm>
            <a:prstGeom prst="rect">
              <a:avLst/>
            </a:prstGeom>
            <a:noFill/>
            <a:ln>
              <a:noFill/>
            </a:ln>
          </p:spPr>
        </p:pic>
        <p:pic>
          <p:nvPicPr>
            <p:cNvPr id="309" name="Google Shape;309;p14"/>
            <p:cNvPicPr preferRelativeResize="0"/>
            <p:nvPr/>
          </p:nvPicPr>
          <p:blipFill rotWithShape="1">
            <a:blip r:embed="rId2">
              <a:alphaModFix/>
            </a:blip>
            <a:srcRect l="11213" t="21923" r="13223" b="13651"/>
            <a:stretch/>
          </p:blipFill>
          <p:spPr>
            <a:xfrm rot="-677763">
              <a:off x="7082615" y="-531807"/>
              <a:ext cx="2104600" cy="1794375"/>
            </a:xfrm>
            <a:prstGeom prst="rect">
              <a:avLst/>
            </a:prstGeom>
            <a:noFill/>
            <a:ln>
              <a:noFill/>
            </a:ln>
          </p:spPr>
        </p:pic>
        <p:pic>
          <p:nvPicPr>
            <p:cNvPr id="310" name="Google Shape;310;p14"/>
            <p:cNvPicPr preferRelativeResize="0"/>
            <p:nvPr/>
          </p:nvPicPr>
          <p:blipFill rotWithShape="1">
            <a:blip r:embed="rId2">
              <a:alphaModFix/>
            </a:blip>
            <a:srcRect l="11213" t="21923" r="13223" b="13651"/>
            <a:stretch/>
          </p:blipFill>
          <p:spPr>
            <a:xfrm rot="956135">
              <a:off x="5912416" y="892552"/>
              <a:ext cx="1390516" cy="1185571"/>
            </a:xfrm>
            <a:prstGeom prst="rect">
              <a:avLst/>
            </a:prstGeom>
            <a:noFill/>
            <a:ln>
              <a:noFill/>
            </a:ln>
          </p:spPr>
        </p:pic>
        <p:pic>
          <p:nvPicPr>
            <p:cNvPr id="311" name="Google Shape;311;p14"/>
            <p:cNvPicPr preferRelativeResize="0"/>
            <p:nvPr/>
          </p:nvPicPr>
          <p:blipFill rotWithShape="1">
            <a:blip r:embed="rId2">
              <a:alphaModFix/>
            </a:blip>
            <a:srcRect l="11213" t="21923" r="13223" b="13651"/>
            <a:stretch/>
          </p:blipFill>
          <p:spPr>
            <a:xfrm rot="9312173">
              <a:off x="6908152" y="1119028"/>
              <a:ext cx="1330496" cy="1134396"/>
            </a:xfrm>
            <a:prstGeom prst="rect">
              <a:avLst/>
            </a:prstGeom>
            <a:noFill/>
            <a:ln>
              <a:noFill/>
            </a:ln>
          </p:spPr>
        </p:pic>
        <p:pic>
          <p:nvPicPr>
            <p:cNvPr id="312" name="Google Shape;312;p14"/>
            <p:cNvPicPr preferRelativeResize="0"/>
            <p:nvPr/>
          </p:nvPicPr>
          <p:blipFill rotWithShape="1">
            <a:blip r:embed="rId2">
              <a:alphaModFix/>
            </a:blip>
            <a:srcRect l="11213" t="21923" r="13223" b="13651"/>
            <a:stretch/>
          </p:blipFill>
          <p:spPr>
            <a:xfrm rot="10799977">
              <a:off x="7605434" y="1963887"/>
              <a:ext cx="1330496" cy="1134396"/>
            </a:xfrm>
            <a:prstGeom prst="rect">
              <a:avLst/>
            </a:prstGeom>
            <a:noFill/>
            <a:ln>
              <a:noFill/>
            </a:ln>
          </p:spPr>
        </p:pic>
        <p:pic>
          <p:nvPicPr>
            <p:cNvPr id="313" name="Google Shape;313;p14"/>
            <p:cNvPicPr preferRelativeResize="0"/>
            <p:nvPr/>
          </p:nvPicPr>
          <p:blipFill rotWithShape="1">
            <a:blip r:embed="rId2">
              <a:alphaModFix/>
            </a:blip>
            <a:srcRect l="11213" t="21923" r="13223" b="13651"/>
            <a:stretch/>
          </p:blipFill>
          <p:spPr>
            <a:xfrm rot="7141094">
              <a:off x="6326108" y="2889048"/>
              <a:ext cx="1493160" cy="1273080"/>
            </a:xfrm>
            <a:prstGeom prst="rect">
              <a:avLst/>
            </a:prstGeom>
            <a:noFill/>
            <a:ln>
              <a:noFill/>
            </a:ln>
          </p:spPr>
        </p:pic>
        <p:pic>
          <p:nvPicPr>
            <p:cNvPr id="314" name="Google Shape;314;p14"/>
            <p:cNvPicPr preferRelativeResize="0"/>
            <p:nvPr/>
          </p:nvPicPr>
          <p:blipFill rotWithShape="1">
            <a:blip r:embed="rId2">
              <a:alphaModFix/>
            </a:blip>
            <a:srcRect l="11213" t="21923" r="13223" b="13651"/>
            <a:stretch/>
          </p:blipFill>
          <p:spPr>
            <a:xfrm rot="10411993" flipH="1">
              <a:off x="6949147" y="4273511"/>
              <a:ext cx="1052555" cy="897430"/>
            </a:xfrm>
            <a:prstGeom prst="rect">
              <a:avLst/>
            </a:prstGeom>
            <a:noFill/>
            <a:ln>
              <a:noFill/>
            </a:ln>
          </p:spPr>
        </p:pic>
        <p:pic>
          <p:nvPicPr>
            <p:cNvPr id="315" name="Google Shape;315;p14"/>
            <p:cNvPicPr preferRelativeResize="0"/>
            <p:nvPr/>
          </p:nvPicPr>
          <p:blipFill rotWithShape="1">
            <a:blip r:embed="rId2">
              <a:alphaModFix/>
            </a:blip>
            <a:srcRect l="11213" t="21923" r="13223" b="13651"/>
            <a:stretch/>
          </p:blipFill>
          <p:spPr>
            <a:xfrm rot="993923" flipH="1">
              <a:off x="7375250" y="3234174"/>
              <a:ext cx="1173339" cy="1000414"/>
            </a:xfrm>
            <a:prstGeom prst="rect">
              <a:avLst/>
            </a:prstGeom>
            <a:noFill/>
            <a:ln>
              <a:noFill/>
            </a:ln>
          </p:spPr>
        </p:pic>
      </p:grpSp>
      <p:grpSp>
        <p:nvGrpSpPr>
          <p:cNvPr id="316" name="Google Shape;316;p14"/>
          <p:cNvGrpSpPr/>
          <p:nvPr/>
        </p:nvGrpSpPr>
        <p:grpSpPr>
          <a:xfrm rot="-6351340">
            <a:off x="-1457854" y="-5431921"/>
            <a:ext cx="5710691" cy="10364640"/>
            <a:chOff x="4406416" y="-2885732"/>
            <a:chExt cx="5711005" cy="10365211"/>
          </a:xfrm>
        </p:grpSpPr>
        <p:sp>
          <p:nvSpPr>
            <p:cNvPr id="317" name="Google Shape;317;p14"/>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0" name="Google Shape;320;p14"/>
            <p:cNvPicPr preferRelativeResize="0"/>
            <p:nvPr/>
          </p:nvPicPr>
          <p:blipFill rotWithShape="1">
            <a:blip r:embed="rId2">
              <a:alphaModFix/>
            </a:blip>
            <a:srcRect l="11213" t="21923" r="13223" b="13651"/>
            <a:stretch/>
          </p:blipFill>
          <p:spPr>
            <a:xfrm rot="-10365792">
              <a:off x="5430395" y="1800527"/>
              <a:ext cx="2104600" cy="1794375"/>
            </a:xfrm>
            <a:prstGeom prst="rect">
              <a:avLst/>
            </a:prstGeom>
            <a:noFill/>
            <a:ln>
              <a:noFill/>
            </a:ln>
          </p:spPr>
        </p:pic>
        <p:pic>
          <p:nvPicPr>
            <p:cNvPr id="321" name="Google Shape;321;p14"/>
            <p:cNvPicPr preferRelativeResize="0"/>
            <p:nvPr/>
          </p:nvPicPr>
          <p:blipFill rotWithShape="1">
            <a:blip r:embed="rId2">
              <a:alphaModFix/>
            </a:blip>
            <a:srcRect l="11213" t="21923" r="13223" b="13651"/>
            <a:stretch/>
          </p:blipFill>
          <p:spPr>
            <a:xfrm rot="-677763">
              <a:off x="7082615" y="-531807"/>
              <a:ext cx="2104600" cy="1794375"/>
            </a:xfrm>
            <a:prstGeom prst="rect">
              <a:avLst/>
            </a:prstGeom>
            <a:noFill/>
            <a:ln>
              <a:noFill/>
            </a:ln>
          </p:spPr>
        </p:pic>
        <p:pic>
          <p:nvPicPr>
            <p:cNvPr id="322" name="Google Shape;322;p14"/>
            <p:cNvPicPr preferRelativeResize="0"/>
            <p:nvPr/>
          </p:nvPicPr>
          <p:blipFill rotWithShape="1">
            <a:blip r:embed="rId2">
              <a:alphaModFix/>
            </a:blip>
            <a:srcRect l="11213" t="21923" r="13223" b="13651"/>
            <a:stretch/>
          </p:blipFill>
          <p:spPr>
            <a:xfrm rot="956135">
              <a:off x="5912416" y="892552"/>
              <a:ext cx="1390516" cy="1185571"/>
            </a:xfrm>
            <a:prstGeom prst="rect">
              <a:avLst/>
            </a:prstGeom>
            <a:noFill/>
            <a:ln>
              <a:noFill/>
            </a:ln>
          </p:spPr>
        </p:pic>
        <p:pic>
          <p:nvPicPr>
            <p:cNvPr id="323" name="Google Shape;323;p14"/>
            <p:cNvPicPr preferRelativeResize="0"/>
            <p:nvPr/>
          </p:nvPicPr>
          <p:blipFill rotWithShape="1">
            <a:blip r:embed="rId2">
              <a:alphaModFix/>
            </a:blip>
            <a:srcRect l="11213" t="21923" r="13223" b="13651"/>
            <a:stretch/>
          </p:blipFill>
          <p:spPr>
            <a:xfrm rot="9312173">
              <a:off x="6908152" y="1119028"/>
              <a:ext cx="1330496" cy="1134396"/>
            </a:xfrm>
            <a:prstGeom prst="rect">
              <a:avLst/>
            </a:prstGeom>
            <a:noFill/>
            <a:ln>
              <a:noFill/>
            </a:ln>
          </p:spPr>
        </p:pic>
        <p:pic>
          <p:nvPicPr>
            <p:cNvPr id="324" name="Google Shape;324;p14"/>
            <p:cNvPicPr preferRelativeResize="0"/>
            <p:nvPr/>
          </p:nvPicPr>
          <p:blipFill rotWithShape="1">
            <a:blip r:embed="rId2">
              <a:alphaModFix/>
            </a:blip>
            <a:srcRect l="11213" t="21923" r="13223" b="13651"/>
            <a:stretch/>
          </p:blipFill>
          <p:spPr>
            <a:xfrm rot="10799977">
              <a:off x="7605434" y="1963887"/>
              <a:ext cx="1330496" cy="1134396"/>
            </a:xfrm>
            <a:prstGeom prst="rect">
              <a:avLst/>
            </a:prstGeom>
            <a:noFill/>
            <a:ln>
              <a:noFill/>
            </a:ln>
          </p:spPr>
        </p:pic>
        <p:pic>
          <p:nvPicPr>
            <p:cNvPr id="325" name="Google Shape;325;p14"/>
            <p:cNvPicPr preferRelativeResize="0"/>
            <p:nvPr/>
          </p:nvPicPr>
          <p:blipFill rotWithShape="1">
            <a:blip r:embed="rId2">
              <a:alphaModFix/>
            </a:blip>
            <a:srcRect l="11213" t="21923" r="13223" b="13651"/>
            <a:stretch/>
          </p:blipFill>
          <p:spPr>
            <a:xfrm rot="7141094">
              <a:off x="6326108" y="2889048"/>
              <a:ext cx="1493160" cy="1273080"/>
            </a:xfrm>
            <a:prstGeom prst="rect">
              <a:avLst/>
            </a:prstGeom>
            <a:noFill/>
            <a:ln>
              <a:noFill/>
            </a:ln>
          </p:spPr>
        </p:pic>
        <p:pic>
          <p:nvPicPr>
            <p:cNvPr id="326" name="Google Shape;326;p14"/>
            <p:cNvPicPr preferRelativeResize="0"/>
            <p:nvPr/>
          </p:nvPicPr>
          <p:blipFill rotWithShape="1">
            <a:blip r:embed="rId2">
              <a:alphaModFix/>
            </a:blip>
            <a:srcRect l="11213" t="21923" r="13223" b="13651"/>
            <a:stretch/>
          </p:blipFill>
          <p:spPr>
            <a:xfrm rot="10411993" flipH="1">
              <a:off x="6949147" y="4273511"/>
              <a:ext cx="1052555" cy="897430"/>
            </a:xfrm>
            <a:prstGeom prst="rect">
              <a:avLst/>
            </a:prstGeom>
            <a:noFill/>
            <a:ln>
              <a:noFill/>
            </a:ln>
          </p:spPr>
        </p:pic>
        <p:pic>
          <p:nvPicPr>
            <p:cNvPr id="327" name="Google Shape;327;p14"/>
            <p:cNvPicPr preferRelativeResize="0"/>
            <p:nvPr/>
          </p:nvPicPr>
          <p:blipFill rotWithShape="1">
            <a:blip r:embed="rId2">
              <a:alphaModFix/>
            </a:blip>
            <a:srcRect l="11213" t="21923" r="13223" b="13651"/>
            <a:stretch/>
          </p:blipFill>
          <p:spPr>
            <a:xfrm rot="993923" flipH="1">
              <a:off x="7375250" y="3234174"/>
              <a:ext cx="1173339" cy="1000414"/>
            </a:xfrm>
            <a:prstGeom prst="rect">
              <a:avLst/>
            </a:prstGeom>
            <a:noFill/>
            <a:ln>
              <a:noFill/>
            </a:ln>
          </p:spPr>
        </p:pic>
      </p:grpSp>
      <p:sp>
        <p:nvSpPr>
          <p:cNvPr id="328" name="Google Shape;328;p14"/>
          <p:cNvSpPr txBox="1">
            <a:spLocks noGrp="1"/>
          </p:cNvSpPr>
          <p:nvPr>
            <p:ph type="title"/>
          </p:nvPr>
        </p:nvSpPr>
        <p:spPr>
          <a:xfrm>
            <a:off x="3117600" y="3059313"/>
            <a:ext cx="2908800" cy="531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29" name="Google Shape;329;p14"/>
          <p:cNvSpPr txBox="1">
            <a:spLocks noGrp="1"/>
          </p:cNvSpPr>
          <p:nvPr>
            <p:ph type="subTitle" idx="1"/>
          </p:nvPr>
        </p:nvSpPr>
        <p:spPr>
          <a:xfrm>
            <a:off x="1725375" y="1552263"/>
            <a:ext cx="5693400" cy="147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pic>
        <p:nvPicPr>
          <p:cNvPr id="330" name="Google Shape;330;p14"/>
          <p:cNvPicPr preferRelativeResize="0"/>
          <p:nvPr/>
        </p:nvPicPr>
        <p:blipFill rotWithShape="1">
          <a:blip r:embed="rId2">
            <a:alphaModFix/>
          </a:blip>
          <a:srcRect l="11213" t="21923" r="13223" b="13651"/>
          <a:stretch/>
        </p:blipFill>
        <p:spPr>
          <a:xfrm rot="8354928">
            <a:off x="802155" y="4782407"/>
            <a:ext cx="1052498" cy="89738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BLANK_1_1_1_2">
    <p:spTree>
      <p:nvGrpSpPr>
        <p:cNvPr id="1" name="Shape 331"/>
        <p:cNvGrpSpPr/>
        <p:nvPr/>
      </p:nvGrpSpPr>
      <p:grpSpPr>
        <a:xfrm>
          <a:off x="0" y="0"/>
          <a:ext cx="0" cy="0"/>
          <a:chOff x="0" y="0"/>
          <a:chExt cx="0" cy="0"/>
        </a:xfrm>
      </p:grpSpPr>
      <p:sp>
        <p:nvSpPr>
          <p:cNvPr id="332" name="Google Shape;332;p15"/>
          <p:cNvSpPr txBox="1">
            <a:spLocks noGrp="1"/>
          </p:cNvSpPr>
          <p:nvPr>
            <p:ph type="body" idx="1"/>
          </p:nvPr>
        </p:nvSpPr>
        <p:spPr>
          <a:xfrm>
            <a:off x="2427950" y="1136500"/>
            <a:ext cx="4287900" cy="634200"/>
          </a:xfrm>
          <a:prstGeom prst="rect">
            <a:avLst/>
          </a:prstGeom>
        </p:spPr>
        <p:txBody>
          <a:bodyPr spcFirstLastPara="1" wrap="square" lIns="91425" tIns="91425" rIns="91425" bIns="91425" anchor="t" anchorCtr="0">
            <a:noAutofit/>
          </a:bodyPr>
          <a:lstStyle>
            <a:lvl1pPr marL="457200" lvl="0" indent="-317500" algn="ctr" rtl="0">
              <a:lnSpc>
                <a:spcPct val="115000"/>
              </a:lnSpc>
              <a:spcBef>
                <a:spcPts val="0"/>
              </a:spcBef>
              <a:spcAft>
                <a:spcPts val="0"/>
              </a:spcAft>
              <a:buClr>
                <a:schemeClr val="lt1"/>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333" name="Google Shape;333;p15"/>
          <p:cNvSpPr txBox="1">
            <a:spLocks noGrp="1"/>
          </p:cNvSpPr>
          <p:nvPr>
            <p:ph type="title"/>
          </p:nvPr>
        </p:nvSpPr>
        <p:spPr>
          <a:xfrm>
            <a:off x="720000" y="794225"/>
            <a:ext cx="7704000" cy="492600"/>
          </a:xfrm>
          <a:prstGeom prst="rect">
            <a:avLst/>
          </a:prstGeom>
        </p:spPr>
        <p:txBody>
          <a:bodyPr spcFirstLastPara="1" wrap="square" lIns="0" tIns="0" rIns="0" bIns="0" anchor="t" anchorCtr="0">
            <a:noAutofit/>
          </a:bodyPr>
          <a:lstStyle>
            <a:lvl1pPr marR="91440" lvl="0" algn="ctr" rtl="0">
              <a:spcBef>
                <a:spcPts val="0"/>
              </a:spcBef>
              <a:spcAft>
                <a:spcPts val="0"/>
              </a:spcAft>
              <a:buSzPts val="3200"/>
              <a:buNone/>
              <a:defRPr sz="3500"/>
            </a:lvl1pPr>
            <a:lvl2pPr lvl="1" rtl="0">
              <a:spcBef>
                <a:spcPts val="0"/>
              </a:spcBef>
              <a:spcAft>
                <a:spcPts val="0"/>
              </a:spcAft>
              <a:buSzPts val="3200"/>
              <a:buNone/>
              <a:defRPr b="1"/>
            </a:lvl2pPr>
            <a:lvl3pPr lvl="2" rtl="0">
              <a:spcBef>
                <a:spcPts val="0"/>
              </a:spcBef>
              <a:spcAft>
                <a:spcPts val="0"/>
              </a:spcAft>
              <a:buSzPts val="3200"/>
              <a:buNone/>
              <a:defRPr b="1"/>
            </a:lvl3pPr>
            <a:lvl4pPr lvl="3" rtl="0">
              <a:spcBef>
                <a:spcPts val="0"/>
              </a:spcBef>
              <a:spcAft>
                <a:spcPts val="0"/>
              </a:spcAft>
              <a:buSzPts val="3200"/>
              <a:buNone/>
              <a:defRPr b="1"/>
            </a:lvl4pPr>
            <a:lvl5pPr lvl="4" rtl="0">
              <a:spcBef>
                <a:spcPts val="0"/>
              </a:spcBef>
              <a:spcAft>
                <a:spcPts val="0"/>
              </a:spcAft>
              <a:buSzPts val="3200"/>
              <a:buNone/>
              <a:defRPr b="1"/>
            </a:lvl5pPr>
            <a:lvl6pPr lvl="5" rtl="0">
              <a:spcBef>
                <a:spcPts val="0"/>
              </a:spcBef>
              <a:spcAft>
                <a:spcPts val="0"/>
              </a:spcAft>
              <a:buSzPts val="3200"/>
              <a:buNone/>
              <a:defRPr b="1"/>
            </a:lvl6pPr>
            <a:lvl7pPr lvl="6" rtl="0">
              <a:spcBef>
                <a:spcPts val="0"/>
              </a:spcBef>
              <a:spcAft>
                <a:spcPts val="0"/>
              </a:spcAft>
              <a:buSzPts val="3200"/>
              <a:buNone/>
              <a:defRPr b="1"/>
            </a:lvl7pPr>
            <a:lvl8pPr lvl="7" rtl="0">
              <a:spcBef>
                <a:spcPts val="0"/>
              </a:spcBef>
              <a:spcAft>
                <a:spcPts val="0"/>
              </a:spcAft>
              <a:buSzPts val="3200"/>
              <a:buNone/>
              <a:defRPr b="1"/>
            </a:lvl8pPr>
            <a:lvl9pPr lvl="8" rtl="0">
              <a:spcBef>
                <a:spcPts val="0"/>
              </a:spcBef>
              <a:spcAft>
                <a:spcPts val="0"/>
              </a:spcAft>
              <a:buSzPts val="3200"/>
              <a:buNone/>
              <a:defRPr b="1"/>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BLANK_1_1_1_3">
    <p:spTree>
      <p:nvGrpSpPr>
        <p:cNvPr id="1" name="Shape 334"/>
        <p:cNvGrpSpPr/>
        <p:nvPr/>
      </p:nvGrpSpPr>
      <p:grpSpPr>
        <a:xfrm>
          <a:off x="0" y="0"/>
          <a:ext cx="0" cy="0"/>
          <a:chOff x="0" y="0"/>
          <a:chExt cx="0" cy="0"/>
        </a:xfrm>
      </p:grpSpPr>
      <p:grpSp>
        <p:nvGrpSpPr>
          <p:cNvPr id="335" name="Google Shape;335;p16"/>
          <p:cNvGrpSpPr/>
          <p:nvPr/>
        </p:nvGrpSpPr>
        <p:grpSpPr>
          <a:xfrm rot="-6433469" flipH="1">
            <a:off x="1029980" y="-5927090"/>
            <a:ext cx="5857675" cy="10364647"/>
            <a:chOff x="4406416" y="-2885732"/>
            <a:chExt cx="5857993" cy="10365211"/>
          </a:xfrm>
        </p:grpSpPr>
        <p:sp>
          <p:nvSpPr>
            <p:cNvPr id="336" name="Google Shape;336;p16"/>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9" name="Google Shape;339;p16"/>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340" name="Google Shape;340;p16"/>
            <p:cNvPicPr preferRelativeResize="0"/>
            <p:nvPr/>
          </p:nvPicPr>
          <p:blipFill rotWithShape="1">
            <a:blip r:embed="rId2">
              <a:alphaModFix/>
            </a:blip>
            <a:srcRect l="11213" t="21923" r="13223" b="13651"/>
            <a:stretch/>
          </p:blipFill>
          <p:spPr>
            <a:xfrm rot="-8777765">
              <a:off x="6252681" y="-534609"/>
              <a:ext cx="2104597" cy="1794375"/>
            </a:xfrm>
            <a:prstGeom prst="rect">
              <a:avLst/>
            </a:prstGeom>
            <a:noFill/>
            <a:ln>
              <a:noFill/>
            </a:ln>
          </p:spPr>
        </p:pic>
        <p:pic>
          <p:nvPicPr>
            <p:cNvPr id="341" name="Google Shape;341;p16"/>
            <p:cNvPicPr preferRelativeResize="0"/>
            <p:nvPr/>
          </p:nvPicPr>
          <p:blipFill rotWithShape="1">
            <a:blip r:embed="rId2">
              <a:alphaModFix/>
            </a:blip>
            <a:srcRect l="11213" t="21923" r="13223" b="13651"/>
            <a:stretch/>
          </p:blipFill>
          <p:spPr>
            <a:xfrm rot="956135">
              <a:off x="6287200" y="823961"/>
              <a:ext cx="1390516" cy="1185571"/>
            </a:xfrm>
            <a:prstGeom prst="rect">
              <a:avLst/>
            </a:prstGeom>
            <a:noFill/>
            <a:ln>
              <a:noFill/>
            </a:ln>
          </p:spPr>
        </p:pic>
        <p:pic>
          <p:nvPicPr>
            <p:cNvPr id="342" name="Google Shape;342;p16"/>
            <p:cNvPicPr preferRelativeResize="0"/>
            <p:nvPr/>
          </p:nvPicPr>
          <p:blipFill rotWithShape="1">
            <a:blip r:embed="rId2">
              <a:alphaModFix/>
            </a:blip>
            <a:srcRect l="11213" t="21923" r="13223" b="13651"/>
            <a:stretch/>
          </p:blipFill>
          <p:spPr>
            <a:xfrm rot="4812176">
              <a:off x="7451114" y="1168847"/>
              <a:ext cx="1330497" cy="1134396"/>
            </a:xfrm>
            <a:prstGeom prst="rect">
              <a:avLst/>
            </a:prstGeom>
            <a:noFill/>
            <a:ln>
              <a:noFill/>
            </a:ln>
          </p:spPr>
        </p:pic>
        <p:pic>
          <p:nvPicPr>
            <p:cNvPr id="343" name="Google Shape;343;p16"/>
            <p:cNvPicPr preferRelativeResize="0"/>
            <p:nvPr/>
          </p:nvPicPr>
          <p:blipFill rotWithShape="1">
            <a:blip r:embed="rId2">
              <a:alphaModFix/>
            </a:blip>
            <a:srcRect l="11213" t="21923" r="13223" b="13651"/>
            <a:stretch/>
          </p:blipFill>
          <p:spPr>
            <a:xfrm rot="-9900024">
              <a:off x="7333904" y="2362077"/>
              <a:ext cx="1330496" cy="1134396"/>
            </a:xfrm>
            <a:prstGeom prst="rect">
              <a:avLst/>
            </a:prstGeom>
            <a:noFill/>
            <a:ln>
              <a:noFill/>
            </a:ln>
          </p:spPr>
        </p:pic>
        <p:pic>
          <p:nvPicPr>
            <p:cNvPr id="344" name="Google Shape;344;p16"/>
            <p:cNvPicPr preferRelativeResize="0"/>
            <p:nvPr/>
          </p:nvPicPr>
          <p:blipFill rotWithShape="1">
            <a:blip r:embed="rId2">
              <a:alphaModFix/>
            </a:blip>
            <a:srcRect l="11213" t="21923" r="13223" b="13651"/>
            <a:stretch/>
          </p:blipFill>
          <p:spPr>
            <a:xfrm rot="7141094">
              <a:off x="6326108" y="2889048"/>
              <a:ext cx="1493160" cy="1273080"/>
            </a:xfrm>
            <a:prstGeom prst="rect">
              <a:avLst/>
            </a:prstGeom>
            <a:noFill/>
            <a:ln>
              <a:noFill/>
            </a:ln>
          </p:spPr>
        </p:pic>
        <p:pic>
          <p:nvPicPr>
            <p:cNvPr id="345" name="Google Shape;345;p16"/>
            <p:cNvPicPr preferRelativeResize="0"/>
            <p:nvPr/>
          </p:nvPicPr>
          <p:blipFill rotWithShape="1">
            <a:blip r:embed="rId2">
              <a:alphaModFix/>
            </a:blip>
            <a:srcRect l="11213" t="21923" r="13223" b="13651"/>
            <a:stretch/>
          </p:blipFill>
          <p:spPr>
            <a:xfrm rot="-10288006" flipH="1">
              <a:off x="6905672" y="4156768"/>
              <a:ext cx="1052554" cy="897430"/>
            </a:xfrm>
            <a:prstGeom prst="rect">
              <a:avLst/>
            </a:prstGeom>
            <a:noFill/>
            <a:ln>
              <a:noFill/>
            </a:ln>
          </p:spPr>
        </p:pic>
        <p:pic>
          <p:nvPicPr>
            <p:cNvPr id="346" name="Google Shape;346;p16"/>
            <p:cNvPicPr preferRelativeResize="0"/>
            <p:nvPr/>
          </p:nvPicPr>
          <p:blipFill rotWithShape="1">
            <a:blip r:embed="rId2">
              <a:alphaModFix/>
            </a:blip>
            <a:srcRect l="11213" t="21923" r="13223" b="13651"/>
            <a:stretch/>
          </p:blipFill>
          <p:spPr>
            <a:xfrm rot="4593926" flipH="1">
              <a:off x="9054915" y="5948989"/>
              <a:ext cx="1173340" cy="1000415"/>
            </a:xfrm>
            <a:prstGeom prst="rect">
              <a:avLst/>
            </a:prstGeom>
            <a:noFill/>
            <a:ln>
              <a:noFill/>
            </a:ln>
          </p:spPr>
        </p:pic>
      </p:grpSp>
      <p:grpSp>
        <p:nvGrpSpPr>
          <p:cNvPr id="347" name="Google Shape;347;p16"/>
          <p:cNvGrpSpPr/>
          <p:nvPr/>
        </p:nvGrpSpPr>
        <p:grpSpPr>
          <a:xfrm rot="7966275" flipH="1">
            <a:off x="-1405969" y="473417"/>
            <a:ext cx="5858227" cy="10365624"/>
            <a:chOff x="4406416" y="-2885732"/>
            <a:chExt cx="5857993" cy="10365211"/>
          </a:xfrm>
        </p:grpSpPr>
        <p:sp>
          <p:nvSpPr>
            <p:cNvPr id="348" name="Google Shape;348;p16"/>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6"/>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6"/>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1" name="Google Shape;351;p16"/>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352" name="Google Shape;352;p16"/>
            <p:cNvPicPr preferRelativeResize="0"/>
            <p:nvPr/>
          </p:nvPicPr>
          <p:blipFill rotWithShape="1">
            <a:blip r:embed="rId2">
              <a:alphaModFix/>
            </a:blip>
            <a:srcRect l="11213" t="21923" r="13223" b="13651"/>
            <a:stretch/>
          </p:blipFill>
          <p:spPr>
            <a:xfrm rot="-8777765">
              <a:off x="6252681" y="-534609"/>
              <a:ext cx="2104597" cy="1794375"/>
            </a:xfrm>
            <a:prstGeom prst="rect">
              <a:avLst/>
            </a:prstGeom>
            <a:noFill/>
            <a:ln>
              <a:noFill/>
            </a:ln>
          </p:spPr>
        </p:pic>
        <p:pic>
          <p:nvPicPr>
            <p:cNvPr id="353" name="Google Shape;353;p16"/>
            <p:cNvPicPr preferRelativeResize="0"/>
            <p:nvPr/>
          </p:nvPicPr>
          <p:blipFill rotWithShape="1">
            <a:blip r:embed="rId2">
              <a:alphaModFix/>
            </a:blip>
            <a:srcRect l="11213" t="21923" r="13223" b="13651"/>
            <a:stretch/>
          </p:blipFill>
          <p:spPr>
            <a:xfrm rot="956135">
              <a:off x="6287200" y="823961"/>
              <a:ext cx="1390516" cy="1185571"/>
            </a:xfrm>
            <a:prstGeom prst="rect">
              <a:avLst/>
            </a:prstGeom>
            <a:noFill/>
            <a:ln>
              <a:noFill/>
            </a:ln>
          </p:spPr>
        </p:pic>
        <p:pic>
          <p:nvPicPr>
            <p:cNvPr id="354" name="Google Shape;354;p16"/>
            <p:cNvPicPr preferRelativeResize="0"/>
            <p:nvPr/>
          </p:nvPicPr>
          <p:blipFill rotWithShape="1">
            <a:blip r:embed="rId2">
              <a:alphaModFix/>
            </a:blip>
            <a:srcRect l="11213" t="21923" r="13223" b="13651"/>
            <a:stretch/>
          </p:blipFill>
          <p:spPr>
            <a:xfrm rot="4812176">
              <a:off x="7451114" y="1168847"/>
              <a:ext cx="1330497" cy="1134396"/>
            </a:xfrm>
            <a:prstGeom prst="rect">
              <a:avLst/>
            </a:prstGeom>
            <a:noFill/>
            <a:ln>
              <a:noFill/>
            </a:ln>
          </p:spPr>
        </p:pic>
        <p:pic>
          <p:nvPicPr>
            <p:cNvPr id="355" name="Google Shape;355;p16"/>
            <p:cNvPicPr preferRelativeResize="0"/>
            <p:nvPr/>
          </p:nvPicPr>
          <p:blipFill rotWithShape="1">
            <a:blip r:embed="rId2">
              <a:alphaModFix/>
            </a:blip>
            <a:srcRect l="11213" t="21923" r="13223" b="13651"/>
            <a:stretch/>
          </p:blipFill>
          <p:spPr>
            <a:xfrm rot="-9900024">
              <a:off x="7333904" y="2362077"/>
              <a:ext cx="1330496" cy="1134396"/>
            </a:xfrm>
            <a:prstGeom prst="rect">
              <a:avLst/>
            </a:prstGeom>
            <a:noFill/>
            <a:ln>
              <a:noFill/>
            </a:ln>
          </p:spPr>
        </p:pic>
        <p:pic>
          <p:nvPicPr>
            <p:cNvPr id="356" name="Google Shape;356;p16"/>
            <p:cNvPicPr preferRelativeResize="0"/>
            <p:nvPr/>
          </p:nvPicPr>
          <p:blipFill rotWithShape="1">
            <a:blip r:embed="rId2">
              <a:alphaModFix/>
            </a:blip>
            <a:srcRect l="11213" t="21923" r="13223" b="13651"/>
            <a:stretch/>
          </p:blipFill>
          <p:spPr>
            <a:xfrm rot="7141094">
              <a:off x="6326108" y="2889048"/>
              <a:ext cx="1493160" cy="1273080"/>
            </a:xfrm>
            <a:prstGeom prst="rect">
              <a:avLst/>
            </a:prstGeom>
            <a:noFill/>
            <a:ln>
              <a:noFill/>
            </a:ln>
          </p:spPr>
        </p:pic>
        <p:pic>
          <p:nvPicPr>
            <p:cNvPr id="357" name="Google Shape;357;p16"/>
            <p:cNvPicPr preferRelativeResize="0"/>
            <p:nvPr/>
          </p:nvPicPr>
          <p:blipFill rotWithShape="1">
            <a:blip r:embed="rId2">
              <a:alphaModFix/>
            </a:blip>
            <a:srcRect l="11213" t="21923" r="13223" b="13651"/>
            <a:stretch/>
          </p:blipFill>
          <p:spPr>
            <a:xfrm rot="-10288006" flipH="1">
              <a:off x="6905672" y="4156768"/>
              <a:ext cx="1052554" cy="897430"/>
            </a:xfrm>
            <a:prstGeom prst="rect">
              <a:avLst/>
            </a:prstGeom>
            <a:noFill/>
            <a:ln>
              <a:noFill/>
            </a:ln>
          </p:spPr>
        </p:pic>
        <p:pic>
          <p:nvPicPr>
            <p:cNvPr id="358" name="Google Shape;358;p16"/>
            <p:cNvPicPr preferRelativeResize="0"/>
            <p:nvPr/>
          </p:nvPicPr>
          <p:blipFill rotWithShape="1">
            <a:blip r:embed="rId2">
              <a:alphaModFix/>
            </a:blip>
            <a:srcRect l="11213" t="21923" r="13223" b="13651"/>
            <a:stretch/>
          </p:blipFill>
          <p:spPr>
            <a:xfrm rot="4593926" flipH="1">
              <a:off x="9054915" y="5948989"/>
              <a:ext cx="1173340" cy="1000415"/>
            </a:xfrm>
            <a:prstGeom prst="rect">
              <a:avLst/>
            </a:prstGeom>
            <a:noFill/>
            <a:ln>
              <a:noFill/>
            </a:ln>
          </p:spPr>
        </p:pic>
      </p:grpSp>
      <p:sp>
        <p:nvSpPr>
          <p:cNvPr id="359" name="Google Shape;359;p16"/>
          <p:cNvSpPr txBox="1">
            <a:spLocks noGrp="1"/>
          </p:cNvSpPr>
          <p:nvPr>
            <p:ph type="title"/>
          </p:nvPr>
        </p:nvSpPr>
        <p:spPr>
          <a:xfrm flipH="1">
            <a:off x="1113025" y="1785416"/>
            <a:ext cx="2590800" cy="522900"/>
          </a:xfrm>
          <a:prstGeom prst="rect">
            <a:avLst/>
          </a:prstGeom>
        </p:spPr>
        <p:txBody>
          <a:bodyPr spcFirstLastPara="1" wrap="square" lIns="0" tIns="0" rIns="0" bIns="0" anchor="t" anchorCtr="0">
            <a:noAutofit/>
          </a:bodyPr>
          <a:lstStyle>
            <a:lvl1pPr marR="91440" lvl="0" algn="ctr" rtl="0">
              <a:spcBef>
                <a:spcPts val="0"/>
              </a:spcBef>
              <a:spcAft>
                <a:spcPts val="0"/>
              </a:spcAft>
              <a:buSzPts val="3200"/>
              <a:buNone/>
              <a:defRPr sz="3500" b="1"/>
            </a:lvl1pPr>
            <a:lvl2pPr lvl="1" rtl="0">
              <a:spcBef>
                <a:spcPts val="0"/>
              </a:spcBef>
              <a:spcAft>
                <a:spcPts val="0"/>
              </a:spcAft>
              <a:buSzPts val="3200"/>
              <a:buNone/>
              <a:defRPr b="1"/>
            </a:lvl2pPr>
            <a:lvl3pPr lvl="2" rtl="0">
              <a:spcBef>
                <a:spcPts val="0"/>
              </a:spcBef>
              <a:spcAft>
                <a:spcPts val="0"/>
              </a:spcAft>
              <a:buSzPts val="3200"/>
              <a:buNone/>
              <a:defRPr b="1"/>
            </a:lvl3pPr>
            <a:lvl4pPr lvl="3" rtl="0">
              <a:spcBef>
                <a:spcPts val="0"/>
              </a:spcBef>
              <a:spcAft>
                <a:spcPts val="0"/>
              </a:spcAft>
              <a:buSzPts val="3200"/>
              <a:buNone/>
              <a:defRPr b="1"/>
            </a:lvl4pPr>
            <a:lvl5pPr lvl="4" rtl="0">
              <a:spcBef>
                <a:spcPts val="0"/>
              </a:spcBef>
              <a:spcAft>
                <a:spcPts val="0"/>
              </a:spcAft>
              <a:buSzPts val="3200"/>
              <a:buNone/>
              <a:defRPr b="1"/>
            </a:lvl5pPr>
            <a:lvl6pPr lvl="5" rtl="0">
              <a:spcBef>
                <a:spcPts val="0"/>
              </a:spcBef>
              <a:spcAft>
                <a:spcPts val="0"/>
              </a:spcAft>
              <a:buSzPts val="3200"/>
              <a:buNone/>
              <a:defRPr b="1"/>
            </a:lvl6pPr>
            <a:lvl7pPr lvl="6" rtl="0">
              <a:spcBef>
                <a:spcPts val="0"/>
              </a:spcBef>
              <a:spcAft>
                <a:spcPts val="0"/>
              </a:spcAft>
              <a:buSzPts val="3200"/>
              <a:buNone/>
              <a:defRPr b="1"/>
            </a:lvl7pPr>
            <a:lvl8pPr lvl="7" rtl="0">
              <a:spcBef>
                <a:spcPts val="0"/>
              </a:spcBef>
              <a:spcAft>
                <a:spcPts val="0"/>
              </a:spcAft>
              <a:buSzPts val="3200"/>
              <a:buNone/>
              <a:defRPr b="1"/>
            </a:lvl8pPr>
            <a:lvl9pPr lvl="8" rtl="0">
              <a:spcBef>
                <a:spcPts val="0"/>
              </a:spcBef>
              <a:spcAft>
                <a:spcPts val="0"/>
              </a:spcAft>
              <a:buSzPts val="3200"/>
              <a:buNone/>
              <a:defRPr b="1"/>
            </a:lvl9pPr>
          </a:lstStyle>
          <a:p>
            <a:endParaRPr/>
          </a:p>
        </p:txBody>
      </p:sp>
      <p:sp>
        <p:nvSpPr>
          <p:cNvPr id="360" name="Google Shape;360;p16"/>
          <p:cNvSpPr txBox="1">
            <a:spLocks noGrp="1"/>
          </p:cNvSpPr>
          <p:nvPr>
            <p:ph type="subTitle" idx="1"/>
          </p:nvPr>
        </p:nvSpPr>
        <p:spPr>
          <a:xfrm>
            <a:off x="1036375" y="2353063"/>
            <a:ext cx="2744100" cy="104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8">
  <p:cSld name="TITLE_ONLY_1_1_1_1_1_1_1_1">
    <p:spTree>
      <p:nvGrpSpPr>
        <p:cNvPr id="1" name="Shape 554"/>
        <p:cNvGrpSpPr/>
        <p:nvPr/>
      </p:nvGrpSpPr>
      <p:grpSpPr>
        <a:xfrm>
          <a:off x="0" y="0"/>
          <a:ext cx="0" cy="0"/>
          <a:chOff x="0" y="0"/>
          <a:chExt cx="0" cy="0"/>
        </a:xfrm>
      </p:grpSpPr>
      <p:grpSp>
        <p:nvGrpSpPr>
          <p:cNvPr id="555" name="Google Shape;555;p24"/>
          <p:cNvGrpSpPr/>
          <p:nvPr/>
        </p:nvGrpSpPr>
        <p:grpSpPr>
          <a:xfrm rot="-951340">
            <a:off x="5712352" y="-5941411"/>
            <a:ext cx="5710691" cy="10364640"/>
            <a:chOff x="4406416" y="-2885732"/>
            <a:chExt cx="5711005" cy="10365211"/>
          </a:xfrm>
        </p:grpSpPr>
        <p:sp>
          <p:nvSpPr>
            <p:cNvPr id="556" name="Google Shape;556;p24"/>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4"/>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9" name="Google Shape;559;p24"/>
            <p:cNvPicPr preferRelativeResize="0"/>
            <p:nvPr/>
          </p:nvPicPr>
          <p:blipFill rotWithShape="1">
            <a:blip r:embed="rId2">
              <a:alphaModFix/>
            </a:blip>
            <a:srcRect l="11213" t="21923" r="13223" b="13651"/>
            <a:stretch/>
          </p:blipFill>
          <p:spPr>
            <a:xfrm rot="-8565792">
              <a:off x="5430394" y="1800527"/>
              <a:ext cx="2104601" cy="1794375"/>
            </a:xfrm>
            <a:prstGeom prst="rect">
              <a:avLst/>
            </a:prstGeom>
            <a:noFill/>
            <a:ln>
              <a:noFill/>
            </a:ln>
          </p:spPr>
        </p:pic>
        <p:pic>
          <p:nvPicPr>
            <p:cNvPr id="560" name="Google Shape;560;p24"/>
            <p:cNvPicPr preferRelativeResize="0"/>
            <p:nvPr/>
          </p:nvPicPr>
          <p:blipFill rotWithShape="1">
            <a:blip r:embed="rId2">
              <a:alphaModFix/>
            </a:blip>
            <a:srcRect l="11213" t="21923" r="13223" b="13651"/>
            <a:stretch/>
          </p:blipFill>
          <p:spPr>
            <a:xfrm rot="-677763">
              <a:off x="7082615" y="-531807"/>
              <a:ext cx="2104600" cy="1794375"/>
            </a:xfrm>
            <a:prstGeom prst="rect">
              <a:avLst/>
            </a:prstGeom>
            <a:noFill/>
            <a:ln>
              <a:noFill/>
            </a:ln>
          </p:spPr>
        </p:pic>
        <p:pic>
          <p:nvPicPr>
            <p:cNvPr id="561" name="Google Shape;561;p24"/>
            <p:cNvPicPr preferRelativeResize="0"/>
            <p:nvPr/>
          </p:nvPicPr>
          <p:blipFill rotWithShape="1">
            <a:blip r:embed="rId2">
              <a:alphaModFix/>
            </a:blip>
            <a:srcRect l="11213" t="21923" r="13223" b="13651"/>
            <a:stretch/>
          </p:blipFill>
          <p:spPr>
            <a:xfrm rot="956135">
              <a:off x="5912416" y="892552"/>
              <a:ext cx="1390516" cy="1185571"/>
            </a:xfrm>
            <a:prstGeom prst="rect">
              <a:avLst/>
            </a:prstGeom>
            <a:noFill/>
            <a:ln>
              <a:noFill/>
            </a:ln>
          </p:spPr>
        </p:pic>
        <p:pic>
          <p:nvPicPr>
            <p:cNvPr id="562" name="Google Shape;562;p24"/>
            <p:cNvPicPr preferRelativeResize="0"/>
            <p:nvPr/>
          </p:nvPicPr>
          <p:blipFill rotWithShape="1">
            <a:blip r:embed="rId2">
              <a:alphaModFix/>
            </a:blip>
            <a:srcRect l="11213" t="21923" r="13223" b="13651"/>
            <a:stretch/>
          </p:blipFill>
          <p:spPr>
            <a:xfrm rot="9312173">
              <a:off x="6908152" y="1119028"/>
              <a:ext cx="1330496" cy="1134396"/>
            </a:xfrm>
            <a:prstGeom prst="rect">
              <a:avLst/>
            </a:prstGeom>
            <a:noFill/>
            <a:ln>
              <a:noFill/>
            </a:ln>
          </p:spPr>
        </p:pic>
        <p:pic>
          <p:nvPicPr>
            <p:cNvPr id="563" name="Google Shape;563;p24"/>
            <p:cNvPicPr preferRelativeResize="0"/>
            <p:nvPr/>
          </p:nvPicPr>
          <p:blipFill rotWithShape="1">
            <a:blip r:embed="rId2">
              <a:alphaModFix/>
            </a:blip>
            <a:srcRect l="11213" t="21923" r="13223" b="13651"/>
            <a:stretch/>
          </p:blipFill>
          <p:spPr>
            <a:xfrm rot="10799977">
              <a:off x="7605434" y="1963887"/>
              <a:ext cx="1330496" cy="1134396"/>
            </a:xfrm>
            <a:prstGeom prst="rect">
              <a:avLst/>
            </a:prstGeom>
            <a:noFill/>
            <a:ln>
              <a:noFill/>
            </a:ln>
          </p:spPr>
        </p:pic>
        <p:pic>
          <p:nvPicPr>
            <p:cNvPr id="564" name="Google Shape;564;p24"/>
            <p:cNvPicPr preferRelativeResize="0"/>
            <p:nvPr/>
          </p:nvPicPr>
          <p:blipFill rotWithShape="1">
            <a:blip r:embed="rId2">
              <a:alphaModFix/>
            </a:blip>
            <a:srcRect l="11213" t="21923" r="13223" b="13651"/>
            <a:stretch/>
          </p:blipFill>
          <p:spPr>
            <a:xfrm rot="841091">
              <a:off x="6012067" y="2879071"/>
              <a:ext cx="1493163" cy="1273081"/>
            </a:xfrm>
            <a:prstGeom prst="rect">
              <a:avLst/>
            </a:prstGeom>
            <a:noFill/>
            <a:ln>
              <a:noFill/>
            </a:ln>
          </p:spPr>
        </p:pic>
        <p:pic>
          <p:nvPicPr>
            <p:cNvPr id="565" name="Google Shape;565;p24"/>
            <p:cNvPicPr preferRelativeResize="0"/>
            <p:nvPr/>
          </p:nvPicPr>
          <p:blipFill rotWithShape="1">
            <a:blip r:embed="rId2">
              <a:alphaModFix/>
            </a:blip>
            <a:srcRect l="11213" t="21923" r="13223" b="13651"/>
            <a:stretch/>
          </p:blipFill>
          <p:spPr>
            <a:xfrm rot="8611994" flipH="1">
              <a:off x="6791693" y="3991135"/>
              <a:ext cx="1052555" cy="897431"/>
            </a:xfrm>
            <a:prstGeom prst="rect">
              <a:avLst/>
            </a:prstGeom>
            <a:noFill/>
            <a:ln>
              <a:noFill/>
            </a:ln>
          </p:spPr>
        </p:pic>
        <p:pic>
          <p:nvPicPr>
            <p:cNvPr id="566" name="Google Shape;566;p24"/>
            <p:cNvPicPr preferRelativeResize="0"/>
            <p:nvPr/>
          </p:nvPicPr>
          <p:blipFill rotWithShape="1">
            <a:blip r:embed="rId2">
              <a:alphaModFix/>
            </a:blip>
            <a:srcRect l="11213" t="21923" r="13223" b="13651"/>
            <a:stretch/>
          </p:blipFill>
          <p:spPr>
            <a:xfrm rot="993923" flipH="1">
              <a:off x="7375250" y="3234174"/>
              <a:ext cx="1173339" cy="1000414"/>
            </a:xfrm>
            <a:prstGeom prst="rect">
              <a:avLst/>
            </a:prstGeom>
            <a:noFill/>
            <a:ln>
              <a:noFill/>
            </a:ln>
          </p:spPr>
        </p:pic>
      </p:grpSp>
      <p:grpSp>
        <p:nvGrpSpPr>
          <p:cNvPr id="567" name="Google Shape;567;p24"/>
          <p:cNvGrpSpPr/>
          <p:nvPr/>
        </p:nvGrpSpPr>
        <p:grpSpPr>
          <a:xfrm rot="3548778">
            <a:off x="-1911832" y="-5627348"/>
            <a:ext cx="5710475" cy="10364249"/>
            <a:chOff x="4406416" y="-2885732"/>
            <a:chExt cx="5711005" cy="10365211"/>
          </a:xfrm>
        </p:grpSpPr>
        <p:sp>
          <p:nvSpPr>
            <p:cNvPr id="568" name="Google Shape;568;p24"/>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4"/>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4"/>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1" name="Google Shape;571;p24"/>
            <p:cNvPicPr preferRelativeResize="0"/>
            <p:nvPr/>
          </p:nvPicPr>
          <p:blipFill rotWithShape="1">
            <a:blip r:embed="rId2">
              <a:alphaModFix/>
            </a:blip>
            <a:srcRect l="11213" t="21923" r="13223" b="13651"/>
            <a:stretch/>
          </p:blipFill>
          <p:spPr>
            <a:xfrm rot="-10365792">
              <a:off x="5430395" y="1800527"/>
              <a:ext cx="2104600" cy="1794375"/>
            </a:xfrm>
            <a:prstGeom prst="rect">
              <a:avLst/>
            </a:prstGeom>
            <a:noFill/>
            <a:ln>
              <a:noFill/>
            </a:ln>
          </p:spPr>
        </p:pic>
        <p:pic>
          <p:nvPicPr>
            <p:cNvPr id="572" name="Google Shape;572;p24"/>
            <p:cNvPicPr preferRelativeResize="0"/>
            <p:nvPr/>
          </p:nvPicPr>
          <p:blipFill rotWithShape="1">
            <a:blip r:embed="rId2">
              <a:alphaModFix/>
            </a:blip>
            <a:srcRect l="11213" t="21923" r="13223" b="13651"/>
            <a:stretch/>
          </p:blipFill>
          <p:spPr>
            <a:xfrm rot="-677763">
              <a:off x="7082615" y="-531807"/>
              <a:ext cx="2104600" cy="1794375"/>
            </a:xfrm>
            <a:prstGeom prst="rect">
              <a:avLst/>
            </a:prstGeom>
            <a:noFill/>
            <a:ln>
              <a:noFill/>
            </a:ln>
          </p:spPr>
        </p:pic>
        <p:pic>
          <p:nvPicPr>
            <p:cNvPr id="573" name="Google Shape;573;p24"/>
            <p:cNvPicPr preferRelativeResize="0"/>
            <p:nvPr/>
          </p:nvPicPr>
          <p:blipFill rotWithShape="1">
            <a:blip r:embed="rId2">
              <a:alphaModFix/>
            </a:blip>
            <a:srcRect l="11213" t="21923" r="13223" b="13651"/>
            <a:stretch/>
          </p:blipFill>
          <p:spPr>
            <a:xfrm rot="956135">
              <a:off x="5912416" y="892552"/>
              <a:ext cx="1390516" cy="1185571"/>
            </a:xfrm>
            <a:prstGeom prst="rect">
              <a:avLst/>
            </a:prstGeom>
            <a:noFill/>
            <a:ln>
              <a:noFill/>
            </a:ln>
          </p:spPr>
        </p:pic>
        <p:pic>
          <p:nvPicPr>
            <p:cNvPr id="574" name="Google Shape;574;p24"/>
            <p:cNvPicPr preferRelativeResize="0"/>
            <p:nvPr/>
          </p:nvPicPr>
          <p:blipFill rotWithShape="1">
            <a:blip r:embed="rId2">
              <a:alphaModFix/>
            </a:blip>
            <a:srcRect l="11213" t="21923" r="13223" b="13651"/>
            <a:stretch/>
          </p:blipFill>
          <p:spPr>
            <a:xfrm rot="9312173">
              <a:off x="6908152" y="1119028"/>
              <a:ext cx="1330496" cy="1134396"/>
            </a:xfrm>
            <a:prstGeom prst="rect">
              <a:avLst/>
            </a:prstGeom>
            <a:noFill/>
            <a:ln>
              <a:noFill/>
            </a:ln>
          </p:spPr>
        </p:pic>
        <p:pic>
          <p:nvPicPr>
            <p:cNvPr id="575" name="Google Shape;575;p24"/>
            <p:cNvPicPr preferRelativeResize="0"/>
            <p:nvPr/>
          </p:nvPicPr>
          <p:blipFill rotWithShape="1">
            <a:blip r:embed="rId2">
              <a:alphaModFix/>
            </a:blip>
            <a:srcRect l="11213" t="21923" r="13223" b="13651"/>
            <a:stretch/>
          </p:blipFill>
          <p:spPr>
            <a:xfrm rot="10799977">
              <a:off x="7605434" y="1963887"/>
              <a:ext cx="1330496" cy="1134396"/>
            </a:xfrm>
            <a:prstGeom prst="rect">
              <a:avLst/>
            </a:prstGeom>
            <a:noFill/>
            <a:ln>
              <a:noFill/>
            </a:ln>
          </p:spPr>
        </p:pic>
        <p:pic>
          <p:nvPicPr>
            <p:cNvPr id="576" name="Google Shape;576;p24"/>
            <p:cNvPicPr preferRelativeResize="0"/>
            <p:nvPr/>
          </p:nvPicPr>
          <p:blipFill rotWithShape="1">
            <a:blip r:embed="rId2">
              <a:alphaModFix/>
            </a:blip>
            <a:srcRect l="11213" t="21923" r="13223" b="13651"/>
            <a:stretch/>
          </p:blipFill>
          <p:spPr>
            <a:xfrm rot="7141094">
              <a:off x="6326108" y="2889048"/>
              <a:ext cx="1493160" cy="1273080"/>
            </a:xfrm>
            <a:prstGeom prst="rect">
              <a:avLst/>
            </a:prstGeom>
            <a:noFill/>
            <a:ln>
              <a:noFill/>
            </a:ln>
          </p:spPr>
        </p:pic>
        <p:pic>
          <p:nvPicPr>
            <p:cNvPr id="577" name="Google Shape;577;p24"/>
            <p:cNvPicPr preferRelativeResize="0"/>
            <p:nvPr/>
          </p:nvPicPr>
          <p:blipFill rotWithShape="1">
            <a:blip r:embed="rId2">
              <a:alphaModFix/>
            </a:blip>
            <a:srcRect l="11213" t="21923" r="13223" b="13651"/>
            <a:stretch/>
          </p:blipFill>
          <p:spPr>
            <a:xfrm rot="10411993" flipH="1">
              <a:off x="6949147" y="4273511"/>
              <a:ext cx="1052555" cy="897430"/>
            </a:xfrm>
            <a:prstGeom prst="rect">
              <a:avLst/>
            </a:prstGeom>
            <a:noFill/>
            <a:ln>
              <a:noFill/>
            </a:ln>
          </p:spPr>
        </p:pic>
        <p:pic>
          <p:nvPicPr>
            <p:cNvPr id="578" name="Google Shape;578;p24"/>
            <p:cNvPicPr preferRelativeResize="0"/>
            <p:nvPr/>
          </p:nvPicPr>
          <p:blipFill rotWithShape="1">
            <a:blip r:embed="rId2">
              <a:alphaModFix/>
            </a:blip>
            <a:srcRect l="11213" t="21923" r="13223" b="13651"/>
            <a:stretch/>
          </p:blipFill>
          <p:spPr>
            <a:xfrm rot="993923" flipH="1">
              <a:off x="7375250" y="3234174"/>
              <a:ext cx="1173339" cy="1000414"/>
            </a:xfrm>
            <a:prstGeom prst="rect">
              <a:avLst/>
            </a:prstGeom>
            <a:noFill/>
            <a:ln>
              <a:noFill/>
            </a:ln>
          </p:spPr>
        </p:pic>
      </p:grpSp>
      <p:sp>
        <p:nvSpPr>
          <p:cNvPr id="579" name="Google Shape;579;p24"/>
          <p:cNvSpPr txBox="1">
            <a:spLocks noGrp="1"/>
          </p:cNvSpPr>
          <p:nvPr>
            <p:ph type="title"/>
          </p:nvPr>
        </p:nvSpPr>
        <p:spPr>
          <a:xfrm>
            <a:off x="720000" y="794225"/>
            <a:ext cx="7704000" cy="492600"/>
          </a:xfrm>
          <a:prstGeom prst="rect">
            <a:avLst/>
          </a:prstGeom>
        </p:spPr>
        <p:txBody>
          <a:bodyPr spcFirstLastPara="1" wrap="square" lIns="0" tIns="0" rIns="0" bIns="0" anchor="t" anchorCtr="0">
            <a:noAutofit/>
          </a:bodyPr>
          <a:lstStyle>
            <a:lvl1pPr marR="91440" lvl="0" algn="ctr" rtl="0">
              <a:spcBef>
                <a:spcPts val="0"/>
              </a:spcBef>
              <a:spcAft>
                <a:spcPts val="0"/>
              </a:spcAft>
              <a:buSzPts val="3200"/>
              <a:buNone/>
              <a:defRPr sz="3500"/>
            </a:lvl1pPr>
            <a:lvl2pPr lvl="1" rtl="0">
              <a:spcBef>
                <a:spcPts val="0"/>
              </a:spcBef>
              <a:spcAft>
                <a:spcPts val="0"/>
              </a:spcAft>
              <a:buSzPts val="3200"/>
              <a:buNone/>
              <a:defRPr b="1"/>
            </a:lvl2pPr>
            <a:lvl3pPr lvl="2" rtl="0">
              <a:spcBef>
                <a:spcPts val="0"/>
              </a:spcBef>
              <a:spcAft>
                <a:spcPts val="0"/>
              </a:spcAft>
              <a:buSzPts val="3200"/>
              <a:buNone/>
              <a:defRPr b="1"/>
            </a:lvl3pPr>
            <a:lvl4pPr lvl="3" rtl="0">
              <a:spcBef>
                <a:spcPts val="0"/>
              </a:spcBef>
              <a:spcAft>
                <a:spcPts val="0"/>
              </a:spcAft>
              <a:buSzPts val="3200"/>
              <a:buNone/>
              <a:defRPr b="1"/>
            </a:lvl4pPr>
            <a:lvl5pPr lvl="4" rtl="0">
              <a:spcBef>
                <a:spcPts val="0"/>
              </a:spcBef>
              <a:spcAft>
                <a:spcPts val="0"/>
              </a:spcAft>
              <a:buSzPts val="3200"/>
              <a:buNone/>
              <a:defRPr b="1"/>
            </a:lvl5pPr>
            <a:lvl6pPr lvl="5" rtl="0">
              <a:spcBef>
                <a:spcPts val="0"/>
              </a:spcBef>
              <a:spcAft>
                <a:spcPts val="0"/>
              </a:spcAft>
              <a:buSzPts val="3200"/>
              <a:buNone/>
              <a:defRPr b="1"/>
            </a:lvl6pPr>
            <a:lvl7pPr lvl="6" rtl="0">
              <a:spcBef>
                <a:spcPts val="0"/>
              </a:spcBef>
              <a:spcAft>
                <a:spcPts val="0"/>
              </a:spcAft>
              <a:buSzPts val="3200"/>
              <a:buNone/>
              <a:defRPr b="1"/>
            </a:lvl7pPr>
            <a:lvl8pPr lvl="7" rtl="0">
              <a:spcBef>
                <a:spcPts val="0"/>
              </a:spcBef>
              <a:spcAft>
                <a:spcPts val="0"/>
              </a:spcAft>
              <a:buSzPts val="3200"/>
              <a:buNone/>
              <a:defRPr b="1"/>
            </a:lvl8pPr>
            <a:lvl9pPr lvl="8" rtl="0">
              <a:spcBef>
                <a:spcPts val="0"/>
              </a:spcBef>
              <a:spcAft>
                <a:spcPts val="0"/>
              </a:spcAft>
              <a:buSzPts val="3200"/>
              <a:buNone/>
              <a:defRPr b="1"/>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3">
  <p:cSld name="CUSTOM_1">
    <p:spTree>
      <p:nvGrpSpPr>
        <p:cNvPr id="1" name="Shape 638"/>
        <p:cNvGrpSpPr/>
        <p:nvPr/>
      </p:nvGrpSpPr>
      <p:grpSpPr>
        <a:xfrm>
          <a:off x="0" y="0"/>
          <a:ext cx="0" cy="0"/>
          <a:chOff x="0" y="0"/>
          <a:chExt cx="0" cy="0"/>
        </a:xfrm>
      </p:grpSpPr>
      <p:grpSp>
        <p:nvGrpSpPr>
          <p:cNvPr id="639" name="Google Shape;639;p28"/>
          <p:cNvGrpSpPr/>
          <p:nvPr/>
        </p:nvGrpSpPr>
        <p:grpSpPr>
          <a:xfrm rot="1799918">
            <a:off x="-2329447" y="-4819354"/>
            <a:ext cx="5710099" cy="10363567"/>
            <a:chOff x="4406416" y="-2885732"/>
            <a:chExt cx="5711005" cy="10365211"/>
          </a:xfrm>
        </p:grpSpPr>
        <p:sp>
          <p:nvSpPr>
            <p:cNvPr id="640" name="Google Shape;640;p28"/>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8"/>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8"/>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3" name="Google Shape;643;p28"/>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644" name="Google Shape;644;p28"/>
            <p:cNvPicPr preferRelativeResize="0"/>
            <p:nvPr/>
          </p:nvPicPr>
          <p:blipFill rotWithShape="1">
            <a:blip r:embed="rId2">
              <a:alphaModFix/>
            </a:blip>
            <a:srcRect l="11213" t="21923" r="13223" b="13651"/>
            <a:stretch/>
          </p:blipFill>
          <p:spPr>
            <a:xfrm rot="4722235">
              <a:off x="6108565" y="-789959"/>
              <a:ext cx="2104600" cy="1794377"/>
            </a:xfrm>
            <a:prstGeom prst="rect">
              <a:avLst/>
            </a:prstGeom>
            <a:noFill/>
            <a:ln>
              <a:noFill/>
            </a:ln>
          </p:spPr>
        </p:pic>
        <p:pic>
          <p:nvPicPr>
            <p:cNvPr id="645" name="Google Shape;645;p28"/>
            <p:cNvPicPr preferRelativeResize="0"/>
            <p:nvPr/>
          </p:nvPicPr>
          <p:blipFill rotWithShape="1">
            <a:blip r:embed="rId2">
              <a:alphaModFix/>
            </a:blip>
            <a:srcRect l="11213" t="21923" r="13223" b="13651"/>
            <a:stretch/>
          </p:blipFill>
          <p:spPr>
            <a:xfrm rot="3656132">
              <a:off x="6217247" y="892551"/>
              <a:ext cx="1390516" cy="1185571"/>
            </a:xfrm>
            <a:prstGeom prst="rect">
              <a:avLst/>
            </a:prstGeom>
            <a:noFill/>
            <a:ln>
              <a:noFill/>
            </a:ln>
          </p:spPr>
        </p:pic>
        <p:pic>
          <p:nvPicPr>
            <p:cNvPr id="646" name="Google Shape;646;p28"/>
            <p:cNvPicPr preferRelativeResize="0"/>
            <p:nvPr/>
          </p:nvPicPr>
          <p:blipFill rotWithShape="1">
            <a:blip r:embed="rId2">
              <a:alphaModFix/>
            </a:blip>
            <a:srcRect l="11213" t="21923" r="13223" b="13651"/>
            <a:stretch/>
          </p:blipFill>
          <p:spPr>
            <a:xfrm rot="9312173">
              <a:off x="7509104" y="724243"/>
              <a:ext cx="1330496" cy="1134396"/>
            </a:xfrm>
            <a:prstGeom prst="rect">
              <a:avLst/>
            </a:prstGeom>
            <a:noFill/>
            <a:ln>
              <a:noFill/>
            </a:ln>
          </p:spPr>
        </p:pic>
        <p:pic>
          <p:nvPicPr>
            <p:cNvPr id="647" name="Google Shape;647;p28"/>
            <p:cNvPicPr preferRelativeResize="0"/>
            <p:nvPr/>
          </p:nvPicPr>
          <p:blipFill rotWithShape="1">
            <a:blip r:embed="rId2">
              <a:alphaModFix/>
            </a:blip>
            <a:srcRect l="11213" t="21923" r="13223" b="13651"/>
            <a:stretch/>
          </p:blipFill>
          <p:spPr>
            <a:xfrm rot="-9000023">
              <a:off x="7333905" y="1981038"/>
              <a:ext cx="1330496" cy="1134397"/>
            </a:xfrm>
            <a:prstGeom prst="rect">
              <a:avLst/>
            </a:prstGeom>
            <a:noFill/>
            <a:ln>
              <a:noFill/>
            </a:ln>
          </p:spPr>
        </p:pic>
        <p:pic>
          <p:nvPicPr>
            <p:cNvPr id="648" name="Google Shape;648;p28"/>
            <p:cNvPicPr preferRelativeResize="0"/>
            <p:nvPr/>
          </p:nvPicPr>
          <p:blipFill rotWithShape="1">
            <a:blip r:embed="rId2">
              <a:alphaModFix/>
            </a:blip>
            <a:srcRect l="11213" t="21923" r="13223" b="13651"/>
            <a:stretch/>
          </p:blipFill>
          <p:spPr>
            <a:xfrm rot="6241093">
              <a:off x="6554731" y="2889048"/>
              <a:ext cx="1493159" cy="1273080"/>
            </a:xfrm>
            <a:prstGeom prst="rect">
              <a:avLst/>
            </a:prstGeom>
            <a:noFill/>
            <a:ln>
              <a:noFill/>
            </a:ln>
          </p:spPr>
        </p:pic>
        <p:pic>
          <p:nvPicPr>
            <p:cNvPr id="649" name="Google Shape;649;p28"/>
            <p:cNvPicPr preferRelativeResize="0"/>
            <p:nvPr/>
          </p:nvPicPr>
          <p:blipFill rotWithShape="1">
            <a:blip r:embed="rId2">
              <a:alphaModFix/>
            </a:blip>
            <a:srcRect l="11213" t="21923" r="13223" b="13651"/>
            <a:stretch/>
          </p:blipFill>
          <p:spPr>
            <a:xfrm rot="-3088002" flipH="1">
              <a:off x="6963661" y="4016994"/>
              <a:ext cx="1052554" cy="897430"/>
            </a:xfrm>
            <a:prstGeom prst="rect">
              <a:avLst/>
            </a:prstGeom>
            <a:noFill/>
            <a:ln>
              <a:noFill/>
            </a:ln>
          </p:spPr>
        </p:pic>
        <p:pic>
          <p:nvPicPr>
            <p:cNvPr id="650" name="Google Shape;650;p28"/>
            <p:cNvPicPr preferRelativeResize="0"/>
            <p:nvPr/>
          </p:nvPicPr>
          <p:blipFill rotWithShape="1">
            <a:blip r:embed="rId2">
              <a:alphaModFix/>
            </a:blip>
            <a:srcRect l="11213" t="21923" r="13223" b="13651"/>
            <a:stretch/>
          </p:blipFill>
          <p:spPr>
            <a:xfrm rot="4593926" flipH="1">
              <a:off x="7658494" y="5003231"/>
              <a:ext cx="1173340" cy="1000415"/>
            </a:xfrm>
            <a:prstGeom prst="rect">
              <a:avLst/>
            </a:prstGeom>
            <a:noFill/>
            <a:ln>
              <a:noFill/>
            </a:ln>
          </p:spPr>
        </p:pic>
      </p:grpSp>
      <p:grpSp>
        <p:nvGrpSpPr>
          <p:cNvPr id="651" name="Google Shape;651;p28"/>
          <p:cNvGrpSpPr/>
          <p:nvPr/>
        </p:nvGrpSpPr>
        <p:grpSpPr>
          <a:xfrm rot="9899951">
            <a:off x="7163574" y="-1754326"/>
            <a:ext cx="5710283" cy="10363900"/>
            <a:chOff x="4406416" y="-2885732"/>
            <a:chExt cx="5711005" cy="10365211"/>
          </a:xfrm>
        </p:grpSpPr>
        <p:sp>
          <p:nvSpPr>
            <p:cNvPr id="652" name="Google Shape;652;p28"/>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5" name="Google Shape;655;p28"/>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656" name="Google Shape;656;p28"/>
            <p:cNvPicPr preferRelativeResize="0"/>
            <p:nvPr/>
          </p:nvPicPr>
          <p:blipFill rotWithShape="1">
            <a:blip r:embed="rId2">
              <a:alphaModFix/>
            </a:blip>
            <a:srcRect l="11213" t="21923" r="13223" b="13651"/>
            <a:stretch/>
          </p:blipFill>
          <p:spPr>
            <a:xfrm rot="-9677769">
              <a:off x="6216340" y="-603282"/>
              <a:ext cx="2104600" cy="1794377"/>
            </a:xfrm>
            <a:prstGeom prst="rect">
              <a:avLst/>
            </a:prstGeom>
            <a:noFill/>
            <a:ln>
              <a:noFill/>
            </a:ln>
          </p:spPr>
        </p:pic>
        <p:pic>
          <p:nvPicPr>
            <p:cNvPr id="657" name="Google Shape;657;p28"/>
            <p:cNvPicPr preferRelativeResize="0"/>
            <p:nvPr/>
          </p:nvPicPr>
          <p:blipFill rotWithShape="1">
            <a:blip r:embed="rId2">
              <a:alphaModFix/>
            </a:blip>
            <a:srcRect l="11213" t="21923" r="13223" b="13651"/>
            <a:stretch/>
          </p:blipFill>
          <p:spPr>
            <a:xfrm rot="3656132">
              <a:off x="6217247" y="892551"/>
              <a:ext cx="1390516" cy="1185571"/>
            </a:xfrm>
            <a:prstGeom prst="rect">
              <a:avLst/>
            </a:prstGeom>
            <a:noFill/>
            <a:ln>
              <a:noFill/>
            </a:ln>
          </p:spPr>
        </p:pic>
        <p:pic>
          <p:nvPicPr>
            <p:cNvPr id="658" name="Google Shape;658;p28"/>
            <p:cNvPicPr preferRelativeResize="0"/>
            <p:nvPr/>
          </p:nvPicPr>
          <p:blipFill rotWithShape="1">
            <a:blip r:embed="rId2">
              <a:alphaModFix/>
            </a:blip>
            <a:srcRect l="11213" t="21923" r="13223" b="13651"/>
            <a:stretch/>
          </p:blipFill>
          <p:spPr>
            <a:xfrm rot="9312173">
              <a:off x="7509104" y="724243"/>
              <a:ext cx="1330496" cy="1134396"/>
            </a:xfrm>
            <a:prstGeom prst="rect">
              <a:avLst/>
            </a:prstGeom>
            <a:noFill/>
            <a:ln>
              <a:noFill/>
            </a:ln>
          </p:spPr>
        </p:pic>
        <p:pic>
          <p:nvPicPr>
            <p:cNvPr id="659" name="Google Shape;659;p28"/>
            <p:cNvPicPr preferRelativeResize="0"/>
            <p:nvPr/>
          </p:nvPicPr>
          <p:blipFill rotWithShape="1">
            <a:blip r:embed="rId2">
              <a:alphaModFix/>
            </a:blip>
            <a:srcRect l="11213" t="21923" r="13223" b="13651"/>
            <a:stretch/>
          </p:blipFill>
          <p:spPr>
            <a:xfrm rot="-9000023">
              <a:off x="7333905" y="1981038"/>
              <a:ext cx="1330496" cy="1134397"/>
            </a:xfrm>
            <a:prstGeom prst="rect">
              <a:avLst/>
            </a:prstGeom>
            <a:noFill/>
            <a:ln>
              <a:noFill/>
            </a:ln>
          </p:spPr>
        </p:pic>
        <p:pic>
          <p:nvPicPr>
            <p:cNvPr id="660" name="Google Shape;660;p28"/>
            <p:cNvPicPr preferRelativeResize="0"/>
            <p:nvPr/>
          </p:nvPicPr>
          <p:blipFill rotWithShape="1">
            <a:blip r:embed="rId2">
              <a:alphaModFix/>
            </a:blip>
            <a:srcRect l="11213" t="21923" r="13223" b="13651"/>
            <a:stretch/>
          </p:blipFill>
          <p:spPr>
            <a:xfrm rot="6241093">
              <a:off x="6554731" y="2889048"/>
              <a:ext cx="1493159" cy="1273080"/>
            </a:xfrm>
            <a:prstGeom prst="rect">
              <a:avLst/>
            </a:prstGeom>
            <a:noFill/>
            <a:ln>
              <a:noFill/>
            </a:ln>
          </p:spPr>
        </p:pic>
        <p:pic>
          <p:nvPicPr>
            <p:cNvPr id="661" name="Google Shape;661;p28"/>
            <p:cNvPicPr preferRelativeResize="0"/>
            <p:nvPr/>
          </p:nvPicPr>
          <p:blipFill rotWithShape="1">
            <a:blip r:embed="rId2">
              <a:alphaModFix/>
            </a:blip>
            <a:srcRect l="11213" t="21923" r="13223" b="13651"/>
            <a:stretch/>
          </p:blipFill>
          <p:spPr>
            <a:xfrm rot="-3088002" flipH="1">
              <a:off x="6963661" y="4016994"/>
              <a:ext cx="1052554" cy="897430"/>
            </a:xfrm>
            <a:prstGeom prst="rect">
              <a:avLst/>
            </a:prstGeom>
            <a:noFill/>
            <a:ln>
              <a:noFill/>
            </a:ln>
          </p:spPr>
        </p:pic>
        <p:pic>
          <p:nvPicPr>
            <p:cNvPr id="662" name="Google Shape;662;p28"/>
            <p:cNvPicPr preferRelativeResize="0"/>
            <p:nvPr/>
          </p:nvPicPr>
          <p:blipFill rotWithShape="1">
            <a:blip r:embed="rId2">
              <a:alphaModFix/>
            </a:blip>
            <a:srcRect l="11213" t="21923" r="13223" b="13651"/>
            <a:stretch/>
          </p:blipFill>
          <p:spPr>
            <a:xfrm rot="4593926" flipH="1">
              <a:off x="7658494" y="5003231"/>
              <a:ext cx="1173340" cy="1000415"/>
            </a:xfrm>
            <a:prstGeom prst="rect">
              <a:avLst/>
            </a:prstGeom>
            <a:noFill/>
            <a:ln>
              <a:noFill/>
            </a:ln>
          </p:spPr>
        </p:pic>
      </p:grpSp>
      <p:pic>
        <p:nvPicPr>
          <p:cNvPr id="663" name="Google Shape;663;p28"/>
          <p:cNvPicPr preferRelativeResize="0"/>
          <p:nvPr/>
        </p:nvPicPr>
        <p:blipFill rotWithShape="1">
          <a:blip r:embed="rId2">
            <a:alphaModFix/>
          </a:blip>
          <a:srcRect l="11213" t="21923" r="13223" b="13651"/>
          <a:stretch/>
        </p:blipFill>
        <p:spPr>
          <a:xfrm rot="4558956" flipH="1">
            <a:off x="6518332" y="-482430"/>
            <a:ext cx="1492972" cy="1272920"/>
          </a:xfrm>
          <a:prstGeom prst="rect">
            <a:avLst/>
          </a:prstGeom>
          <a:noFill/>
          <a:ln>
            <a:noFill/>
          </a:ln>
        </p:spPr>
      </p:pic>
      <p:pic>
        <p:nvPicPr>
          <p:cNvPr id="664" name="Google Shape;664;p28"/>
          <p:cNvPicPr preferRelativeResize="0"/>
          <p:nvPr/>
        </p:nvPicPr>
        <p:blipFill rotWithShape="1">
          <a:blip r:embed="rId2">
            <a:alphaModFix/>
          </a:blip>
          <a:srcRect l="11213" t="21923" r="13223" b="13651"/>
          <a:stretch/>
        </p:blipFill>
        <p:spPr>
          <a:xfrm rot="-8999977">
            <a:off x="-356354" y="4187363"/>
            <a:ext cx="1330327" cy="1134253"/>
          </a:xfrm>
          <a:prstGeom prst="rect">
            <a:avLst/>
          </a:prstGeom>
          <a:noFill/>
          <a:ln>
            <a:noFill/>
          </a:ln>
        </p:spPr>
      </p:pic>
      <p:sp>
        <p:nvSpPr>
          <p:cNvPr id="665" name="Google Shape;665;p28"/>
          <p:cNvSpPr txBox="1">
            <a:spLocks noGrp="1"/>
          </p:cNvSpPr>
          <p:nvPr>
            <p:ph type="title"/>
          </p:nvPr>
        </p:nvSpPr>
        <p:spPr>
          <a:xfrm>
            <a:off x="720000" y="2530775"/>
            <a:ext cx="1605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66" name="Google Shape;666;p28"/>
          <p:cNvSpPr txBox="1">
            <a:spLocks noGrp="1"/>
          </p:cNvSpPr>
          <p:nvPr>
            <p:ph type="subTitle" idx="1"/>
          </p:nvPr>
        </p:nvSpPr>
        <p:spPr>
          <a:xfrm>
            <a:off x="720000" y="3041117"/>
            <a:ext cx="1605600" cy="6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7" name="Google Shape;667;p28"/>
          <p:cNvSpPr txBox="1">
            <a:spLocks noGrp="1"/>
          </p:cNvSpPr>
          <p:nvPr>
            <p:ph type="title" idx="2"/>
          </p:nvPr>
        </p:nvSpPr>
        <p:spPr>
          <a:xfrm>
            <a:off x="6700297" y="2530825"/>
            <a:ext cx="1605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68" name="Google Shape;668;p28"/>
          <p:cNvSpPr txBox="1">
            <a:spLocks noGrp="1"/>
          </p:cNvSpPr>
          <p:nvPr>
            <p:ph type="subTitle" idx="3"/>
          </p:nvPr>
        </p:nvSpPr>
        <p:spPr>
          <a:xfrm>
            <a:off x="6700299" y="3041167"/>
            <a:ext cx="1605600" cy="6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9" name="Google Shape;669;p28"/>
          <p:cNvSpPr txBox="1">
            <a:spLocks noGrp="1"/>
          </p:cNvSpPr>
          <p:nvPr>
            <p:ph type="title" idx="4"/>
          </p:nvPr>
        </p:nvSpPr>
        <p:spPr>
          <a:xfrm>
            <a:off x="720000" y="794225"/>
            <a:ext cx="7704000" cy="492600"/>
          </a:xfrm>
          <a:prstGeom prst="rect">
            <a:avLst/>
          </a:prstGeom>
        </p:spPr>
        <p:txBody>
          <a:bodyPr spcFirstLastPara="1" wrap="square" lIns="0" tIns="0" rIns="0" bIns="0" anchor="t" anchorCtr="0">
            <a:noAutofit/>
          </a:bodyPr>
          <a:lstStyle>
            <a:lvl1pPr marR="91440" lvl="0" algn="ctr" rtl="0">
              <a:spcBef>
                <a:spcPts val="0"/>
              </a:spcBef>
              <a:spcAft>
                <a:spcPts val="0"/>
              </a:spcAft>
              <a:buSzPts val="3200"/>
              <a:buNone/>
              <a:defRPr sz="3500"/>
            </a:lvl1pPr>
            <a:lvl2pPr lvl="1" rtl="0">
              <a:spcBef>
                <a:spcPts val="0"/>
              </a:spcBef>
              <a:spcAft>
                <a:spcPts val="0"/>
              </a:spcAft>
              <a:buSzPts val="3200"/>
              <a:buNone/>
              <a:defRPr b="1"/>
            </a:lvl2pPr>
            <a:lvl3pPr lvl="2" rtl="0">
              <a:spcBef>
                <a:spcPts val="0"/>
              </a:spcBef>
              <a:spcAft>
                <a:spcPts val="0"/>
              </a:spcAft>
              <a:buSzPts val="3200"/>
              <a:buNone/>
              <a:defRPr b="1"/>
            </a:lvl3pPr>
            <a:lvl4pPr lvl="3" rtl="0">
              <a:spcBef>
                <a:spcPts val="0"/>
              </a:spcBef>
              <a:spcAft>
                <a:spcPts val="0"/>
              </a:spcAft>
              <a:buSzPts val="3200"/>
              <a:buNone/>
              <a:defRPr b="1"/>
            </a:lvl4pPr>
            <a:lvl5pPr lvl="4" rtl="0">
              <a:spcBef>
                <a:spcPts val="0"/>
              </a:spcBef>
              <a:spcAft>
                <a:spcPts val="0"/>
              </a:spcAft>
              <a:buSzPts val="3200"/>
              <a:buNone/>
              <a:defRPr b="1"/>
            </a:lvl5pPr>
            <a:lvl6pPr lvl="5" rtl="0">
              <a:spcBef>
                <a:spcPts val="0"/>
              </a:spcBef>
              <a:spcAft>
                <a:spcPts val="0"/>
              </a:spcAft>
              <a:buSzPts val="3200"/>
              <a:buNone/>
              <a:defRPr b="1"/>
            </a:lvl6pPr>
            <a:lvl7pPr lvl="6" rtl="0">
              <a:spcBef>
                <a:spcPts val="0"/>
              </a:spcBef>
              <a:spcAft>
                <a:spcPts val="0"/>
              </a:spcAft>
              <a:buSzPts val="3200"/>
              <a:buNone/>
              <a:defRPr b="1"/>
            </a:lvl7pPr>
            <a:lvl8pPr lvl="7" rtl="0">
              <a:spcBef>
                <a:spcPts val="0"/>
              </a:spcBef>
              <a:spcAft>
                <a:spcPts val="0"/>
              </a:spcAft>
              <a:buSzPts val="3200"/>
              <a:buNone/>
              <a:defRPr b="1"/>
            </a:lvl8pPr>
            <a:lvl9pPr lvl="8" rtl="0">
              <a:spcBef>
                <a:spcPts val="0"/>
              </a:spcBef>
              <a:spcAft>
                <a:spcPts val="0"/>
              </a:spcAft>
              <a:buSzPts val="3200"/>
              <a:buNone/>
              <a:defRPr b="1"/>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BLANK_1_1_1_1_1">
    <p:spTree>
      <p:nvGrpSpPr>
        <p:cNvPr id="1" name="Shape 670"/>
        <p:cNvGrpSpPr/>
        <p:nvPr/>
      </p:nvGrpSpPr>
      <p:grpSpPr>
        <a:xfrm>
          <a:off x="0" y="0"/>
          <a:ext cx="0" cy="0"/>
          <a:chOff x="0" y="0"/>
          <a:chExt cx="0" cy="0"/>
        </a:xfrm>
      </p:grpSpPr>
      <p:grpSp>
        <p:nvGrpSpPr>
          <p:cNvPr id="671" name="Google Shape;671;p29"/>
          <p:cNvGrpSpPr/>
          <p:nvPr/>
        </p:nvGrpSpPr>
        <p:grpSpPr>
          <a:xfrm rot="-3600082" flipH="1">
            <a:off x="5868986" y="-5047756"/>
            <a:ext cx="5710099" cy="10363567"/>
            <a:chOff x="4406416" y="-2885732"/>
            <a:chExt cx="5711005" cy="10365211"/>
          </a:xfrm>
        </p:grpSpPr>
        <p:sp>
          <p:nvSpPr>
            <p:cNvPr id="672" name="Google Shape;672;p29"/>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9"/>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9"/>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5" name="Google Shape;675;p29"/>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676" name="Google Shape;676;p29"/>
            <p:cNvPicPr preferRelativeResize="0"/>
            <p:nvPr/>
          </p:nvPicPr>
          <p:blipFill rotWithShape="1">
            <a:blip r:embed="rId2">
              <a:alphaModFix/>
            </a:blip>
            <a:srcRect l="11213" t="21923" r="13223" b="13651"/>
            <a:stretch/>
          </p:blipFill>
          <p:spPr>
            <a:xfrm rot="4722235">
              <a:off x="6108565" y="-789959"/>
              <a:ext cx="2104600" cy="1794377"/>
            </a:xfrm>
            <a:prstGeom prst="rect">
              <a:avLst/>
            </a:prstGeom>
            <a:noFill/>
            <a:ln>
              <a:noFill/>
            </a:ln>
          </p:spPr>
        </p:pic>
        <p:pic>
          <p:nvPicPr>
            <p:cNvPr id="677" name="Google Shape;677;p29"/>
            <p:cNvPicPr preferRelativeResize="0"/>
            <p:nvPr/>
          </p:nvPicPr>
          <p:blipFill rotWithShape="1">
            <a:blip r:embed="rId2">
              <a:alphaModFix/>
            </a:blip>
            <a:srcRect l="11213" t="21923" r="13223" b="13651"/>
            <a:stretch/>
          </p:blipFill>
          <p:spPr>
            <a:xfrm rot="3656132">
              <a:off x="6217247" y="892551"/>
              <a:ext cx="1390516" cy="1185571"/>
            </a:xfrm>
            <a:prstGeom prst="rect">
              <a:avLst/>
            </a:prstGeom>
            <a:noFill/>
            <a:ln>
              <a:noFill/>
            </a:ln>
          </p:spPr>
        </p:pic>
        <p:pic>
          <p:nvPicPr>
            <p:cNvPr id="678" name="Google Shape;678;p29"/>
            <p:cNvPicPr preferRelativeResize="0"/>
            <p:nvPr/>
          </p:nvPicPr>
          <p:blipFill rotWithShape="1">
            <a:blip r:embed="rId2">
              <a:alphaModFix/>
            </a:blip>
            <a:srcRect l="11213" t="21923" r="13223" b="13651"/>
            <a:stretch/>
          </p:blipFill>
          <p:spPr>
            <a:xfrm rot="9312173">
              <a:off x="7509104" y="724243"/>
              <a:ext cx="1330496" cy="1134396"/>
            </a:xfrm>
            <a:prstGeom prst="rect">
              <a:avLst/>
            </a:prstGeom>
            <a:noFill/>
            <a:ln>
              <a:noFill/>
            </a:ln>
          </p:spPr>
        </p:pic>
        <p:pic>
          <p:nvPicPr>
            <p:cNvPr id="679" name="Google Shape;679;p29"/>
            <p:cNvPicPr preferRelativeResize="0"/>
            <p:nvPr/>
          </p:nvPicPr>
          <p:blipFill rotWithShape="1">
            <a:blip r:embed="rId2">
              <a:alphaModFix/>
            </a:blip>
            <a:srcRect l="11213" t="21923" r="13223" b="13651"/>
            <a:stretch/>
          </p:blipFill>
          <p:spPr>
            <a:xfrm rot="-9000023">
              <a:off x="7333905" y="1981038"/>
              <a:ext cx="1330496" cy="1134397"/>
            </a:xfrm>
            <a:prstGeom prst="rect">
              <a:avLst/>
            </a:prstGeom>
            <a:noFill/>
            <a:ln>
              <a:noFill/>
            </a:ln>
          </p:spPr>
        </p:pic>
        <p:pic>
          <p:nvPicPr>
            <p:cNvPr id="680" name="Google Shape;680;p29"/>
            <p:cNvPicPr preferRelativeResize="0"/>
            <p:nvPr/>
          </p:nvPicPr>
          <p:blipFill rotWithShape="1">
            <a:blip r:embed="rId2">
              <a:alphaModFix/>
            </a:blip>
            <a:srcRect l="11213" t="21923" r="13223" b="13651"/>
            <a:stretch/>
          </p:blipFill>
          <p:spPr>
            <a:xfrm rot="6241093">
              <a:off x="6554731" y="2889048"/>
              <a:ext cx="1493159" cy="1273080"/>
            </a:xfrm>
            <a:prstGeom prst="rect">
              <a:avLst/>
            </a:prstGeom>
            <a:noFill/>
            <a:ln>
              <a:noFill/>
            </a:ln>
          </p:spPr>
        </p:pic>
        <p:pic>
          <p:nvPicPr>
            <p:cNvPr id="681" name="Google Shape;681;p29"/>
            <p:cNvPicPr preferRelativeResize="0"/>
            <p:nvPr/>
          </p:nvPicPr>
          <p:blipFill rotWithShape="1">
            <a:blip r:embed="rId2">
              <a:alphaModFix/>
            </a:blip>
            <a:srcRect l="11213" t="21923" r="13223" b="13651"/>
            <a:stretch/>
          </p:blipFill>
          <p:spPr>
            <a:xfrm rot="-3088002" flipH="1">
              <a:off x="6963661" y="4016994"/>
              <a:ext cx="1052554" cy="897430"/>
            </a:xfrm>
            <a:prstGeom prst="rect">
              <a:avLst/>
            </a:prstGeom>
            <a:noFill/>
            <a:ln>
              <a:noFill/>
            </a:ln>
          </p:spPr>
        </p:pic>
        <p:pic>
          <p:nvPicPr>
            <p:cNvPr id="682" name="Google Shape;682;p29"/>
            <p:cNvPicPr preferRelativeResize="0"/>
            <p:nvPr/>
          </p:nvPicPr>
          <p:blipFill rotWithShape="1">
            <a:blip r:embed="rId2">
              <a:alphaModFix/>
            </a:blip>
            <a:srcRect l="11213" t="21923" r="13223" b="13651"/>
            <a:stretch/>
          </p:blipFill>
          <p:spPr>
            <a:xfrm rot="4593926" flipH="1">
              <a:off x="7658494" y="5003231"/>
              <a:ext cx="1173340" cy="1000415"/>
            </a:xfrm>
            <a:prstGeom prst="rect">
              <a:avLst/>
            </a:prstGeom>
            <a:noFill/>
            <a:ln>
              <a:noFill/>
            </a:ln>
          </p:spPr>
        </p:pic>
      </p:grpSp>
      <p:grpSp>
        <p:nvGrpSpPr>
          <p:cNvPr id="683" name="Google Shape;683;p29"/>
          <p:cNvGrpSpPr/>
          <p:nvPr/>
        </p:nvGrpSpPr>
        <p:grpSpPr>
          <a:xfrm rot="4499951">
            <a:off x="-4100277" y="-3804284"/>
            <a:ext cx="5710283" cy="10363900"/>
            <a:chOff x="4406416" y="-2885732"/>
            <a:chExt cx="5711005" cy="10365211"/>
          </a:xfrm>
        </p:grpSpPr>
        <p:sp>
          <p:nvSpPr>
            <p:cNvPr id="684" name="Google Shape;684;p29"/>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9"/>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9"/>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7" name="Google Shape;687;p29"/>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688" name="Google Shape;688;p29"/>
            <p:cNvPicPr preferRelativeResize="0"/>
            <p:nvPr/>
          </p:nvPicPr>
          <p:blipFill rotWithShape="1">
            <a:blip r:embed="rId2">
              <a:alphaModFix/>
            </a:blip>
            <a:srcRect l="11213" t="21923" r="13223" b="13651"/>
            <a:stretch/>
          </p:blipFill>
          <p:spPr>
            <a:xfrm rot="-9677769">
              <a:off x="6216340" y="-603282"/>
              <a:ext cx="2104600" cy="1794377"/>
            </a:xfrm>
            <a:prstGeom prst="rect">
              <a:avLst/>
            </a:prstGeom>
            <a:noFill/>
            <a:ln>
              <a:noFill/>
            </a:ln>
          </p:spPr>
        </p:pic>
        <p:pic>
          <p:nvPicPr>
            <p:cNvPr id="689" name="Google Shape;689;p29"/>
            <p:cNvPicPr preferRelativeResize="0"/>
            <p:nvPr/>
          </p:nvPicPr>
          <p:blipFill rotWithShape="1">
            <a:blip r:embed="rId2">
              <a:alphaModFix/>
            </a:blip>
            <a:srcRect l="11213" t="21923" r="13223" b="13651"/>
            <a:stretch/>
          </p:blipFill>
          <p:spPr>
            <a:xfrm rot="3656132">
              <a:off x="6217247" y="892551"/>
              <a:ext cx="1390516" cy="1185571"/>
            </a:xfrm>
            <a:prstGeom prst="rect">
              <a:avLst/>
            </a:prstGeom>
            <a:noFill/>
            <a:ln>
              <a:noFill/>
            </a:ln>
          </p:spPr>
        </p:pic>
        <p:pic>
          <p:nvPicPr>
            <p:cNvPr id="690" name="Google Shape;690;p29"/>
            <p:cNvPicPr preferRelativeResize="0"/>
            <p:nvPr/>
          </p:nvPicPr>
          <p:blipFill rotWithShape="1">
            <a:blip r:embed="rId2">
              <a:alphaModFix/>
            </a:blip>
            <a:srcRect l="11213" t="21923" r="13223" b="13651"/>
            <a:stretch/>
          </p:blipFill>
          <p:spPr>
            <a:xfrm rot="9312173">
              <a:off x="7509104" y="724243"/>
              <a:ext cx="1330496" cy="1134396"/>
            </a:xfrm>
            <a:prstGeom prst="rect">
              <a:avLst/>
            </a:prstGeom>
            <a:noFill/>
            <a:ln>
              <a:noFill/>
            </a:ln>
          </p:spPr>
        </p:pic>
        <p:pic>
          <p:nvPicPr>
            <p:cNvPr id="691" name="Google Shape;691;p29"/>
            <p:cNvPicPr preferRelativeResize="0"/>
            <p:nvPr/>
          </p:nvPicPr>
          <p:blipFill rotWithShape="1">
            <a:blip r:embed="rId2">
              <a:alphaModFix/>
            </a:blip>
            <a:srcRect l="11213" t="21923" r="13223" b="13651"/>
            <a:stretch/>
          </p:blipFill>
          <p:spPr>
            <a:xfrm rot="-9000023">
              <a:off x="7333905" y="1981038"/>
              <a:ext cx="1330496" cy="1134397"/>
            </a:xfrm>
            <a:prstGeom prst="rect">
              <a:avLst/>
            </a:prstGeom>
            <a:noFill/>
            <a:ln>
              <a:noFill/>
            </a:ln>
          </p:spPr>
        </p:pic>
        <p:pic>
          <p:nvPicPr>
            <p:cNvPr id="692" name="Google Shape;692;p29"/>
            <p:cNvPicPr preferRelativeResize="0"/>
            <p:nvPr/>
          </p:nvPicPr>
          <p:blipFill rotWithShape="1">
            <a:blip r:embed="rId2">
              <a:alphaModFix/>
            </a:blip>
            <a:srcRect l="11213" t="21923" r="13223" b="13651"/>
            <a:stretch/>
          </p:blipFill>
          <p:spPr>
            <a:xfrm rot="6241093">
              <a:off x="6554731" y="2889048"/>
              <a:ext cx="1493159" cy="1273080"/>
            </a:xfrm>
            <a:prstGeom prst="rect">
              <a:avLst/>
            </a:prstGeom>
            <a:noFill/>
            <a:ln>
              <a:noFill/>
            </a:ln>
          </p:spPr>
        </p:pic>
        <p:pic>
          <p:nvPicPr>
            <p:cNvPr id="693" name="Google Shape;693;p29"/>
            <p:cNvPicPr preferRelativeResize="0"/>
            <p:nvPr/>
          </p:nvPicPr>
          <p:blipFill rotWithShape="1">
            <a:blip r:embed="rId2">
              <a:alphaModFix/>
            </a:blip>
            <a:srcRect l="11213" t="21923" r="13223" b="13651"/>
            <a:stretch/>
          </p:blipFill>
          <p:spPr>
            <a:xfrm rot="-3088002" flipH="1">
              <a:off x="6963661" y="4016994"/>
              <a:ext cx="1052554" cy="897430"/>
            </a:xfrm>
            <a:prstGeom prst="rect">
              <a:avLst/>
            </a:prstGeom>
            <a:noFill/>
            <a:ln>
              <a:noFill/>
            </a:ln>
          </p:spPr>
        </p:pic>
        <p:pic>
          <p:nvPicPr>
            <p:cNvPr id="694" name="Google Shape;694;p29"/>
            <p:cNvPicPr preferRelativeResize="0"/>
            <p:nvPr/>
          </p:nvPicPr>
          <p:blipFill rotWithShape="1">
            <a:blip r:embed="rId2">
              <a:alphaModFix/>
            </a:blip>
            <a:srcRect l="11213" t="21923" r="13223" b="13651"/>
            <a:stretch/>
          </p:blipFill>
          <p:spPr>
            <a:xfrm rot="4593926" flipH="1">
              <a:off x="7658494" y="5003231"/>
              <a:ext cx="1173340" cy="1000415"/>
            </a:xfrm>
            <a:prstGeom prst="rect">
              <a:avLst/>
            </a:prstGeom>
            <a:noFill/>
            <a:ln>
              <a:noFill/>
            </a:ln>
          </p:spPr>
        </p:pic>
      </p:grpSp>
      <p:pic>
        <p:nvPicPr>
          <p:cNvPr id="695" name="Google Shape;695;p29"/>
          <p:cNvPicPr preferRelativeResize="0"/>
          <p:nvPr/>
        </p:nvPicPr>
        <p:blipFill rotWithShape="1">
          <a:blip r:embed="rId2">
            <a:alphaModFix/>
          </a:blip>
          <a:srcRect l="11213" t="21923" r="13223" b="13651"/>
          <a:stretch/>
        </p:blipFill>
        <p:spPr>
          <a:xfrm rot="8941045">
            <a:off x="1285116" y="-898521"/>
            <a:ext cx="1492970" cy="1272919"/>
          </a:xfrm>
          <a:prstGeom prst="rect">
            <a:avLst/>
          </a:prstGeom>
          <a:noFill/>
          <a:ln>
            <a:noFill/>
          </a:ln>
        </p:spPr>
      </p:pic>
      <p:sp>
        <p:nvSpPr>
          <p:cNvPr id="696" name="Google Shape;696;p29"/>
          <p:cNvSpPr txBox="1">
            <a:spLocks noGrp="1"/>
          </p:cNvSpPr>
          <p:nvPr>
            <p:ph type="title"/>
          </p:nvPr>
        </p:nvSpPr>
        <p:spPr>
          <a:xfrm>
            <a:off x="1007700" y="2919250"/>
            <a:ext cx="204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97" name="Google Shape;697;p29"/>
          <p:cNvSpPr txBox="1">
            <a:spLocks noGrp="1"/>
          </p:cNvSpPr>
          <p:nvPr>
            <p:ph type="subTitle" idx="1"/>
          </p:nvPr>
        </p:nvSpPr>
        <p:spPr>
          <a:xfrm>
            <a:off x="1007725" y="3353400"/>
            <a:ext cx="2047800" cy="80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8" name="Google Shape;698;p29"/>
          <p:cNvSpPr txBox="1">
            <a:spLocks noGrp="1"/>
          </p:cNvSpPr>
          <p:nvPr>
            <p:ph type="title" idx="2"/>
          </p:nvPr>
        </p:nvSpPr>
        <p:spPr>
          <a:xfrm>
            <a:off x="3548100" y="2919250"/>
            <a:ext cx="204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99" name="Google Shape;699;p29"/>
          <p:cNvSpPr txBox="1">
            <a:spLocks noGrp="1"/>
          </p:cNvSpPr>
          <p:nvPr>
            <p:ph type="subTitle" idx="3"/>
          </p:nvPr>
        </p:nvSpPr>
        <p:spPr>
          <a:xfrm>
            <a:off x="3548100" y="3353400"/>
            <a:ext cx="2047800" cy="80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0" name="Google Shape;700;p29"/>
          <p:cNvSpPr txBox="1">
            <a:spLocks noGrp="1"/>
          </p:cNvSpPr>
          <p:nvPr>
            <p:ph type="title" idx="4"/>
          </p:nvPr>
        </p:nvSpPr>
        <p:spPr>
          <a:xfrm>
            <a:off x="6088500" y="2919250"/>
            <a:ext cx="204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1" name="Google Shape;701;p29"/>
          <p:cNvSpPr txBox="1">
            <a:spLocks noGrp="1"/>
          </p:cNvSpPr>
          <p:nvPr>
            <p:ph type="subTitle" idx="5"/>
          </p:nvPr>
        </p:nvSpPr>
        <p:spPr>
          <a:xfrm>
            <a:off x="6088500" y="3353400"/>
            <a:ext cx="2047800" cy="80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2" name="Google Shape;702;p29"/>
          <p:cNvSpPr txBox="1">
            <a:spLocks noGrp="1"/>
          </p:cNvSpPr>
          <p:nvPr>
            <p:ph type="title" idx="6"/>
          </p:nvPr>
        </p:nvSpPr>
        <p:spPr>
          <a:xfrm>
            <a:off x="720000" y="794225"/>
            <a:ext cx="7704000" cy="492600"/>
          </a:xfrm>
          <a:prstGeom prst="rect">
            <a:avLst/>
          </a:prstGeom>
        </p:spPr>
        <p:txBody>
          <a:bodyPr spcFirstLastPara="1" wrap="square" lIns="0" tIns="0" rIns="0" bIns="0" anchor="t" anchorCtr="0">
            <a:noAutofit/>
          </a:bodyPr>
          <a:lstStyle>
            <a:lvl1pPr marR="91440" lvl="0" algn="ctr" rtl="0">
              <a:spcBef>
                <a:spcPts val="0"/>
              </a:spcBef>
              <a:spcAft>
                <a:spcPts val="0"/>
              </a:spcAft>
              <a:buSzPts val="3200"/>
              <a:buNone/>
              <a:defRPr sz="3500"/>
            </a:lvl1pPr>
            <a:lvl2pPr lvl="1" rtl="0">
              <a:spcBef>
                <a:spcPts val="0"/>
              </a:spcBef>
              <a:spcAft>
                <a:spcPts val="0"/>
              </a:spcAft>
              <a:buSzPts val="3200"/>
              <a:buNone/>
              <a:defRPr b="1"/>
            </a:lvl2pPr>
            <a:lvl3pPr lvl="2" rtl="0">
              <a:spcBef>
                <a:spcPts val="0"/>
              </a:spcBef>
              <a:spcAft>
                <a:spcPts val="0"/>
              </a:spcAft>
              <a:buSzPts val="3200"/>
              <a:buNone/>
              <a:defRPr b="1"/>
            </a:lvl3pPr>
            <a:lvl4pPr lvl="3" rtl="0">
              <a:spcBef>
                <a:spcPts val="0"/>
              </a:spcBef>
              <a:spcAft>
                <a:spcPts val="0"/>
              </a:spcAft>
              <a:buSzPts val="3200"/>
              <a:buNone/>
              <a:defRPr b="1"/>
            </a:lvl4pPr>
            <a:lvl5pPr lvl="4" rtl="0">
              <a:spcBef>
                <a:spcPts val="0"/>
              </a:spcBef>
              <a:spcAft>
                <a:spcPts val="0"/>
              </a:spcAft>
              <a:buSzPts val="3200"/>
              <a:buNone/>
              <a:defRPr b="1"/>
            </a:lvl5pPr>
            <a:lvl6pPr lvl="5" rtl="0">
              <a:spcBef>
                <a:spcPts val="0"/>
              </a:spcBef>
              <a:spcAft>
                <a:spcPts val="0"/>
              </a:spcAft>
              <a:buSzPts val="3200"/>
              <a:buNone/>
              <a:defRPr b="1"/>
            </a:lvl6pPr>
            <a:lvl7pPr lvl="6" rtl="0">
              <a:spcBef>
                <a:spcPts val="0"/>
              </a:spcBef>
              <a:spcAft>
                <a:spcPts val="0"/>
              </a:spcAft>
              <a:buSzPts val="3200"/>
              <a:buNone/>
              <a:defRPr b="1"/>
            </a:lvl7pPr>
            <a:lvl8pPr lvl="7" rtl="0">
              <a:spcBef>
                <a:spcPts val="0"/>
              </a:spcBef>
              <a:spcAft>
                <a:spcPts val="0"/>
              </a:spcAft>
              <a:buSzPts val="3200"/>
              <a:buNone/>
              <a:defRPr b="1"/>
            </a:lvl8pPr>
            <a:lvl9pPr lvl="8" rtl="0">
              <a:spcBef>
                <a:spcPts val="0"/>
              </a:spcBef>
              <a:spcAft>
                <a:spcPts val="0"/>
              </a:spcAft>
              <a:buSzPts val="3200"/>
              <a:buNone/>
              <a:defRPr b="1"/>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1">
  <p:cSld name="BLANK_1_1_1_1_1_1">
    <p:spTree>
      <p:nvGrpSpPr>
        <p:cNvPr id="1" name="Shape 703"/>
        <p:cNvGrpSpPr/>
        <p:nvPr/>
      </p:nvGrpSpPr>
      <p:grpSpPr>
        <a:xfrm>
          <a:off x="0" y="0"/>
          <a:ext cx="0" cy="0"/>
          <a:chOff x="0" y="0"/>
          <a:chExt cx="0" cy="0"/>
        </a:xfrm>
      </p:grpSpPr>
      <p:grpSp>
        <p:nvGrpSpPr>
          <p:cNvPr id="704" name="Google Shape;704;p30"/>
          <p:cNvGrpSpPr/>
          <p:nvPr/>
        </p:nvGrpSpPr>
        <p:grpSpPr>
          <a:xfrm rot="-4499951" flipH="1">
            <a:off x="3062666" y="-5318365"/>
            <a:ext cx="5710283" cy="10363900"/>
            <a:chOff x="4406416" y="-2885732"/>
            <a:chExt cx="5711005" cy="10365211"/>
          </a:xfrm>
        </p:grpSpPr>
        <p:sp>
          <p:nvSpPr>
            <p:cNvPr id="705" name="Google Shape;705;p30"/>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0"/>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0"/>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8" name="Google Shape;708;p30"/>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709" name="Google Shape;709;p30"/>
            <p:cNvPicPr preferRelativeResize="0"/>
            <p:nvPr/>
          </p:nvPicPr>
          <p:blipFill rotWithShape="1">
            <a:blip r:embed="rId2">
              <a:alphaModFix/>
            </a:blip>
            <a:srcRect l="11213" t="21923" r="13223" b="13651"/>
            <a:stretch/>
          </p:blipFill>
          <p:spPr>
            <a:xfrm rot="4722235">
              <a:off x="6108565" y="-789959"/>
              <a:ext cx="2104600" cy="1794377"/>
            </a:xfrm>
            <a:prstGeom prst="rect">
              <a:avLst/>
            </a:prstGeom>
            <a:noFill/>
            <a:ln>
              <a:noFill/>
            </a:ln>
          </p:spPr>
        </p:pic>
        <p:pic>
          <p:nvPicPr>
            <p:cNvPr id="710" name="Google Shape;710;p30"/>
            <p:cNvPicPr preferRelativeResize="0"/>
            <p:nvPr/>
          </p:nvPicPr>
          <p:blipFill rotWithShape="1">
            <a:blip r:embed="rId2">
              <a:alphaModFix/>
            </a:blip>
            <a:srcRect l="11213" t="21923" r="13223" b="13651"/>
            <a:stretch/>
          </p:blipFill>
          <p:spPr>
            <a:xfrm rot="3656132">
              <a:off x="6217247" y="892551"/>
              <a:ext cx="1390516" cy="1185571"/>
            </a:xfrm>
            <a:prstGeom prst="rect">
              <a:avLst/>
            </a:prstGeom>
            <a:noFill/>
            <a:ln>
              <a:noFill/>
            </a:ln>
          </p:spPr>
        </p:pic>
        <p:pic>
          <p:nvPicPr>
            <p:cNvPr id="711" name="Google Shape;711;p30"/>
            <p:cNvPicPr preferRelativeResize="0"/>
            <p:nvPr/>
          </p:nvPicPr>
          <p:blipFill rotWithShape="1">
            <a:blip r:embed="rId2">
              <a:alphaModFix/>
            </a:blip>
            <a:srcRect l="11213" t="21923" r="13223" b="13651"/>
            <a:stretch/>
          </p:blipFill>
          <p:spPr>
            <a:xfrm rot="9312173">
              <a:off x="7509104" y="724243"/>
              <a:ext cx="1330496" cy="1134396"/>
            </a:xfrm>
            <a:prstGeom prst="rect">
              <a:avLst/>
            </a:prstGeom>
            <a:noFill/>
            <a:ln>
              <a:noFill/>
            </a:ln>
          </p:spPr>
        </p:pic>
        <p:pic>
          <p:nvPicPr>
            <p:cNvPr id="712" name="Google Shape;712;p30"/>
            <p:cNvPicPr preferRelativeResize="0"/>
            <p:nvPr/>
          </p:nvPicPr>
          <p:blipFill rotWithShape="1">
            <a:blip r:embed="rId2">
              <a:alphaModFix/>
            </a:blip>
            <a:srcRect l="11213" t="21923" r="13223" b="13651"/>
            <a:stretch/>
          </p:blipFill>
          <p:spPr>
            <a:xfrm rot="-9000023">
              <a:off x="7333905" y="1981038"/>
              <a:ext cx="1330496" cy="1134397"/>
            </a:xfrm>
            <a:prstGeom prst="rect">
              <a:avLst/>
            </a:prstGeom>
            <a:noFill/>
            <a:ln>
              <a:noFill/>
            </a:ln>
          </p:spPr>
        </p:pic>
        <p:pic>
          <p:nvPicPr>
            <p:cNvPr id="713" name="Google Shape;713;p30"/>
            <p:cNvPicPr preferRelativeResize="0"/>
            <p:nvPr/>
          </p:nvPicPr>
          <p:blipFill rotWithShape="1">
            <a:blip r:embed="rId2">
              <a:alphaModFix/>
            </a:blip>
            <a:srcRect l="11213" t="21923" r="13223" b="13651"/>
            <a:stretch/>
          </p:blipFill>
          <p:spPr>
            <a:xfrm rot="6241093">
              <a:off x="6554731" y="2889048"/>
              <a:ext cx="1493159" cy="1273080"/>
            </a:xfrm>
            <a:prstGeom prst="rect">
              <a:avLst/>
            </a:prstGeom>
            <a:noFill/>
            <a:ln>
              <a:noFill/>
            </a:ln>
          </p:spPr>
        </p:pic>
        <p:pic>
          <p:nvPicPr>
            <p:cNvPr id="714" name="Google Shape;714;p30"/>
            <p:cNvPicPr preferRelativeResize="0"/>
            <p:nvPr/>
          </p:nvPicPr>
          <p:blipFill rotWithShape="1">
            <a:blip r:embed="rId2">
              <a:alphaModFix/>
            </a:blip>
            <a:srcRect l="11213" t="21923" r="13223" b="13651"/>
            <a:stretch/>
          </p:blipFill>
          <p:spPr>
            <a:xfrm rot="-3088002" flipH="1">
              <a:off x="6963661" y="4016994"/>
              <a:ext cx="1052554" cy="897430"/>
            </a:xfrm>
            <a:prstGeom prst="rect">
              <a:avLst/>
            </a:prstGeom>
            <a:noFill/>
            <a:ln>
              <a:noFill/>
            </a:ln>
          </p:spPr>
        </p:pic>
        <p:pic>
          <p:nvPicPr>
            <p:cNvPr id="715" name="Google Shape;715;p30"/>
            <p:cNvPicPr preferRelativeResize="0"/>
            <p:nvPr/>
          </p:nvPicPr>
          <p:blipFill rotWithShape="1">
            <a:blip r:embed="rId2">
              <a:alphaModFix/>
            </a:blip>
            <a:srcRect l="11213" t="21923" r="13223" b="13651"/>
            <a:stretch/>
          </p:blipFill>
          <p:spPr>
            <a:xfrm rot="4593926" flipH="1">
              <a:off x="7658494" y="5003231"/>
              <a:ext cx="1173340" cy="1000415"/>
            </a:xfrm>
            <a:prstGeom prst="rect">
              <a:avLst/>
            </a:prstGeom>
            <a:noFill/>
            <a:ln>
              <a:noFill/>
            </a:ln>
          </p:spPr>
        </p:pic>
      </p:grpSp>
      <p:sp>
        <p:nvSpPr>
          <p:cNvPr id="716" name="Google Shape;716;p30"/>
          <p:cNvSpPr txBox="1">
            <a:spLocks noGrp="1"/>
          </p:cNvSpPr>
          <p:nvPr>
            <p:ph type="title"/>
          </p:nvPr>
        </p:nvSpPr>
        <p:spPr>
          <a:xfrm>
            <a:off x="3161612" y="2760500"/>
            <a:ext cx="1402800" cy="31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7" name="Google Shape;717;p30"/>
          <p:cNvSpPr txBox="1">
            <a:spLocks noGrp="1"/>
          </p:cNvSpPr>
          <p:nvPr>
            <p:ph type="subTitle" idx="1"/>
          </p:nvPr>
        </p:nvSpPr>
        <p:spPr>
          <a:xfrm>
            <a:off x="713213" y="2063808"/>
            <a:ext cx="2768100" cy="80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8" name="Google Shape;718;p30"/>
          <p:cNvSpPr txBox="1">
            <a:spLocks noGrp="1"/>
          </p:cNvSpPr>
          <p:nvPr>
            <p:ph type="title" idx="2"/>
          </p:nvPr>
        </p:nvSpPr>
        <p:spPr>
          <a:xfrm>
            <a:off x="7018254" y="2764800"/>
            <a:ext cx="1402800" cy="31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9" name="Google Shape;719;p30"/>
          <p:cNvSpPr txBox="1">
            <a:spLocks noGrp="1"/>
          </p:cNvSpPr>
          <p:nvPr>
            <p:ph type="subTitle" idx="3"/>
          </p:nvPr>
        </p:nvSpPr>
        <p:spPr>
          <a:xfrm>
            <a:off x="4571988" y="2068104"/>
            <a:ext cx="2768100" cy="80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0" name="Google Shape;720;p30"/>
          <p:cNvSpPr txBox="1">
            <a:spLocks noGrp="1"/>
          </p:cNvSpPr>
          <p:nvPr>
            <p:ph type="title" idx="4"/>
          </p:nvPr>
        </p:nvSpPr>
        <p:spPr>
          <a:xfrm>
            <a:off x="7018254" y="4268799"/>
            <a:ext cx="1402800" cy="31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1" name="Google Shape;721;p30"/>
          <p:cNvSpPr txBox="1">
            <a:spLocks noGrp="1"/>
          </p:cNvSpPr>
          <p:nvPr>
            <p:ph type="subTitle" idx="5"/>
          </p:nvPr>
        </p:nvSpPr>
        <p:spPr>
          <a:xfrm>
            <a:off x="4571988" y="3572100"/>
            <a:ext cx="2768100" cy="80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2" name="Google Shape;722;p30"/>
          <p:cNvSpPr txBox="1">
            <a:spLocks noGrp="1"/>
          </p:cNvSpPr>
          <p:nvPr>
            <p:ph type="title" idx="6"/>
          </p:nvPr>
        </p:nvSpPr>
        <p:spPr>
          <a:xfrm>
            <a:off x="720000" y="794225"/>
            <a:ext cx="3293400" cy="492600"/>
          </a:xfrm>
          <a:prstGeom prst="rect">
            <a:avLst/>
          </a:prstGeom>
        </p:spPr>
        <p:txBody>
          <a:bodyPr spcFirstLastPara="1" wrap="square" lIns="0" tIns="0" rIns="0" bIns="0" anchor="t" anchorCtr="0">
            <a:noAutofit/>
          </a:bodyPr>
          <a:lstStyle>
            <a:lvl1pPr marR="91440" lvl="0" rtl="0">
              <a:spcBef>
                <a:spcPts val="0"/>
              </a:spcBef>
              <a:spcAft>
                <a:spcPts val="0"/>
              </a:spcAft>
              <a:buSzPts val="3200"/>
              <a:buNone/>
              <a:defRPr sz="3500"/>
            </a:lvl1pPr>
            <a:lvl2pPr lvl="1" rtl="0">
              <a:spcBef>
                <a:spcPts val="0"/>
              </a:spcBef>
              <a:spcAft>
                <a:spcPts val="0"/>
              </a:spcAft>
              <a:buSzPts val="3200"/>
              <a:buNone/>
              <a:defRPr b="1"/>
            </a:lvl2pPr>
            <a:lvl3pPr lvl="2" rtl="0">
              <a:spcBef>
                <a:spcPts val="0"/>
              </a:spcBef>
              <a:spcAft>
                <a:spcPts val="0"/>
              </a:spcAft>
              <a:buSzPts val="3200"/>
              <a:buNone/>
              <a:defRPr b="1"/>
            </a:lvl3pPr>
            <a:lvl4pPr lvl="3" rtl="0">
              <a:spcBef>
                <a:spcPts val="0"/>
              </a:spcBef>
              <a:spcAft>
                <a:spcPts val="0"/>
              </a:spcAft>
              <a:buSzPts val="3200"/>
              <a:buNone/>
              <a:defRPr b="1"/>
            </a:lvl4pPr>
            <a:lvl5pPr lvl="4" rtl="0">
              <a:spcBef>
                <a:spcPts val="0"/>
              </a:spcBef>
              <a:spcAft>
                <a:spcPts val="0"/>
              </a:spcAft>
              <a:buSzPts val="3200"/>
              <a:buNone/>
              <a:defRPr b="1"/>
            </a:lvl5pPr>
            <a:lvl6pPr lvl="5" rtl="0">
              <a:spcBef>
                <a:spcPts val="0"/>
              </a:spcBef>
              <a:spcAft>
                <a:spcPts val="0"/>
              </a:spcAft>
              <a:buSzPts val="3200"/>
              <a:buNone/>
              <a:defRPr b="1"/>
            </a:lvl6pPr>
            <a:lvl7pPr lvl="6" rtl="0">
              <a:spcBef>
                <a:spcPts val="0"/>
              </a:spcBef>
              <a:spcAft>
                <a:spcPts val="0"/>
              </a:spcAft>
              <a:buSzPts val="3200"/>
              <a:buNone/>
              <a:defRPr b="1"/>
            </a:lvl7pPr>
            <a:lvl8pPr lvl="7" rtl="0">
              <a:spcBef>
                <a:spcPts val="0"/>
              </a:spcBef>
              <a:spcAft>
                <a:spcPts val="0"/>
              </a:spcAft>
              <a:buSzPts val="3200"/>
              <a:buNone/>
              <a:defRPr b="1"/>
            </a:lvl8pPr>
            <a:lvl9pPr lvl="8" rtl="0">
              <a:spcBef>
                <a:spcPts val="0"/>
              </a:spcBef>
              <a:spcAft>
                <a:spcPts val="0"/>
              </a:spcAft>
              <a:buSzPts val="3200"/>
              <a:buNone/>
              <a:defRPr b="1"/>
            </a:lvl9pPr>
          </a:lstStyle>
          <a:p>
            <a:endParaRPr/>
          </a:p>
        </p:txBody>
      </p:sp>
      <p:grpSp>
        <p:nvGrpSpPr>
          <p:cNvPr id="723" name="Google Shape;723;p30"/>
          <p:cNvGrpSpPr/>
          <p:nvPr/>
        </p:nvGrpSpPr>
        <p:grpSpPr>
          <a:xfrm rot="-5400000" flipH="1">
            <a:off x="-2242321" y="-582505"/>
            <a:ext cx="5710434" cy="10364174"/>
            <a:chOff x="4406416" y="-2885732"/>
            <a:chExt cx="5711005" cy="10365211"/>
          </a:xfrm>
        </p:grpSpPr>
        <p:sp>
          <p:nvSpPr>
            <p:cNvPr id="724" name="Google Shape;724;p30"/>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0"/>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0"/>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7" name="Google Shape;727;p30"/>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728" name="Google Shape;728;p30"/>
            <p:cNvPicPr preferRelativeResize="0"/>
            <p:nvPr/>
          </p:nvPicPr>
          <p:blipFill rotWithShape="1">
            <a:blip r:embed="rId2">
              <a:alphaModFix/>
            </a:blip>
            <a:srcRect l="11213" t="21923" r="13223" b="13651"/>
            <a:stretch/>
          </p:blipFill>
          <p:spPr>
            <a:xfrm rot="4722235">
              <a:off x="6108565" y="-789959"/>
              <a:ext cx="2104600" cy="1794377"/>
            </a:xfrm>
            <a:prstGeom prst="rect">
              <a:avLst/>
            </a:prstGeom>
            <a:noFill/>
            <a:ln>
              <a:noFill/>
            </a:ln>
          </p:spPr>
        </p:pic>
        <p:pic>
          <p:nvPicPr>
            <p:cNvPr id="729" name="Google Shape;729;p30"/>
            <p:cNvPicPr preferRelativeResize="0"/>
            <p:nvPr/>
          </p:nvPicPr>
          <p:blipFill rotWithShape="1">
            <a:blip r:embed="rId2">
              <a:alphaModFix/>
            </a:blip>
            <a:srcRect l="11213" t="21923" r="13223" b="13651"/>
            <a:stretch/>
          </p:blipFill>
          <p:spPr>
            <a:xfrm rot="3656132">
              <a:off x="6217247" y="892551"/>
              <a:ext cx="1390516" cy="1185571"/>
            </a:xfrm>
            <a:prstGeom prst="rect">
              <a:avLst/>
            </a:prstGeom>
            <a:noFill/>
            <a:ln>
              <a:noFill/>
            </a:ln>
          </p:spPr>
        </p:pic>
        <p:pic>
          <p:nvPicPr>
            <p:cNvPr id="730" name="Google Shape;730;p30"/>
            <p:cNvPicPr preferRelativeResize="0"/>
            <p:nvPr/>
          </p:nvPicPr>
          <p:blipFill rotWithShape="1">
            <a:blip r:embed="rId2">
              <a:alphaModFix/>
            </a:blip>
            <a:srcRect l="11213" t="21923" r="13223" b="13651"/>
            <a:stretch/>
          </p:blipFill>
          <p:spPr>
            <a:xfrm rot="9312173">
              <a:off x="7509104" y="724243"/>
              <a:ext cx="1330496" cy="1134396"/>
            </a:xfrm>
            <a:prstGeom prst="rect">
              <a:avLst/>
            </a:prstGeom>
            <a:noFill/>
            <a:ln>
              <a:noFill/>
            </a:ln>
          </p:spPr>
        </p:pic>
        <p:pic>
          <p:nvPicPr>
            <p:cNvPr id="731" name="Google Shape;731;p30"/>
            <p:cNvPicPr preferRelativeResize="0"/>
            <p:nvPr/>
          </p:nvPicPr>
          <p:blipFill rotWithShape="1">
            <a:blip r:embed="rId2">
              <a:alphaModFix/>
            </a:blip>
            <a:srcRect l="11213" t="21923" r="13223" b="13651"/>
            <a:stretch/>
          </p:blipFill>
          <p:spPr>
            <a:xfrm rot="-9000023">
              <a:off x="7333905" y="1981038"/>
              <a:ext cx="1330496" cy="1134397"/>
            </a:xfrm>
            <a:prstGeom prst="rect">
              <a:avLst/>
            </a:prstGeom>
            <a:noFill/>
            <a:ln>
              <a:noFill/>
            </a:ln>
          </p:spPr>
        </p:pic>
        <p:pic>
          <p:nvPicPr>
            <p:cNvPr id="732" name="Google Shape;732;p30"/>
            <p:cNvPicPr preferRelativeResize="0"/>
            <p:nvPr/>
          </p:nvPicPr>
          <p:blipFill rotWithShape="1">
            <a:blip r:embed="rId2">
              <a:alphaModFix/>
            </a:blip>
            <a:srcRect l="11213" t="21923" r="13223" b="13651"/>
            <a:stretch/>
          </p:blipFill>
          <p:spPr>
            <a:xfrm rot="6241093">
              <a:off x="6554731" y="2889048"/>
              <a:ext cx="1493159" cy="1273080"/>
            </a:xfrm>
            <a:prstGeom prst="rect">
              <a:avLst/>
            </a:prstGeom>
            <a:noFill/>
            <a:ln>
              <a:noFill/>
            </a:ln>
          </p:spPr>
        </p:pic>
        <p:pic>
          <p:nvPicPr>
            <p:cNvPr id="733" name="Google Shape;733;p30"/>
            <p:cNvPicPr preferRelativeResize="0"/>
            <p:nvPr/>
          </p:nvPicPr>
          <p:blipFill rotWithShape="1">
            <a:blip r:embed="rId2">
              <a:alphaModFix/>
            </a:blip>
            <a:srcRect l="11213" t="21923" r="13223" b="13651"/>
            <a:stretch/>
          </p:blipFill>
          <p:spPr>
            <a:xfrm rot="-3088002" flipH="1">
              <a:off x="6963661" y="4016994"/>
              <a:ext cx="1052554" cy="897430"/>
            </a:xfrm>
            <a:prstGeom prst="rect">
              <a:avLst/>
            </a:prstGeom>
            <a:noFill/>
            <a:ln>
              <a:noFill/>
            </a:ln>
          </p:spPr>
        </p:pic>
        <p:pic>
          <p:nvPicPr>
            <p:cNvPr id="734" name="Google Shape;734;p30"/>
            <p:cNvPicPr preferRelativeResize="0"/>
            <p:nvPr/>
          </p:nvPicPr>
          <p:blipFill rotWithShape="1">
            <a:blip r:embed="rId2">
              <a:alphaModFix/>
            </a:blip>
            <a:srcRect l="11213" t="21923" r="13223" b="13651"/>
            <a:stretch/>
          </p:blipFill>
          <p:spPr>
            <a:xfrm rot="4593926" flipH="1">
              <a:off x="7658494" y="5003231"/>
              <a:ext cx="1173340" cy="1000415"/>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BLANK_1_1_1_1_1_1_1">
    <p:spTree>
      <p:nvGrpSpPr>
        <p:cNvPr id="1" name="Shape 735"/>
        <p:cNvGrpSpPr/>
        <p:nvPr/>
      </p:nvGrpSpPr>
      <p:grpSpPr>
        <a:xfrm>
          <a:off x="0" y="0"/>
          <a:ext cx="0" cy="0"/>
          <a:chOff x="0" y="0"/>
          <a:chExt cx="0" cy="0"/>
        </a:xfrm>
      </p:grpSpPr>
      <p:grpSp>
        <p:nvGrpSpPr>
          <p:cNvPr id="736" name="Google Shape;736;p31"/>
          <p:cNvGrpSpPr/>
          <p:nvPr/>
        </p:nvGrpSpPr>
        <p:grpSpPr>
          <a:xfrm rot="-8048701" flipH="1">
            <a:off x="-2217025" y="-5331230"/>
            <a:ext cx="5710375" cy="10364067"/>
            <a:chOff x="4406416" y="-2885732"/>
            <a:chExt cx="5711005" cy="10365211"/>
          </a:xfrm>
        </p:grpSpPr>
        <p:sp>
          <p:nvSpPr>
            <p:cNvPr id="737" name="Google Shape;737;p31"/>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0" name="Google Shape;740;p31"/>
            <p:cNvPicPr preferRelativeResize="0"/>
            <p:nvPr/>
          </p:nvPicPr>
          <p:blipFill rotWithShape="1">
            <a:blip r:embed="rId2">
              <a:alphaModFix/>
            </a:blip>
            <a:srcRect l="11213" t="21923" r="13223" b="13651"/>
            <a:stretch/>
          </p:blipFill>
          <p:spPr>
            <a:xfrm rot="-10365792">
              <a:off x="5430395" y="1800527"/>
              <a:ext cx="2104600" cy="1794375"/>
            </a:xfrm>
            <a:prstGeom prst="rect">
              <a:avLst/>
            </a:prstGeom>
            <a:noFill/>
            <a:ln>
              <a:noFill/>
            </a:ln>
          </p:spPr>
        </p:pic>
        <p:pic>
          <p:nvPicPr>
            <p:cNvPr id="741" name="Google Shape;741;p31"/>
            <p:cNvPicPr preferRelativeResize="0"/>
            <p:nvPr/>
          </p:nvPicPr>
          <p:blipFill rotWithShape="1">
            <a:blip r:embed="rId2">
              <a:alphaModFix/>
            </a:blip>
            <a:srcRect l="11213" t="21923" r="13223" b="13651"/>
            <a:stretch/>
          </p:blipFill>
          <p:spPr>
            <a:xfrm rot="-677763">
              <a:off x="7082615" y="-531807"/>
              <a:ext cx="2104600" cy="1794375"/>
            </a:xfrm>
            <a:prstGeom prst="rect">
              <a:avLst/>
            </a:prstGeom>
            <a:noFill/>
            <a:ln>
              <a:noFill/>
            </a:ln>
          </p:spPr>
        </p:pic>
        <p:pic>
          <p:nvPicPr>
            <p:cNvPr id="742" name="Google Shape;742;p31"/>
            <p:cNvPicPr preferRelativeResize="0"/>
            <p:nvPr/>
          </p:nvPicPr>
          <p:blipFill rotWithShape="1">
            <a:blip r:embed="rId2">
              <a:alphaModFix/>
            </a:blip>
            <a:srcRect l="11213" t="21923" r="13223" b="13651"/>
            <a:stretch/>
          </p:blipFill>
          <p:spPr>
            <a:xfrm rot="956135">
              <a:off x="5912416" y="892552"/>
              <a:ext cx="1390516" cy="1185571"/>
            </a:xfrm>
            <a:prstGeom prst="rect">
              <a:avLst/>
            </a:prstGeom>
            <a:noFill/>
            <a:ln>
              <a:noFill/>
            </a:ln>
          </p:spPr>
        </p:pic>
        <p:pic>
          <p:nvPicPr>
            <p:cNvPr id="743" name="Google Shape;743;p31"/>
            <p:cNvPicPr preferRelativeResize="0"/>
            <p:nvPr/>
          </p:nvPicPr>
          <p:blipFill rotWithShape="1">
            <a:blip r:embed="rId2">
              <a:alphaModFix/>
            </a:blip>
            <a:srcRect l="11213" t="21923" r="13223" b="13651"/>
            <a:stretch/>
          </p:blipFill>
          <p:spPr>
            <a:xfrm rot="9312173">
              <a:off x="6908152" y="1119028"/>
              <a:ext cx="1330496" cy="1134396"/>
            </a:xfrm>
            <a:prstGeom prst="rect">
              <a:avLst/>
            </a:prstGeom>
            <a:noFill/>
            <a:ln>
              <a:noFill/>
            </a:ln>
          </p:spPr>
        </p:pic>
        <p:pic>
          <p:nvPicPr>
            <p:cNvPr id="744" name="Google Shape;744;p31"/>
            <p:cNvPicPr preferRelativeResize="0"/>
            <p:nvPr/>
          </p:nvPicPr>
          <p:blipFill rotWithShape="1">
            <a:blip r:embed="rId2">
              <a:alphaModFix/>
            </a:blip>
            <a:srcRect l="11213" t="21923" r="13223" b="13651"/>
            <a:stretch/>
          </p:blipFill>
          <p:spPr>
            <a:xfrm rot="10799977">
              <a:off x="7605434" y="1963887"/>
              <a:ext cx="1330496" cy="1134396"/>
            </a:xfrm>
            <a:prstGeom prst="rect">
              <a:avLst/>
            </a:prstGeom>
            <a:noFill/>
            <a:ln>
              <a:noFill/>
            </a:ln>
          </p:spPr>
        </p:pic>
        <p:pic>
          <p:nvPicPr>
            <p:cNvPr id="745" name="Google Shape;745;p31"/>
            <p:cNvPicPr preferRelativeResize="0"/>
            <p:nvPr/>
          </p:nvPicPr>
          <p:blipFill rotWithShape="1">
            <a:blip r:embed="rId2">
              <a:alphaModFix/>
            </a:blip>
            <a:srcRect l="11213" t="21923" r="13223" b="13651"/>
            <a:stretch/>
          </p:blipFill>
          <p:spPr>
            <a:xfrm rot="7141094">
              <a:off x="6326108" y="2889048"/>
              <a:ext cx="1493160" cy="1273080"/>
            </a:xfrm>
            <a:prstGeom prst="rect">
              <a:avLst/>
            </a:prstGeom>
            <a:noFill/>
            <a:ln>
              <a:noFill/>
            </a:ln>
          </p:spPr>
        </p:pic>
        <p:pic>
          <p:nvPicPr>
            <p:cNvPr id="746" name="Google Shape;746;p31"/>
            <p:cNvPicPr preferRelativeResize="0"/>
            <p:nvPr/>
          </p:nvPicPr>
          <p:blipFill rotWithShape="1">
            <a:blip r:embed="rId2">
              <a:alphaModFix/>
            </a:blip>
            <a:srcRect l="11213" t="21923" r="13223" b="13651"/>
            <a:stretch/>
          </p:blipFill>
          <p:spPr>
            <a:xfrm rot="10411993" flipH="1">
              <a:off x="6949147" y="4273511"/>
              <a:ext cx="1052555" cy="897430"/>
            </a:xfrm>
            <a:prstGeom prst="rect">
              <a:avLst/>
            </a:prstGeom>
            <a:noFill/>
            <a:ln>
              <a:noFill/>
            </a:ln>
          </p:spPr>
        </p:pic>
        <p:pic>
          <p:nvPicPr>
            <p:cNvPr id="747" name="Google Shape;747;p31"/>
            <p:cNvPicPr preferRelativeResize="0"/>
            <p:nvPr/>
          </p:nvPicPr>
          <p:blipFill rotWithShape="1">
            <a:blip r:embed="rId2">
              <a:alphaModFix/>
            </a:blip>
            <a:srcRect l="11213" t="21923" r="13223" b="13651"/>
            <a:stretch/>
          </p:blipFill>
          <p:spPr>
            <a:xfrm rot="993923" flipH="1">
              <a:off x="7375250" y="3234174"/>
              <a:ext cx="1173339" cy="1000414"/>
            </a:xfrm>
            <a:prstGeom prst="rect">
              <a:avLst/>
            </a:prstGeom>
            <a:noFill/>
            <a:ln>
              <a:noFill/>
            </a:ln>
          </p:spPr>
        </p:pic>
      </p:grpSp>
      <p:grpSp>
        <p:nvGrpSpPr>
          <p:cNvPr id="748" name="Google Shape;748;p31"/>
          <p:cNvGrpSpPr/>
          <p:nvPr/>
        </p:nvGrpSpPr>
        <p:grpSpPr>
          <a:xfrm rot="5451229" flipH="1">
            <a:off x="6957442" y="-4612728"/>
            <a:ext cx="5710497" cy="10364289"/>
            <a:chOff x="4406416" y="-2885732"/>
            <a:chExt cx="5711005" cy="10365211"/>
          </a:xfrm>
        </p:grpSpPr>
        <p:sp>
          <p:nvSpPr>
            <p:cNvPr id="749" name="Google Shape;749;p31"/>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1"/>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2" name="Google Shape;752;p31"/>
            <p:cNvPicPr preferRelativeResize="0"/>
            <p:nvPr/>
          </p:nvPicPr>
          <p:blipFill rotWithShape="1">
            <a:blip r:embed="rId2">
              <a:alphaModFix/>
            </a:blip>
            <a:srcRect l="11213" t="21923" r="13223" b="13651"/>
            <a:stretch/>
          </p:blipFill>
          <p:spPr>
            <a:xfrm rot="-10365792">
              <a:off x="5430395" y="1800527"/>
              <a:ext cx="2104600" cy="1794375"/>
            </a:xfrm>
            <a:prstGeom prst="rect">
              <a:avLst/>
            </a:prstGeom>
            <a:noFill/>
            <a:ln>
              <a:noFill/>
            </a:ln>
          </p:spPr>
        </p:pic>
        <p:pic>
          <p:nvPicPr>
            <p:cNvPr id="753" name="Google Shape;753;p31"/>
            <p:cNvPicPr preferRelativeResize="0"/>
            <p:nvPr/>
          </p:nvPicPr>
          <p:blipFill rotWithShape="1">
            <a:blip r:embed="rId2">
              <a:alphaModFix/>
            </a:blip>
            <a:srcRect l="11213" t="21923" r="13223" b="13651"/>
            <a:stretch/>
          </p:blipFill>
          <p:spPr>
            <a:xfrm rot="-677763">
              <a:off x="7082615" y="-531807"/>
              <a:ext cx="2104600" cy="1794375"/>
            </a:xfrm>
            <a:prstGeom prst="rect">
              <a:avLst/>
            </a:prstGeom>
            <a:noFill/>
            <a:ln>
              <a:noFill/>
            </a:ln>
          </p:spPr>
        </p:pic>
        <p:pic>
          <p:nvPicPr>
            <p:cNvPr id="754" name="Google Shape;754;p31"/>
            <p:cNvPicPr preferRelativeResize="0"/>
            <p:nvPr/>
          </p:nvPicPr>
          <p:blipFill rotWithShape="1">
            <a:blip r:embed="rId2">
              <a:alphaModFix/>
            </a:blip>
            <a:srcRect l="11213" t="21923" r="13223" b="13651"/>
            <a:stretch/>
          </p:blipFill>
          <p:spPr>
            <a:xfrm rot="956135">
              <a:off x="5912416" y="892552"/>
              <a:ext cx="1390516" cy="1185571"/>
            </a:xfrm>
            <a:prstGeom prst="rect">
              <a:avLst/>
            </a:prstGeom>
            <a:noFill/>
            <a:ln>
              <a:noFill/>
            </a:ln>
          </p:spPr>
        </p:pic>
        <p:pic>
          <p:nvPicPr>
            <p:cNvPr id="755" name="Google Shape;755;p31"/>
            <p:cNvPicPr preferRelativeResize="0"/>
            <p:nvPr/>
          </p:nvPicPr>
          <p:blipFill rotWithShape="1">
            <a:blip r:embed="rId2">
              <a:alphaModFix/>
            </a:blip>
            <a:srcRect l="11213" t="21923" r="13223" b="13651"/>
            <a:stretch/>
          </p:blipFill>
          <p:spPr>
            <a:xfrm rot="9312173">
              <a:off x="6908152" y="1119028"/>
              <a:ext cx="1330496" cy="1134396"/>
            </a:xfrm>
            <a:prstGeom prst="rect">
              <a:avLst/>
            </a:prstGeom>
            <a:noFill/>
            <a:ln>
              <a:noFill/>
            </a:ln>
          </p:spPr>
        </p:pic>
        <p:pic>
          <p:nvPicPr>
            <p:cNvPr id="756" name="Google Shape;756;p31"/>
            <p:cNvPicPr preferRelativeResize="0"/>
            <p:nvPr/>
          </p:nvPicPr>
          <p:blipFill rotWithShape="1">
            <a:blip r:embed="rId2">
              <a:alphaModFix/>
            </a:blip>
            <a:srcRect l="11213" t="21923" r="13223" b="13651"/>
            <a:stretch/>
          </p:blipFill>
          <p:spPr>
            <a:xfrm rot="10799977">
              <a:off x="7605434" y="1963887"/>
              <a:ext cx="1330496" cy="1134396"/>
            </a:xfrm>
            <a:prstGeom prst="rect">
              <a:avLst/>
            </a:prstGeom>
            <a:noFill/>
            <a:ln>
              <a:noFill/>
            </a:ln>
          </p:spPr>
        </p:pic>
        <p:pic>
          <p:nvPicPr>
            <p:cNvPr id="757" name="Google Shape;757;p31"/>
            <p:cNvPicPr preferRelativeResize="0"/>
            <p:nvPr/>
          </p:nvPicPr>
          <p:blipFill rotWithShape="1">
            <a:blip r:embed="rId2">
              <a:alphaModFix/>
            </a:blip>
            <a:srcRect l="11213" t="21923" r="13223" b="13651"/>
            <a:stretch/>
          </p:blipFill>
          <p:spPr>
            <a:xfrm rot="7141094">
              <a:off x="6326108" y="2889048"/>
              <a:ext cx="1493160" cy="1273080"/>
            </a:xfrm>
            <a:prstGeom prst="rect">
              <a:avLst/>
            </a:prstGeom>
            <a:noFill/>
            <a:ln>
              <a:noFill/>
            </a:ln>
          </p:spPr>
        </p:pic>
        <p:pic>
          <p:nvPicPr>
            <p:cNvPr id="758" name="Google Shape;758;p31"/>
            <p:cNvPicPr preferRelativeResize="0"/>
            <p:nvPr/>
          </p:nvPicPr>
          <p:blipFill rotWithShape="1">
            <a:blip r:embed="rId2">
              <a:alphaModFix/>
            </a:blip>
            <a:srcRect l="11213" t="21923" r="13223" b="13651"/>
            <a:stretch/>
          </p:blipFill>
          <p:spPr>
            <a:xfrm rot="10411993" flipH="1">
              <a:off x="6949147" y="4273511"/>
              <a:ext cx="1052555" cy="897430"/>
            </a:xfrm>
            <a:prstGeom prst="rect">
              <a:avLst/>
            </a:prstGeom>
            <a:noFill/>
            <a:ln>
              <a:noFill/>
            </a:ln>
          </p:spPr>
        </p:pic>
        <p:pic>
          <p:nvPicPr>
            <p:cNvPr id="759" name="Google Shape;759;p31"/>
            <p:cNvPicPr preferRelativeResize="0"/>
            <p:nvPr/>
          </p:nvPicPr>
          <p:blipFill rotWithShape="1">
            <a:blip r:embed="rId2">
              <a:alphaModFix/>
            </a:blip>
            <a:srcRect l="11213" t="21923" r="13223" b="13651"/>
            <a:stretch/>
          </p:blipFill>
          <p:spPr>
            <a:xfrm rot="993923" flipH="1">
              <a:off x="7375250" y="3234174"/>
              <a:ext cx="1173339" cy="1000414"/>
            </a:xfrm>
            <a:prstGeom prst="rect">
              <a:avLst/>
            </a:prstGeom>
            <a:noFill/>
            <a:ln>
              <a:noFill/>
            </a:ln>
          </p:spPr>
        </p:pic>
      </p:grpSp>
      <p:sp>
        <p:nvSpPr>
          <p:cNvPr id="760" name="Google Shape;760;p31"/>
          <p:cNvSpPr txBox="1">
            <a:spLocks noGrp="1"/>
          </p:cNvSpPr>
          <p:nvPr>
            <p:ph type="title"/>
          </p:nvPr>
        </p:nvSpPr>
        <p:spPr>
          <a:xfrm>
            <a:off x="819275" y="3229050"/>
            <a:ext cx="1671000" cy="39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61" name="Google Shape;761;p31"/>
          <p:cNvSpPr txBox="1">
            <a:spLocks noGrp="1"/>
          </p:cNvSpPr>
          <p:nvPr>
            <p:ph type="subTitle" idx="1"/>
          </p:nvPr>
        </p:nvSpPr>
        <p:spPr>
          <a:xfrm>
            <a:off x="819275" y="3650276"/>
            <a:ext cx="1671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2" name="Google Shape;762;p31"/>
          <p:cNvSpPr txBox="1">
            <a:spLocks noGrp="1"/>
          </p:cNvSpPr>
          <p:nvPr>
            <p:ph type="title" idx="2"/>
          </p:nvPr>
        </p:nvSpPr>
        <p:spPr>
          <a:xfrm>
            <a:off x="4708680" y="3229050"/>
            <a:ext cx="1671000" cy="39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63" name="Google Shape;763;p31"/>
          <p:cNvSpPr txBox="1">
            <a:spLocks noGrp="1"/>
          </p:cNvSpPr>
          <p:nvPr>
            <p:ph type="subTitle" idx="3"/>
          </p:nvPr>
        </p:nvSpPr>
        <p:spPr>
          <a:xfrm>
            <a:off x="4708675" y="3650276"/>
            <a:ext cx="1671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4" name="Google Shape;764;p31"/>
          <p:cNvSpPr txBox="1">
            <a:spLocks noGrp="1"/>
          </p:cNvSpPr>
          <p:nvPr>
            <p:ph type="title" idx="4"/>
          </p:nvPr>
        </p:nvSpPr>
        <p:spPr>
          <a:xfrm>
            <a:off x="2764002" y="3229050"/>
            <a:ext cx="1671000" cy="39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65" name="Google Shape;765;p31"/>
          <p:cNvSpPr txBox="1">
            <a:spLocks noGrp="1"/>
          </p:cNvSpPr>
          <p:nvPr>
            <p:ph type="subTitle" idx="5"/>
          </p:nvPr>
        </p:nvSpPr>
        <p:spPr>
          <a:xfrm>
            <a:off x="2764000" y="3650276"/>
            <a:ext cx="1671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6" name="Google Shape;766;p31"/>
          <p:cNvSpPr txBox="1">
            <a:spLocks noGrp="1"/>
          </p:cNvSpPr>
          <p:nvPr>
            <p:ph type="title" idx="6"/>
          </p:nvPr>
        </p:nvSpPr>
        <p:spPr>
          <a:xfrm>
            <a:off x="6653381" y="3232050"/>
            <a:ext cx="1671000" cy="39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67" name="Google Shape;767;p31"/>
          <p:cNvSpPr txBox="1">
            <a:spLocks noGrp="1"/>
          </p:cNvSpPr>
          <p:nvPr>
            <p:ph type="subTitle" idx="7"/>
          </p:nvPr>
        </p:nvSpPr>
        <p:spPr>
          <a:xfrm>
            <a:off x="6653374" y="3654292"/>
            <a:ext cx="1671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8" name="Google Shape;768;p31"/>
          <p:cNvSpPr txBox="1">
            <a:spLocks noGrp="1"/>
          </p:cNvSpPr>
          <p:nvPr>
            <p:ph type="title" idx="8"/>
          </p:nvPr>
        </p:nvSpPr>
        <p:spPr>
          <a:xfrm>
            <a:off x="720000" y="794225"/>
            <a:ext cx="7704000" cy="492600"/>
          </a:xfrm>
          <a:prstGeom prst="rect">
            <a:avLst/>
          </a:prstGeom>
        </p:spPr>
        <p:txBody>
          <a:bodyPr spcFirstLastPara="1" wrap="square" lIns="0" tIns="0" rIns="0" bIns="0" anchor="t" anchorCtr="0">
            <a:noAutofit/>
          </a:bodyPr>
          <a:lstStyle>
            <a:lvl1pPr marR="91440" lvl="0" algn="ctr" rtl="0">
              <a:spcBef>
                <a:spcPts val="0"/>
              </a:spcBef>
              <a:spcAft>
                <a:spcPts val="0"/>
              </a:spcAft>
              <a:buSzPts val="3200"/>
              <a:buNone/>
              <a:defRPr sz="3500"/>
            </a:lvl1pPr>
            <a:lvl2pPr lvl="1" rtl="0">
              <a:spcBef>
                <a:spcPts val="0"/>
              </a:spcBef>
              <a:spcAft>
                <a:spcPts val="0"/>
              </a:spcAft>
              <a:buSzPts val="3200"/>
              <a:buNone/>
              <a:defRPr b="1"/>
            </a:lvl2pPr>
            <a:lvl3pPr lvl="2" rtl="0">
              <a:spcBef>
                <a:spcPts val="0"/>
              </a:spcBef>
              <a:spcAft>
                <a:spcPts val="0"/>
              </a:spcAft>
              <a:buSzPts val="3200"/>
              <a:buNone/>
              <a:defRPr b="1"/>
            </a:lvl3pPr>
            <a:lvl4pPr lvl="3" rtl="0">
              <a:spcBef>
                <a:spcPts val="0"/>
              </a:spcBef>
              <a:spcAft>
                <a:spcPts val="0"/>
              </a:spcAft>
              <a:buSzPts val="3200"/>
              <a:buNone/>
              <a:defRPr b="1"/>
            </a:lvl4pPr>
            <a:lvl5pPr lvl="4" rtl="0">
              <a:spcBef>
                <a:spcPts val="0"/>
              </a:spcBef>
              <a:spcAft>
                <a:spcPts val="0"/>
              </a:spcAft>
              <a:buSzPts val="3200"/>
              <a:buNone/>
              <a:defRPr b="1"/>
            </a:lvl5pPr>
            <a:lvl6pPr lvl="5" rtl="0">
              <a:spcBef>
                <a:spcPts val="0"/>
              </a:spcBef>
              <a:spcAft>
                <a:spcPts val="0"/>
              </a:spcAft>
              <a:buSzPts val="3200"/>
              <a:buNone/>
              <a:defRPr b="1"/>
            </a:lvl6pPr>
            <a:lvl7pPr lvl="6" rtl="0">
              <a:spcBef>
                <a:spcPts val="0"/>
              </a:spcBef>
              <a:spcAft>
                <a:spcPts val="0"/>
              </a:spcAft>
              <a:buSzPts val="3200"/>
              <a:buNone/>
              <a:defRPr b="1"/>
            </a:lvl7pPr>
            <a:lvl8pPr lvl="7" rtl="0">
              <a:spcBef>
                <a:spcPts val="0"/>
              </a:spcBef>
              <a:spcAft>
                <a:spcPts val="0"/>
              </a:spcAft>
              <a:buSzPts val="3200"/>
              <a:buNone/>
              <a:defRPr b="1"/>
            </a:lvl8pPr>
            <a:lvl9pPr lvl="8" rtl="0">
              <a:spcBef>
                <a:spcPts val="0"/>
              </a:spcBef>
              <a:spcAft>
                <a:spcPts val="0"/>
              </a:spcAft>
              <a:buSzPts val="3200"/>
              <a:buNone/>
              <a:defRPr b="1"/>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grpSp>
        <p:nvGrpSpPr>
          <p:cNvPr id="24" name="Google Shape;24;p3"/>
          <p:cNvGrpSpPr/>
          <p:nvPr/>
        </p:nvGrpSpPr>
        <p:grpSpPr>
          <a:xfrm rot="-5081207" flipH="1">
            <a:off x="1511146" y="85974"/>
            <a:ext cx="5710986" cy="10365176"/>
            <a:chOff x="4406416" y="-2885732"/>
            <a:chExt cx="5711005" cy="10365211"/>
          </a:xfrm>
        </p:grpSpPr>
        <p:sp>
          <p:nvSpPr>
            <p:cNvPr id="25" name="Google Shape;25;p3"/>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Google Shape;28;p3"/>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29" name="Google Shape;29;p3"/>
            <p:cNvPicPr preferRelativeResize="0"/>
            <p:nvPr/>
          </p:nvPicPr>
          <p:blipFill rotWithShape="1">
            <a:blip r:embed="rId2">
              <a:alphaModFix/>
            </a:blip>
            <a:srcRect l="11213" t="21923" r="13223" b="13651"/>
            <a:stretch/>
          </p:blipFill>
          <p:spPr>
            <a:xfrm rot="1122236">
              <a:off x="6537407" y="-699192"/>
              <a:ext cx="2104600" cy="1794376"/>
            </a:xfrm>
            <a:prstGeom prst="rect">
              <a:avLst/>
            </a:prstGeom>
            <a:noFill/>
            <a:ln>
              <a:noFill/>
            </a:ln>
          </p:spPr>
        </p:pic>
        <p:pic>
          <p:nvPicPr>
            <p:cNvPr id="30" name="Google Shape;30;p3"/>
            <p:cNvPicPr preferRelativeResize="0"/>
            <p:nvPr/>
          </p:nvPicPr>
          <p:blipFill rotWithShape="1">
            <a:blip r:embed="rId2">
              <a:alphaModFix/>
            </a:blip>
            <a:srcRect l="11213" t="21923" r="13223" b="13651"/>
            <a:stretch/>
          </p:blipFill>
          <p:spPr>
            <a:xfrm rot="5456133">
              <a:off x="6095655" y="687830"/>
              <a:ext cx="1390517" cy="1185572"/>
            </a:xfrm>
            <a:prstGeom prst="rect">
              <a:avLst/>
            </a:prstGeom>
            <a:noFill/>
            <a:ln>
              <a:noFill/>
            </a:ln>
          </p:spPr>
        </p:pic>
        <p:pic>
          <p:nvPicPr>
            <p:cNvPr id="31" name="Google Shape;31;p3"/>
            <p:cNvPicPr preferRelativeResize="0"/>
            <p:nvPr/>
          </p:nvPicPr>
          <p:blipFill rotWithShape="1">
            <a:blip r:embed="rId2">
              <a:alphaModFix/>
            </a:blip>
            <a:srcRect l="11213" t="21923" r="13223" b="13651"/>
            <a:stretch/>
          </p:blipFill>
          <p:spPr>
            <a:xfrm rot="3012177">
              <a:off x="7160436" y="955187"/>
              <a:ext cx="1330497" cy="1134396"/>
            </a:xfrm>
            <a:prstGeom prst="rect">
              <a:avLst/>
            </a:prstGeom>
            <a:noFill/>
            <a:ln>
              <a:noFill/>
            </a:ln>
          </p:spPr>
        </p:pic>
        <p:pic>
          <p:nvPicPr>
            <p:cNvPr id="32" name="Google Shape;32;p3"/>
            <p:cNvPicPr preferRelativeResize="0"/>
            <p:nvPr/>
          </p:nvPicPr>
          <p:blipFill rotWithShape="1">
            <a:blip r:embed="rId2">
              <a:alphaModFix/>
            </a:blip>
            <a:srcRect l="11213" t="21923" r="13223" b="13651"/>
            <a:stretch/>
          </p:blipFill>
          <p:spPr>
            <a:xfrm rot="9899978">
              <a:off x="7333903" y="2362076"/>
              <a:ext cx="1330497" cy="1134396"/>
            </a:xfrm>
            <a:prstGeom prst="rect">
              <a:avLst/>
            </a:prstGeom>
            <a:noFill/>
            <a:ln>
              <a:noFill/>
            </a:ln>
          </p:spPr>
        </p:pic>
        <p:pic>
          <p:nvPicPr>
            <p:cNvPr id="33" name="Google Shape;33;p3"/>
            <p:cNvPicPr preferRelativeResize="0"/>
            <p:nvPr/>
          </p:nvPicPr>
          <p:blipFill rotWithShape="1">
            <a:blip r:embed="rId2">
              <a:alphaModFix/>
            </a:blip>
            <a:srcRect l="11213" t="21923" r="13223" b="13651"/>
            <a:stretch/>
          </p:blipFill>
          <p:spPr>
            <a:xfrm rot="7141094">
              <a:off x="6282947" y="3190784"/>
              <a:ext cx="1493160" cy="1273080"/>
            </a:xfrm>
            <a:prstGeom prst="rect">
              <a:avLst/>
            </a:prstGeom>
            <a:noFill/>
            <a:ln>
              <a:noFill/>
            </a:ln>
          </p:spPr>
        </p:pic>
        <p:pic>
          <p:nvPicPr>
            <p:cNvPr id="34" name="Google Shape;34;p3"/>
            <p:cNvPicPr preferRelativeResize="0"/>
            <p:nvPr/>
          </p:nvPicPr>
          <p:blipFill rotWithShape="1">
            <a:blip r:embed="rId2">
              <a:alphaModFix/>
            </a:blip>
            <a:srcRect l="11213" t="21923" r="13223" b="13651"/>
            <a:stretch/>
          </p:blipFill>
          <p:spPr>
            <a:xfrm rot="9511992" flipH="1">
              <a:off x="6798134" y="4277215"/>
              <a:ext cx="1052555" cy="897430"/>
            </a:xfrm>
            <a:prstGeom prst="rect">
              <a:avLst/>
            </a:prstGeom>
            <a:noFill/>
            <a:ln>
              <a:noFill/>
            </a:ln>
          </p:spPr>
        </p:pic>
        <p:pic>
          <p:nvPicPr>
            <p:cNvPr id="35" name="Google Shape;35;p3"/>
            <p:cNvPicPr preferRelativeResize="0"/>
            <p:nvPr/>
          </p:nvPicPr>
          <p:blipFill rotWithShape="1">
            <a:blip r:embed="rId2">
              <a:alphaModFix/>
            </a:blip>
            <a:srcRect l="11213" t="21923" r="13223" b="13651"/>
            <a:stretch/>
          </p:blipFill>
          <p:spPr>
            <a:xfrm rot="4593926" flipH="1">
              <a:off x="7658494" y="3631494"/>
              <a:ext cx="1173340" cy="1000415"/>
            </a:xfrm>
            <a:prstGeom prst="rect">
              <a:avLst/>
            </a:prstGeom>
            <a:noFill/>
            <a:ln>
              <a:noFill/>
            </a:ln>
          </p:spPr>
        </p:pic>
      </p:grpSp>
      <p:grpSp>
        <p:nvGrpSpPr>
          <p:cNvPr id="36" name="Google Shape;36;p3"/>
          <p:cNvGrpSpPr/>
          <p:nvPr/>
        </p:nvGrpSpPr>
        <p:grpSpPr>
          <a:xfrm rot="-5400000" flipH="1">
            <a:off x="2885000" y="-5261861"/>
            <a:ext cx="5710434" cy="10364174"/>
            <a:chOff x="4406416" y="-2885732"/>
            <a:chExt cx="5711005" cy="10365211"/>
          </a:xfrm>
        </p:grpSpPr>
        <p:sp>
          <p:nvSpPr>
            <p:cNvPr id="37" name="Google Shape;37;p3"/>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 name="Google Shape;40;p3"/>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41" name="Google Shape;41;p3"/>
            <p:cNvPicPr preferRelativeResize="0"/>
            <p:nvPr/>
          </p:nvPicPr>
          <p:blipFill rotWithShape="1">
            <a:blip r:embed="rId2">
              <a:alphaModFix/>
            </a:blip>
            <a:srcRect l="11213" t="21923" r="13223" b="13651"/>
            <a:stretch/>
          </p:blipFill>
          <p:spPr>
            <a:xfrm rot="4722235">
              <a:off x="6108565" y="-789959"/>
              <a:ext cx="2104600" cy="1794377"/>
            </a:xfrm>
            <a:prstGeom prst="rect">
              <a:avLst/>
            </a:prstGeom>
            <a:noFill/>
            <a:ln>
              <a:noFill/>
            </a:ln>
          </p:spPr>
        </p:pic>
        <p:pic>
          <p:nvPicPr>
            <p:cNvPr id="42" name="Google Shape;42;p3"/>
            <p:cNvPicPr preferRelativeResize="0"/>
            <p:nvPr/>
          </p:nvPicPr>
          <p:blipFill rotWithShape="1">
            <a:blip r:embed="rId2">
              <a:alphaModFix/>
            </a:blip>
            <a:srcRect l="11213" t="21923" r="13223" b="13651"/>
            <a:stretch/>
          </p:blipFill>
          <p:spPr>
            <a:xfrm rot="3656132">
              <a:off x="6217247" y="892551"/>
              <a:ext cx="1390516" cy="1185571"/>
            </a:xfrm>
            <a:prstGeom prst="rect">
              <a:avLst/>
            </a:prstGeom>
            <a:noFill/>
            <a:ln>
              <a:noFill/>
            </a:ln>
          </p:spPr>
        </p:pic>
        <p:pic>
          <p:nvPicPr>
            <p:cNvPr id="43" name="Google Shape;43;p3"/>
            <p:cNvPicPr preferRelativeResize="0"/>
            <p:nvPr/>
          </p:nvPicPr>
          <p:blipFill rotWithShape="1">
            <a:blip r:embed="rId2">
              <a:alphaModFix/>
            </a:blip>
            <a:srcRect l="11213" t="21923" r="13223" b="13651"/>
            <a:stretch/>
          </p:blipFill>
          <p:spPr>
            <a:xfrm rot="9312173">
              <a:off x="7509104" y="724243"/>
              <a:ext cx="1330496" cy="1134396"/>
            </a:xfrm>
            <a:prstGeom prst="rect">
              <a:avLst/>
            </a:prstGeom>
            <a:noFill/>
            <a:ln>
              <a:noFill/>
            </a:ln>
          </p:spPr>
        </p:pic>
        <p:pic>
          <p:nvPicPr>
            <p:cNvPr id="44" name="Google Shape;44;p3"/>
            <p:cNvPicPr preferRelativeResize="0"/>
            <p:nvPr/>
          </p:nvPicPr>
          <p:blipFill rotWithShape="1">
            <a:blip r:embed="rId2">
              <a:alphaModFix/>
            </a:blip>
            <a:srcRect l="11213" t="21923" r="13223" b="13651"/>
            <a:stretch/>
          </p:blipFill>
          <p:spPr>
            <a:xfrm rot="-9000023">
              <a:off x="7333905" y="1981038"/>
              <a:ext cx="1330496" cy="1134397"/>
            </a:xfrm>
            <a:prstGeom prst="rect">
              <a:avLst/>
            </a:prstGeom>
            <a:noFill/>
            <a:ln>
              <a:noFill/>
            </a:ln>
          </p:spPr>
        </p:pic>
        <p:pic>
          <p:nvPicPr>
            <p:cNvPr id="45" name="Google Shape;45;p3"/>
            <p:cNvPicPr preferRelativeResize="0"/>
            <p:nvPr/>
          </p:nvPicPr>
          <p:blipFill rotWithShape="1">
            <a:blip r:embed="rId2">
              <a:alphaModFix/>
            </a:blip>
            <a:srcRect l="11213" t="21923" r="13223" b="13651"/>
            <a:stretch/>
          </p:blipFill>
          <p:spPr>
            <a:xfrm rot="6241093">
              <a:off x="6554731" y="2889048"/>
              <a:ext cx="1493159" cy="1273080"/>
            </a:xfrm>
            <a:prstGeom prst="rect">
              <a:avLst/>
            </a:prstGeom>
            <a:noFill/>
            <a:ln>
              <a:noFill/>
            </a:ln>
          </p:spPr>
        </p:pic>
        <p:pic>
          <p:nvPicPr>
            <p:cNvPr id="46" name="Google Shape;46;p3"/>
            <p:cNvPicPr preferRelativeResize="0"/>
            <p:nvPr/>
          </p:nvPicPr>
          <p:blipFill rotWithShape="1">
            <a:blip r:embed="rId2">
              <a:alphaModFix/>
            </a:blip>
            <a:srcRect l="11213" t="21923" r="13223" b="13651"/>
            <a:stretch/>
          </p:blipFill>
          <p:spPr>
            <a:xfrm rot="-3088002" flipH="1">
              <a:off x="6963661" y="4016994"/>
              <a:ext cx="1052554" cy="897430"/>
            </a:xfrm>
            <a:prstGeom prst="rect">
              <a:avLst/>
            </a:prstGeom>
            <a:noFill/>
            <a:ln>
              <a:noFill/>
            </a:ln>
          </p:spPr>
        </p:pic>
        <p:pic>
          <p:nvPicPr>
            <p:cNvPr id="47" name="Google Shape;47;p3"/>
            <p:cNvPicPr preferRelativeResize="0"/>
            <p:nvPr/>
          </p:nvPicPr>
          <p:blipFill rotWithShape="1">
            <a:blip r:embed="rId2">
              <a:alphaModFix/>
            </a:blip>
            <a:srcRect l="11213" t="21923" r="13223" b="13651"/>
            <a:stretch/>
          </p:blipFill>
          <p:spPr>
            <a:xfrm rot="4593926" flipH="1">
              <a:off x="7658494" y="5003231"/>
              <a:ext cx="1173340" cy="1000415"/>
            </a:xfrm>
            <a:prstGeom prst="rect">
              <a:avLst/>
            </a:prstGeom>
            <a:noFill/>
            <a:ln>
              <a:noFill/>
            </a:ln>
          </p:spPr>
        </p:pic>
      </p:grpSp>
      <p:sp>
        <p:nvSpPr>
          <p:cNvPr id="48" name="Google Shape;48;p3"/>
          <p:cNvSpPr txBox="1">
            <a:spLocks noGrp="1"/>
          </p:cNvSpPr>
          <p:nvPr>
            <p:ph type="title"/>
          </p:nvPr>
        </p:nvSpPr>
        <p:spPr>
          <a:xfrm>
            <a:off x="4171075" y="1888750"/>
            <a:ext cx="4259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 name="Google Shape;49;p3"/>
          <p:cNvSpPr txBox="1">
            <a:spLocks noGrp="1"/>
          </p:cNvSpPr>
          <p:nvPr>
            <p:ph type="title" idx="2" hasCustomPrompt="1"/>
          </p:nvPr>
        </p:nvSpPr>
        <p:spPr>
          <a:xfrm>
            <a:off x="1517500" y="1724175"/>
            <a:ext cx="1994400" cy="1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0" name="Google Shape;50;p3"/>
          <p:cNvSpPr txBox="1">
            <a:spLocks noGrp="1"/>
          </p:cNvSpPr>
          <p:nvPr>
            <p:ph type="subTitle" idx="1"/>
          </p:nvPr>
        </p:nvSpPr>
        <p:spPr>
          <a:xfrm>
            <a:off x="4171075" y="2662275"/>
            <a:ext cx="4259700" cy="71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BLANK_1_1_1_1_1_1_1_1">
    <p:spTree>
      <p:nvGrpSpPr>
        <p:cNvPr id="1" name="Shape 769"/>
        <p:cNvGrpSpPr/>
        <p:nvPr/>
      </p:nvGrpSpPr>
      <p:grpSpPr>
        <a:xfrm>
          <a:off x="0" y="0"/>
          <a:ext cx="0" cy="0"/>
          <a:chOff x="0" y="0"/>
          <a:chExt cx="0" cy="0"/>
        </a:xfrm>
      </p:grpSpPr>
      <p:grpSp>
        <p:nvGrpSpPr>
          <p:cNvPr id="770" name="Google Shape;770;p32"/>
          <p:cNvGrpSpPr/>
          <p:nvPr/>
        </p:nvGrpSpPr>
        <p:grpSpPr>
          <a:xfrm rot="-9373083">
            <a:off x="5086212" y="-1277228"/>
            <a:ext cx="10078302" cy="4940808"/>
            <a:chOff x="191588" y="-582150"/>
            <a:chExt cx="8760825" cy="4294925"/>
          </a:xfrm>
        </p:grpSpPr>
        <p:sp>
          <p:nvSpPr>
            <p:cNvPr id="771" name="Google Shape;771;p32"/>
            <p:cNvSpPr/>
            <p:nvPr/>
          </p:nvSpPr>
          <p:spPr>
            <a:xfrm>
              <a:off x="1974288" y="1001475"/>
              <a:ext cx="4394500" cy="2711300"/>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2"/>
            <p:cNvSpPr/>
            <p:nvPr/>
          </p:nvSpPr>
          <p:spPr>
            <a:xfrm>
              <a:off x="191588" y="1522750"/>
              <a:ext cx="2453725" cy="1977250"/>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2"/>
            <p:cNvSpPr/>
            <p:nvPr/>
          </p:nvSpPr>
          <p:spPr>
            <a:xfrm>
              <a:off x="3140738" y="-582150"/>
              <a:ext cx="4472000" cy="2766800"/>
            </a:xfrm>
            <a:custGeom>
              <a:avLst/>
              <a:gdLst/>
              <a:ahLst/>
              <a:cxnLst/>
              <a:rect l="l" t="t" r="r" b="b"/>
              <a:pathLst>
                <a:path w="178880" h="110672" extrusionOk="0">
                  <a:moveTo>
                    <a:pt x="178879" y="73589"/>
                  </a:moveTo>
                  <a:cubicBezTo>
                    <a:pt x="143468" y="97692"/>
                    <a:pt x="129425" y="91218"/>
                    <a:pt x="102252" y="58360"/>
                  </a:cubicBezTo>
                  <a:cubicBezTo>
                    <a:pt x="54014" y="1"/>
                    <a:pt x="21460" y="45564"/>
                    <a:pt x="0" y="62859"/>
                  </a:cubicBezTo>
                  <a:lnTo>
                    <a:pt x="108027" y="110671"/>
                  </a:lnTo>
                  <a:cubicBezTo>
                    <a:pt x="108027" y="110671"/>
                    <a:pt x="151310" y="95565"/>
                    <a:pt x="178879" y="735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2"/>
            <p:cNvSpPr/>
            <p:nvPr/>
          </p:nvSpPr>
          <p:spPr>
            <a:xfrm>
              <a:off x="350413" y="-303250"/>
              <a:ext cx="8602000" cy="3582900"/>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5" name="Google Shape;775;p32"/>
          <p:cNvPicPr preferRelativeResize="0"/>
          <p:nvPr/>
        </p:nvPicPr>
        <p:blipFill rotWithShape="1">
          <a:blip r:embed="rId2">
            <a:alphaModFix/>
          </a:blip>
          <a:srcRect l="11213" t="21923" r="13223" b="13651"/>
          <a:stretch/>
        </p:blipFill>
        <p:spPr>
          <a:xfrm rot="-2456018" flipH="1">
            <a:off x="7253261" y="-273660"/>
            <a:ext cx="1498011" cy="1277210"/>
          </a:xfrm>
          <a:prstGeom prst="rect">
            <a:avLst/>
          </a:prstGeom>
          <a:noFill/>
          <a:ln>
            <a:noFill/>
          </a:ln>
        </p:spPr>
      </p:pic>
      <p:pic>
        <p:nvPicPr>
          <p:cNvPr id="776" name="Google Shape;776;p32"/>
          <p:cNvPicPr preferRelativeResize="0"/>
          <p:nvPr/>
        </p:nvPicPr>
        <p:blipFill rotWithShape="1">
          <a:blip r:embed="rId2">
            <a:alphaModFix/>
          </a:blip>
          <a:srcRect l="11213" t="21923" r="13223" b="13651"/>
          <a:stretch/>
        </p:blipFill>
        <p:spPr>
          <a:xfrm rot="1500203" flipH="1">
            <a:off x="8211327" y="865589"/>
            <a:ext cx="1031294" cy="879279"/>
          </a:xfrm>
          <a:prstGeom prst="rect">
            <a:avLst/>
          </a:prstGeom>
          <a:noFill/>
          <a:ln>
            <a:noFill/>
          </a:ln>
        </p:spPr>
      </p:pic>
      <p:pic>
        <p:nvPicPr>
          <p:cNvPr id="777" name="Google Shape;777;p32"/>
          <p:cNvPicPr preferRelativeResize="0"/>
          <p:nvPr/>
        </p:nvPicPr>
        <p:blipFill rotWithShape="1">
          <a:blip r:embed="rId2">
            <a:alphaModFix/>
          </a:blip>
          <a:srcRect l="11213" t="21923" r="13223" b="13651"/>
          <a:stretch/>
        </p:blipFill>
        <p:spPr>
          <a:xfrm rot="9000003" flipH="1">
            <a:off x="8644090" y="1861444"/>
            <a:ext cx="1031294" cy="879281"/>
          </a:xfrm>
          <a:prstGeom prst="rect">
            <a:avLst/>
          </a:prstGeom>
          <a:noFill/>
          <a:ln>
            <a:noFill/>
          </a:ln>
        </p:spPr>
      </p:pic>
      <p:pic>
        <p:nvPicPr>
          <p:cNvPr id="778" name="Google Shape;778;p32"/>
          <p:cNvPicPr preferRelativeResize="0"/>
          <p:nvPr/>
        </p:nvPicPr>
        <p:blipFill rotWithShape="1">
          <a:blip r:embed="rId2">
            <a:alphaModFix/>
          </a:blip>
          <a:srcRect l="11213" t="21923" r="13223" b="13651"/>
          <a:stretch/>
        </p:blipFill>
        <p:spPr>
          <a:xfrm rot="4743987" flipH="1">
            <a:off x="6067412" y="-875360"/>
            <a:ext cx="1498012" cy="1277210"/>
          </a:xfrm>
          <a:prstGeom prst="rect">
            <a:avLst/>
          </a:prstGeom>
          <a:noFill/>
          <a:ln>
            <a:noFill/>
          </a:ln>
        </p:spPr>
      </p:pic>
      <p:grpSp>
        <p:nvGrpSpPr>
          <p:cNvPr id="779" name="Google Shape;779;p32"/>
          <p:cNvGrpSpPr/>
          <p:nvPr/>
        </p:nvGrpSpPr>
        <p:grpSpPr>
          <a:xfrm rot="1312872">
            <a:off x="-2977206" y="-5056430"/>
            <a:ext cx="5850616" cy="10365674"/>
            <a:chOff x="4406416" y="-2885732"/>
            <a:chExt cx="5850354" cy="10365211"/>
          </a:xfrm>
        </p:grpSpPr>
        <p:sp>
          <p:nvSpPr>
            <p:cNvPr id="780" name="Google Shape;780;p32"/>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2"/>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2"/>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83" name="Google Shape;783;p32"/>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784" name="Google Shape;784;p32"/>
            <p:cNvPicPr preferRelativeResize="0"/>
            <p:nvPr/>
          </p:nvPicPr>
          <p:blipFill rotWithShape="1">
            <a:blip r:embed="rId2">
              <a:alphaModFix/>
            </a:blip>
            <a:srcRect l="11213" t="21923" r="13223" b="13651"/>
            <a:stretch/>
          </p:blipFill>
          <p:spPr>
            <a:xfrm rot="222236">
              <a:off x="7065523" y="650751"/>
              <a:ext cx="2104600" cy="1794376"/>
            </a:xfrm>
            <a:prstGeom prst="rect">
              <a:avLst/>
            </a:prstGeom>
            <a:noFill/>
            <a:ln>
              <a:noFill/>
            </a:ln>
          </p:spPr>
        </p:pic>
        <p:pic>
          <p:nvPicPr>
            <p:cNvPr id="785" name="Google Shape;785;p32"/>
            <p:cNvPicPr preferRelativeResize="0"/>
            <p:nvPr/>
          </p:nvPicPr>
          <p:blipFill rotWithShape="1">
            <a:blip r:embed="rId2">
              <a:alphaModFix/>
            </a:blip>
            <a:srcRect l="11213" t="21923" r="13223" b="13651"/>
            <a:stretch/>
          </p:blipFill>
          <p:spPr>
            <a:xfrm rot="956135">
              <a:off x="5912416" y="892552"/>
              <a:ext cx="1390516" cy="1185571"/>
            </a:xfrm>
            <a:prstGeom prst="rect">
              <a:avLst/>
            </a:prstGeom>
            <a:noFill/>
            <a:ln>
              <a:noFill/>
            </a:ln>
          </p:spPr>
        </p:pic>
        <p:pic>
          <p:nvPicPr>
            <p:cNvPr id="786" name="Google Shape;786;p32"/>
            <p:cNvPicPr preferRelativeResize="0"/>
            <p:nvPr/>
          </p:nvPicPr>
          <p:blipFill rotWithShape="1">
            <a:blip r:embed="rId2">
              <a:alphaModFix/>
            </a:blip>
            <a:srcRect l="11213" t="21923" r="13223" b="13651"/>
            <a:stretch/>
          </p:blipFill>
          <p:spPr>
            <a:xfrm rot="-8100023">
              <a:off x="7333905" y="2362075"/>
              <a:ext cx="1330496" cy="1134397"/>
            </a:xfrm>
            <a:prstGeom prst="rect">
              <a:avLst/>
            </a:prstGeom>
            <a:noFill/>
            <a:ln>
              <a:noFill/>
            </a:ln>
          </p:spPr>
        </p:pic>
        <p:pic>
          <p:nvPicPr>
            <p:cNvPr id="787" name="Google Shape;787;p32"/>
            <p:cNvPicPr preferRelativeResize="0"/>
            <p:nvPr/>
          </p:nvPicPr>
          <p:blipFill rotWithShape="1">
            <a:blip r:embed="rId2">
              <a:alphaModFix/>
            </a:blip>
            <a:srcRect l="11213" t="21923" r="13223" b="13651"/>
            <a:stretch/>
          </p:blipFill>
          <p:spPr>
            <a:xfrm rot="7141094">
              <a:off x="7954712" y="5426007"/>
              <a:ext cx="1493160" cy="1273080"/>
            </a:xfrm>
            <a:prstGeom prst="rect">
              <a:avLst/>
            </a:prstGeom>
            <a:noFill/>
            <a:ln>
              <a:noFill/>
            </a:ln>
          </p:spPr>
        </p:pic>
        <p:pic>
          <p:nvPicPr>
            <p:cNvPr id="788" name="Google Shape;788;p32"/>
            <p:cNvPicPr preferRelativeResize="0"/>
            <p:nvPr/>
          </p:nvPicPr>
          <p:blipFill rotWithShape="1">
            <a:blip r:embed="rId2">
              <a:alphaModFix/>
            </a:blip>
            <a:srcRect l="11213" t="21923" r="13223" b="13651"/>
            <a:stretch/>
          </p:blipFill>
          <p:spPr>
            <a:xfrm rot="-3988001" flipH="1">
              <a:off x="9108968" y="6230392"/>
              <a:ext cx="1052554" cy="897430"/>
            </a:xfrm>
            <a:prstGeom prst="rect">
              <a:avLst/>
            </a:prstGeom>
            <a:noFill/>
            <a:ln>
              <a:noFill/>
            </a:ln>
          </p:spPr>
        </p:pic>
        <p:pic>
          <p:nvPicPr>
            <p:cNvPr id="789" name="Google Shape;789;p32"/>
            <p:cNvPicPr preferRelativeResize="0"/>
            <p:nvPr/>
          </p:nvPicPr>
          <p:blipFill rotWithShape="1">
            <a:blip r:embed="rId2">
              <a:alphaModFix/>
            </a:blip>
            <a:srcRect l="11213" t="21923" r="13223" b="13651"/>
            <a:stretch/>
          </p:blipFill>
          <p:spPr>
            <a:xfrm rot="4593926" flipH="1">
              <a:off x="7658494" y="3631494"/>
              <a:ext cx="1173340" cy="1000415"/>
            </a:xfrm>
            <a:prstGeom prst="rect">
              <a:avLst/>
            </a:prstGeom>
            <a:noFill/>
            <a:ln>
              <a:noFill/>
            </a:ln>
          </p:spPr>
        </p:pic>
      </p:grpSp>
      <p:grpSp>
        <p:nvGrpSpPr>
          <p:cNvPr id="790" name="Google Shape;790;p32"/>
          <p:cNvGrpSpPr/>
          <p:nvPr/>
        </p:nvGrpSpPr>
        <p:grpSpPr>
          <a:xfrm rot="7399937">
            <a:off x="4292632" y="3023992"/>
            <a:ext cx="10077857" cy="4940589"/>
            <a:chOff x="191588" y="-582150"/>
            <a:chExt cx="8760825" cy="4294925"/>
          </a:xfrm>
        </p:grpSpPr>
        <p:sp>
          <p:nvSpPr>
            <p:cNvPr id="791" name="Google Shape;791;p32"/>
            <p:cNvSpPr/>
            <p:nvPr/>
          </p:nvSpPr>
          <p:spPr>
            <a:xfrm>
              <a:off x="1974288" y="1001475"/>
              <a:ext cx="4394500" cy="2711300"/>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2"/>
            <p:cNvSpPr/>
            <p:nvPr/>
          </p:nvSpPr>
          <p:spPr>
            <a:xfrm>
              <a:off x="191588" y="1522750"/>
              <a:ext cx="2453725" cy="1977250"/>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a:off x="3140738" y="-582150"/>
              <a:ext cx="4472000" cy="2766800"/>
            </a:xfrm>
            <a:custGeom>
              <a:avLst/>
              <a:gdLst/>
              <a:ahLst/>
              <a:cxnLst/>
              <a:rect l="l" t="t" r="r" b="b"/>
              <a:pathLst>
                <a:path w="178880" h="110672" extrusionOk="0">
                  <a:moveTo>
                    <a:pt x="178879" y="73589"/>
                  </a:moveTo>
                  <a:cubicBezTo>
                    <a:pt x="143468" y="97692"/>
                    <a:pt x="129425" y="91218"/>
                    <a:pt x="102252" y="58360"/>
                  </a:cubicBezTo>
                  <a:cubicBezTo>
                    <a:pt x="54014" y="1"/>
                    <a:pt x="21460" y="45564"/>
                    <a:pt x="0" y="62859"/>
                  </a:cubicBezTo>
                  <a:lnTo>
                    <a:pt x="108027" y="110671"/>
                  </a:lnTo>
                  <a:cubicBezTo>
                    <a:pt x="108027" y="110671"/>
                    <a:pt x="151310" y="95565"/>
                    <a:pt x="178879" y="735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a:off x="350413" y="-303250"/>
              <a:ext cx="8602000" cy="3582900"/>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95" name="Google Shape;795;p32"/>
          <p:cNvPicPr preferRelativeResize="0"/>
          <p:nvPr/>
        </p:nvPicPr>
        <p:blipFill rotWithShape="1">
          <a:blip r:embed="rId2">
            <a:alphaModFix/>
          </a:blip>
          <a:srcRect l="11213" t="21923" r="13223" b="13651"/>
          <a:stretch/>
        </p:blipFill>
        <p:spPr>
          <a:xfrm rot="-9587328">
            <a:off x="8370257" y="4257365"/>
            <a:ext cx="1596825" cy="1361448"/>
          </a:xfrm>
          <a:prstGeom prst="rect">
            <a:avLst/>
          </a:prstGeom>
          <a:noFill/>
          <a:ln>
            <a:noFill/>
          </a:ln>
        </p:spPr>
      </p:pic>
      <p:pic>
        <p:nvPicPr>
          <p:cNvPr id="796" name="Google Shape;796;p32"/>
          <p:cNvPicPr preferRelativeResize="0"/>
          <p:nvPr/>
        </p:nvPicPr>
        <p:blipFill rotWithShape="1">
          <a:blip r:embed="rId2">
            <a:alphaModFix/>
          </a:blip>
          <a:srcRect l="11213" t="21923" r="13223" b="13651"/>
          <a:stretch/>
        </p:blipFill>
        <p:spPr>
          <a:xfrm rot="900009">
            <a:off x="7490955" y="4527371"/>
            <a:ext cx="1065802" cy="908691"/>
          </a:xfrm>
          <a:prstGeom prst="rect">
            <a:avLst/>
          </a:prstGeom>
          <a:noFill/>
          <a:ln>
            <a:noFill/>
          </a:ln>
        </p:spPr>
      </p:pic>
      <p:sp>
        <p:nvSpPr>
          <p:cNvPr id="797" name="Google Shape;797;p32"/>
          <p:cNvSpPr txBox="1">
            <a:spLocks noGrp="1"/>
          </p:cNvSpPr>
          <p:nvPr>
            <p:ph type="title"/>
          </p:nvPr>
        </p:nvSpPr>
        <p:spPr>
          <a:xfrm>
            <a:off x="1146000" y="1834100"/>
            <a:ext cx="206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98" name="Google Shape;798;p32"/>
          <p:cNvSpPr txBox="1">
            <a:spLocks noGrp="1"/>
          </p:cNvSpPr>
          <p:nvPr>
            <p:ph type="subTitle" idx="1"/>
          </p:nvPr>
        </p:nvSpPr>
        <p:spPr>
          <a:xfrm>
            <a:off x="1146000" y="2312576"/>
            <a:ext cx="2063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9" name="Google Shape;799;p32"/>
          <p:cNvSpPr txBox="1">
            <a:spLocks noGrp="1"/>
          </p:cNvSpPr>
          <p:nvPr>
            <p:ph type="title" idx="2"/>
          </p:nvPr>
        </p:nvSpPr>
        <p:spPr>
          <a:xfrm>
            <a:off x="3540474" y="1834100"/>
            <a:ext cx="206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0" name="Google Shape;800;p32"/>
          <p:cNvSpPr txBox="1">
            <a:spLocks noGrp="1"/>
          </p:cNvSpPr>
          <p:nvPr>
            <p:ph type="subTitle" idx="3"/>
          </p:nvPr>
        </p:nvSpPr>
        <p:spPr>
          <a:xfrm>
            <a:off x="3540474" y="2312576"/>
            <a:ext cx="2063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1" name="Google Shape;801;p32"/>
          <p:cNvSpPr txBox="1">
            <a:spLocks noGrp="1"/>
          </p:cNvSpPr>
          <p:nvPr>
            <p:ph type="title" idx="4"/>
          </p:nvPr>
        </p:nvSpPr>
        <p:spPr>
          <a:xfrm>
            <a:off x="1146000" y="3171524"/>
            <a:ext cx="206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2" name="Google Shape;802;p32"/>
          <p:cNvSpPr txBox="1">
            <a:spLocks noGrp="1"/>
          </p:cNvSpPr>
          <p:nvPr>
            <p:ph type="subTitle" idx="5"/>
          </p:nvPr>
        </p:nvSpPr>
        <p:spPr>
          <a:xfrm>
            <a:off x="1146000" y="3650000"/>
            <a:ext cx="2063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3" name="Google Shape;803;p32"/>
          <p:cNvSpPr txBox="1">
            <a:spLocks noGrp="1"/>
          </p:cNvSpPr>
          <p:nvPr>
            <p:ph type="title" idx="6"/>
          </p:nvPr>
        </p:nvSpPr>
        <p:spPr>
          <a:xfrm>
            <a:off x="3540474" y="3171524"/>
            <a:ext cx="206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4" name="Google Shape;804;p32"/>
          <p:cNvSpPr txBox="1">
            <a:spLocks noGrp="1"/>
          </p:cNvSpPr>
          <p:nvPr>
            <p:ph type="subTitle" idx="7"/>
          </p:nvPr>
        </p:nvSpPr>
        <p:spPr>
          <a:xfrm>
            <a:off x="3540474" y="3650000"/>
            <a:ext cx="2063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5" name="Google Shape;805;p32"/>
          <p:cNvSpPr txBox="1">
            <a:spLocks noGrp="1"/>
          </p:cNvSpPr>
          <p:nvPr>
            <p:ph type="title" idx="8"/>
          </p:nvPr>
        </p:nvSpPr>
        <p:spPr>
          <a:xfrm>
            <a:off x="5934950" y="1834100"/>
            <a:ext cx="206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6" name="Google Shape;806;p32"/>
          <p:cNvSpPr txBox="1">
            <a:spLocks noGrp="1"/>
          </p:cNvSpPr>
          <p:nvPr>
            <p:ph type="subTitle" idx="9"/>
          </p:nvPr>
        </p:nvSpPr>
        <p:spPr>
          <a:xfrm>
            <a:off x="5934950" y="2312576"/>
            <a:ext cx="2063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7" name="Google Shape;807;p32"/>
          <p:cNvSpPr txBox="1">
            <a:spLocks noGrp="1"/>
          </p:cNvSpPr>
          <p:nvPr>
            <p:ph type="title" idx="13"/>
          </p:nvPr>
        </p:nvSpPr>
        <p:spPr>
          <a:xfrm>
            <a:off x="5934950" y="3171524"/>
            <a:ext cx="206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8" name="Google Shape;808;p32"/>
          <p:cNvSpPr txBox="1">
            <a:spLocks noGrp="1"/>
          </p:cNvSpPr>
          <p:nvPr>
            <p:ph type="subTitle" idx="14"/>
          </p:nvPr>
        </p:nvSpPr>
        <p:spPr>
          <a:xfrm>
            <a:off x="5934950" y="3650000"/>
            <a:ext cx="2063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9" name="Google Shape;809;p32"/>
          <p:cNvSpPr txBox="1">
            <a:spLocks noGrp="1"/>
          </p:cNvSpPr>
          <p:nvPr>
            <p:ph type="title" idx="15"/>
          </p:nvPr>
        </p:nvSpPr>
        <p:spPr>
          <a:xfrm>
            <a:off x="720000" y="794225"/>
            <a:ext cx="7704000" cy="492600"/>
          </a:xfrm>
          <a:prstGeom prst="rect">
            <a:avLst/>
          </a:prstGeom>
        </p:spPr>
        <p:txBody>
          <a:bodyPr spcFirstLastPara="1" wrap="square" lIns="0" tIns="0" rIns="0" bIns="0" anchor="t" anchorCtr="0">
            <a:noAutofit/>
          </a:bodyPr>
          <a:lstStyle>
            <a:lvl1pPr marR="91440" lvl="0" algn="ctr" rtl="0">
              <a:spcBef>
                <a:spcPts val="0"/>
              </a:spcBef>
              <a:spcAft>
                <a:spcPts val="0"/>
              </a:spcAft>
              <a:buSzPts val="3200"/>
              <a:buNone/>
              <a:defRPr sz="3500"/>
            </a:lvl1pPr>
            <a:lvl2pPr lvl="1" rtl="0">
              <a:spcBef>
                <a:spcPts val="0"/>
              </a:spcBef>
              <a:spcAft>
                <a:spcPts val="0"/>
              </a:spcAft>
              <a:buSzPts val="3200"/>
              <a:buNone/>
              <a:defRPr b="1"/>
            </a:lvl2pPr>
            <a:lvl3pPr lvl="2" rtl="0">
              <a:spcBef>
                <a:spcPts val="0"/>
              </a:spcBef>
              <a:spcAft>
                <a:spcPts val="0"/>
              </a:spcAft>
              <a:buSzPts val="3200"/>
              <a:buNone/>
              <a:defRPr b="1"/>
            </a:lvl3pPr>
            <a:lvl4pPr lvl="3" rtl="0">
              <a:spcBef>
                <a:spcPts val="0"/>
              </a:spcBef>
              <a:spcAft>
                <a:spcPts val="0"/>
              </a:spcAft>
              <a:buSzPts val="3200"/>
              <a:buNone/>
              <a:defRPr b="1"/>
            </a:lvl4pPr>
            <a:lvl5pPr lvl="4" rtl="0">
              <a:spcBef>
                <a:spcPts val="0"/>
              </a:spcBef>
              <a:spcAft>
                <a:spcPts val="0"/>
              </a:spcAft>
              <a:buSzPts val="3200"/>
              <a:buNone/>
              <a:defRPr b="1"/>
            </a:lvl5pPr>
            <a:lvl6pPr lvl="5" rtl="0">
              <a:spcBef>
                <a:spcPts val="0"/>
              </a:spcBef>
              <a:spcAft>
                <a:spcPts val="0"/>
              </a:spcAft>
              <a:buSzPts val="3200"/>
              <a:buNone/>
              <a:defRPr b="1"/>
            </a:lvl6pPr>
            <a:lvl7pPr lvl="6" rtl="0">
              <a:spcBef>
                <a:spcPts val="0"/>
              </a:spcBef>
              <a:spcAft>
                <a:spcPts val="0"/>
              </a:spcAft>
              <a:buSzPts val="3200"/>
              <a:buNone/>
              <a:defRPr b="1"/>
            </a:lvl7pPr>
            <a:lvl8pPr lvl="7" rtl="0">
              <a:spcBef>
                <a:spcPts val="0"/>
              </a:spcBef>
              <a:spcAft>
                <a:spcPts val="0"/>
              </a:spcAft>
              <a:buSzPts val="3200"/>
              <a:buNone/>
              <a:defRPr b="1"/>
            </a:lvl8pPr>
            <a:lvl9pPr lvl="8" rtl="0">
              <a:spcBef>
                <a:spcPts val="0"/>
              </a:spcBef>
              <a:spcAft>
                <a:spcPts val="0"/>
              </a:spcAft>
              <a:buSzPts val="3200"/>
              <a:buNone/>
              <a:defRPr b="1"/>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BLANK_1_1_1_1_1_1_1_1_1_1">
    <p:spTree>
      <p:nvGrpSpPr>
        <p:cNvPr id="1" name="Shape 854"/>
        <p:cNvGrpSpPr/>
        <p:nvPr/>
      </p:nvGrpSpPr>
      <p:grpSpPr>
        <a:xfrm>
          <a:off x="0" y="0"/>
          <a:ext cx="0" cy="0"/>
          <a:chOff x="0" y="0"/>
          <a:chExt cx="0" cy="0"/>
        </a:xfrm>
      </p:grpSpPr>
      <p:grpSp>
        <p:nvGrpSpPr>
          <p:cNvPr id="855" name="Google Shape;855;p34"/>
          <p:cNvGrpSpPr/>
          <p:nvPr/>
        </p:nvGrpSpPr>
        <p:grpSpPr>
          <a:xfrm rot="581302">
            <a:off x="5977580" y="-3021468"/>
            <a:ext cx="5711366" cy="10365867"/>
            <a:chOff x="4406416" y="-2885732"/>
            <a:chExt cx="5711005" cy="10365211"/>
          </a:xfrm>
        </p:grpSpPr>
        <p:sp>
          <p:nvSpPr>
            <p:cNvPr id="856" name="Google Shape;856;p34"/>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4"/>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4"/>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59" name="Google Shape;859;p34"/>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860" name="Google Shape;860;p34"/>
            <p:cNvPicPr preferRelativeResize="0"/>
            <p:nvPr/>
          </p:nvPicPr>
          <p:blipFill rotWithShape="1">
            <a:blip r:embed="rId2">
              <a:alphaModFix/>
            </a:blip>
            <a:srcRect l="11213" t="21923" r="13223" b="13651"/>
            <a:stretch/>
          </p:blipFill>
          <p:spPr>
            <a:xfrm rot="1122236">
              <a:off x="6537407" y="-699192"/>
              <a:ext cx="2104600" cy="1794376"/>
            </a:xfrm>
            <a:prstGeom prst="rect">
              <a:avLst/>
            </a:prstGeom>
            <a:noFill/>
            <a:ln>
              <a:noFill/>
            </a:ln>
          </p:spPr>
        </p:pic>
        <p:pic>
          <p:nvPicPr>
            <p:cNvPr id="861" name="Google Shape;861;p34"/>
            <p:cNvPicPr preferRelativeResize="0"/>
            <p:nvPr/>
          </p:nvPicPr>
          <p:blipFill rotWithShape="1">
            <a:blip r:embed="rId2">
              <a:alphaModFix/>
            </a:blip>
            <a:srcRect l="11213" t="21923" r="13223" b="13651"/>
            <a:stretch/>
          </p:blipFill>
          <p:spPr>
            <a:xfrm rot="5456133">
              <a:off x="6095655" y="687830"/>
              <a:ext cx="1390517" cy="1185572"/>
            </a:xfrm>
            <a:prstGeom prst="rect">
              <a:avLst/>
            </a:prstGeom>
            <a:noFill/>
            <a:ln>
              <a:noFill/>
            </a:ln>
          </p:spPr>
        </p:pic>
        <p:pic>
          <p:nvPicPr>
            <p:cNvPr id="862" name="Google Shape;862;p34"/>
            <p:cNvPicPr preferRelativeResize="0"/>
            <p:nvPr/>
          </p:nvPicPr>
          <p:blipFill rotWithShape="1">
            <a:blip r:embed="rId2">
              <a:alphaModFix/>
            </a:blip>
            <a:srcRect l="11213" t="21923" r="13223" b="13651"/>
            <a:stretch/>
          </p:blipFill>
          <p:spPr>
            <a:xfrm rot="3012177">
              <a:off x="7160436" y="955187"/>
              <a:ext cx="1330497" cy="1134396"/>
            </a:xfrm>
            <a:prstGeom prst="rect">
              <a:avLst/>
            </a:prstGeom>
            <a:noFill/>
            <a:ln>
              <a:noFill/>
            </a:ln>
          </p:spPr>
        </p:pic>
        <p:pic>
          <p:nvPicPr>
            <p:cNvPr id="863" name="Google Shape;863;p34"/>
            <p:cNvPicPr preferRelativeResize="0"/>
            <p:nvPr/>
          </p:nvPicPr>
          <p:blipFill rotWithShape="1">
            <a:blip r:embed="rId2">
              <a:alphaModFix/>
            </a:blip>
            <a:srcRect l="11213" t="21923" r="13223" b="13651"/>
            <a:stretch/>
          </p:blipFill>
          <p:spPr>
            <a:xfrm rot="9899978">
              <a:off x="7333903" y="2362076"/>
              <a:ext cx="1330497" cy="1134396"/>
            </a:xfrm>
            <a:prstGeom prst="rect">
              <a:avLst/>
            </a:prstGeom>
            <a:noFill/>
            <a:ln>
              <a:noFill/>
            </a:ln>
          </p:spPr>
        </p:pic>
        <p:pic>
          <p:nvPicPr>
            <p:cNvPr id="864" name="Google Shape;864;p34"/>
            <p:cNvPicPr preferRelativeResize="0"/>
            <p:nvPr/>
          </p:nvPicPr>
          <p:blipFill rotWithShape="1">
            <a:blip r:embed="rId2">
              <a:alphaModFix/>
            </a:blip>
            <a:srcRect l="11213" t="21923" r="13223" b="13651"/>
            <a:stretch/>
          </p:blipFill>
          <p:spPr>
            <a:xfrm rot="7141094">
              <a:off x="6282947" y="3190784"/>
              <a:ext cx="1493160" cy="1273080"/>
            </a:xfrm>
            <a:prstGeom prst="rect">
              <a:avLst/>
            </a:prstGeom>
            <a:noFill/>
            <a:ln>
              <a:noFill/>
            </a:ln>
          </p:spPr>
        </p:pic>
        <p:pic>
          <p:nvPicPr>
            <p:cNvPr id="865" name="Google Shape;865;p34"/>
            <p:cNvPicPr preferRelativeResize="0"/>
            <p:nvPr/>
          </p:nvPicPr>
          <p:blipFill rotWithShape="1">
            <a:blip r:embed="rId2">
              <a:alphaModFix/>
            </a:blip>
            <a:srcRect l="11213" t="21923" r="13223" b="13651"/>
            <a:stretch/>
          </p:blipFill>
          <p:spPr>
            <a:xfrm rot="9511992" flipH="1">
              <a:off x="6798134" y="4277215"/>
              <a:ext cx="1052555" cy="897430"/>
            </a:xfrm>
            <a:prstGeom prst="rect">
              <a:avLst/>
            </a:prstGeom>
            <a:noFill/>
            <a:ln>
              <a:noFill/>
            </a:ln>
          </p:spPr>
        </p:pic>
        <p:pic>
          <p:nvPicPr>
            <p:cNvPr id="866" name="Google Shape;866;p34"/>
            <p:cNvPicPr preferRelativeResize="0"/>
            <p:nvPr/>
          </p:nvPicPr>
          <p:blipFill rotWithShape="1">
            <a:blip r:embed="rId2">
              <a:alphaModFix/>
            </a:blip>
            <a:srcRect l="11213" t="21923" r="13223" b="13651"/>
            <a:stretch/>
          </p:blipFill>
          <p:spPr>
            <a:xfrm rot="4593926" flipH="1">
              <a:off x="7658494" y="3631494"/>
              <a:ext cx="1173340" cy="1000415"/>
            </a:xfrm>
            <a:prstGeom prst="rect">
              <a:avLst/>
            </a:prstGeom>
            <a:noFill/>
            <a:ln>
              <a:noFill/>
            </a:ln>
          </p:spPr>
        </p:pic>
      </p:grpSp>
      <p:grpSp>
        <p:nvGrpSpPr>
          <p:cNvPr id="867" name="Google Shape;867;p34"/>
          <p:cNvGrpSpPr/>
          <p:nvPr/>
        </p:nvGrpSpPr>
        <p:grpSpPr>
          <a:xfrm rot="1799918">
            <a:off x="-2485709" y="-2447049"/>
            <a:ext cx="5710099" cy="10363567"/>
            <a:chOff x="4406416" y="-2885732"/>
            <a:chExt cx="5711005" cy="10365211"/>
          </a:xfrm>
        </p:grpSpPr>
        <p:sp>
          <p:nvSpPr>
            <p:cNvPr id="868" name="Google Shape;868;p34"/>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4"/>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4"/>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1" name="Google Shape;871;p34"/>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872" name="Google Shape;872;p34"/>
            <p:cNvPicPr preferRelativeResize="0"/>
            <p:nvPr/>
          </p:nvPicPr>
          <p:blipFill rotWithShape="1">
            <a:blip r:embed="rId2">
              <a:alphaModFix/>
            </a:blip>
            <a:srcRect l="11213" t="21923" r="13223" b="13651"/>
            <a:stretch/>
          </p:blipFill>
          <p:spPr>
            <a:xfrm rot="4722235">
              <a:off x="6108565" y="-789959"/>
              <a:ext cx="2104600" cy="1794377"/>
            </a:xfrm>
            <a:prstGeom prst="rect">
              <a:avLst/>
            </a:prstGeom>
            <a:noFill/>
            <a:ln>
              <a:noFill/>
            </a:ln>
          </p:spPr>
        </p:pic>
        <p:pic>
          <p:nvPicPr>
            <p:cNvPr id="873" name="Google Shape;873;p34"/>
            <p:cNvPicPr preferRelativeResize="0"/>
            <p:nvPr/>
          </p:nvPicPr>
          <p:blipFill rotWithShape="1">
            <a:blip r:embed="rId2">
              <a:alphaModFix/>
            </a:blip>
            <a:srcRect l="11213" t="21923" r="13223" b="13651"/>
            <a:stretch/>
          </p:blipFill>
          <p:spPr>
            <a:xfrm rot="3656132">
              <a:off x="6217247" y="892551"/>
              <a:ext cx="1390516" cy="1185571"/>
            </a:xfrm>
            <a:prstGeom prst="rect">
              <a:avLst/>
            </a:prstGeom>
            <a:noFill/>
            <a:ln>
              <a:noFill/>
            </a:ln>
          </p:spPr>
        </p:pic>
        <p:pic>
          <p:nvPicPr>
            <p:cNvPr id="874" name="Google Shape;874;p34"/>
            <p:cNvPicPr preferRelativeResize="0"/>
            <p:nvPr/>
          </p:nvPicPr>
          <p:blipFill rotWithShape="1">
            <a:blip r:embed="rId2">
              <a:alphaModFix/>
            </a:blip>
            <a:srcRect l="11213" t="21923" r="13223" b="13651"/>
            <a:stretch/>
          </p:blipFill>
          <p:spPr>
            <a:xfrm rot="9312173">
              <a:off x="7509104" y="724243"/>
              <a:ext cx="1330496" cy="1134396"/>
            </a:xfrm>
            <a:prstGeom prst="rect">
              <a:avLst/>
            </a:prstGeom>
            <a:noFill/>
            <a:ln>
              <a:noFill/>
            </a:ln>
          </p:spPr>
        </p:pic>
        <p:pic>
          <p:nvPicPr>
            <p:cNvPr id="875" name="Google Shape;875;p34"/>
            <p:cNvPicPr preferRelativeResize="0"/>
            <p:nvPr/>
          </p:nvPicPr>
          <p:blipFill rotWithShape="1">
            <a:blip r:embed="rId2">
              <a:alphaModFix/>
            </a:blip>
            <a:srcRect l="11213" t="21923" r="13223" b="13651"/>
            <a:stretch/>
          </p:blipFill>
          <p:spPr>
            <a:xfrm rot="-9000023">
              <a:off x="7333905" y="1981038"/>
              <a:ext cx="1330496" cy="1134397"/>
            </a:xfrm>
            <a:prstGeom prst="rect">
              <a:avLst/>
            </a:prstGeom>
            <a:noFill/>
            <a:ln>
              <a:noFill/>
            </a:ln>
          </p:spPr>
        </p:pic>
        <p:pic>
          <p:nvPicPr>
            <p:cNvPr id="876" name="Google Shape;876;p34"/>
            <p:cNvPicPr preferRelativeResize="0"/>
            <p:nvPr/>
          </p:nvPicPr>
          <p:blipFill rotWithShape="1">
            <a:blip r:embed="rId2">
              <a:alphaModFix/>
            </a:blip>
            <a:srcRect l="11213" t="21923" r="13223" b="13651"/>
            <a:stretch/>
          </p:blipFill>
          <p:spPr>
            <a:xfrm rot="6241093">
              <a:off x="6554731" y="2889048"/>
              <a:ext cx="1493159" cy="1273080"/>
            </a:xfrm>
            <a:prstGeom prst="rect">
              <a:avLst/>
            </a:prstGeom>
            <a:noFill/>
            <a:ln>
              <a:noFill/>
            </a:ln>
          </p:spPr>
        </p:pic>
        <p:pic>
          <p:nvPicPr>
            <p:cNvPr id="877" name="Google Shape;877;p34"/>
            <p:cNvPicPr preferRelativeResize="0"/>
            <p:nvPr/>
          </p:nvPicPr>
          <p:blipFill rotWithShape="1">
            <a:blip r:embed="rId2">
              <a:alphaModFix/>
            </a:blip>
            <a:srcRect l="11213" t="21923" r="13223" b="13651"/>
            <a:stretch/>
          </p:blipFill>
          <p:spPr>
            <a:xfrm rot="-3088002" flipH="1">
              <a:off x="6963661" y="4016994"/>
              <a:ext cx="1052554" cy="897430"/>
            </a:xfrm>
            <a:prstGeom prst="rect">
              <a:avLst/>
            </a:prstGeom>
            <a:noFill/>
            <a:ln>
              <a:noFill/>
            </a:ln>
          </p:spPr>
        </p:pic>
        <p:pic>
          <p:nvPicPr>
            <p:cNvPr id="878" name="Google Shape;878;p34"/>
            <p:cNvPicPr preferRelativeResize="0"/>
            <p:nvPr/>
          </p:nvPicPr>
          <p:blipFill rotWithShape="1">
            <a:blip r:embed="rId2">
              <a:alphaModFix/>
            </a:blip>
            <a:srcRect l="11213" t="21923" r="13223" b="13651"/>
            <a:stretch/>
          </p:blipFill>
          <p:spPr>
            <a:xfrm rot="4593926" flipH="1">
              <a:off x="7658494" y="5003231"/>
              <a:ext cx="1173340" cy="1000415"/>
            </a:xfrm>
            <a:prstGeom prst="rect">
              <a:avLst/>
            </a:prstGeom>
            <a:noFill/>
            <a:ln>
              <a:noFill/>
            </a:ln>
          </p:spPr>
        </p:pic>
      </p:grpSp>
      <p:sp>
        <p:nvSpPr>
          <p:cNvPr id="879" name="Google Shape;879;p34"/>
          <p:cNvSpPr txBox="1">
            <a:spLocks noGrp="1"/>
          </p:cNvSpPr>
          <p:nvPr>
            <p:ph type="subTitle" idx="1"/>
          </p:nvPr>
        </p:nvSpPr>
        <p:spPr>
          <a:xfrm>
            <a:off x="2425075" y="1849025"/>
            <a:ext cx="4293900" cy="1215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880" name="Google Shape;880;p34"/>
          <p:cNvSpPr txBox="1">
            <a:spLocks noGrp="1"/>
          </p:cNvSpPr>
          <p:nvPr>
            <p:ph type="ctrTitle"/>
          </p:nvPr>
        </p:nvSpPr>
        <p:spPr>
          <a:xfrm>
            <a:off x="2429950" y="8512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81" name="Google Shape;881;p34"/>
          <p:cNvSpPr txBox="1">
            <a:spLocks noGrp="1"/>
          </p:cNvSpPr>
          <p:nvPr>
            <p:ph type="subTitle" idx="2"/>
          </p:nvPr>
        </p:nvSpPr>
        <p:spPr>
          <a:xfrm>
            <a:off x="2425000" y="4312200"/>
            <a:ext cx="4293900" cy="2913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82" name="Google Shape;882;p34"/>
          <p:cNvSpPr txBox="1"/>
          <p:nvPr/>
        </p:nvSpPr>
        <p:spPr>
          <a:xfrm>
            <a:off x="2306675" y="3713800"/>
            <a:ext cx="4530600" cy="523200"/>
          </a:xfrm>
          <a:prstGeom prst="rect">
            <a:avLst/>
          </a:prstGeom>
          <a:noFill/>
          <a:ln>
            <a:noFill/>
          </a:ln>
        </p:spPr>
        <p:txBody>
          <a:bodyPr spcFirstLastPara="1" wrap="square" lIns="91425" tIns="91425" rIns="91425" bIns="91425" anchor="t" anchorCtr="0">
            <a:spAutoFit/>
          </a:bodyPr>
          <a:lstStyle/>
          <a:p>
            <a:pPr marL="0" lvl="0" indent="0" algn="ctr" rtl="0">
              <a:spcBef>
                <a:spcPts val="300"/>
              </a:spcBef>
              <a:spcAft>
                <a:spcPts val="0"/>
              </a:spcAft>
              <a:buNone/>
            </a:pPr>
            <a:r>
              <a:rPr lang="en" sz="1100">
                <a:solidFill>
                  <a:schemeClr val="dk1"/>
                </a:solidFill>
                <a:latin typeface="Lato"/>
                <a:ea typeface="Lato"/>
                <a:cs typeface="Lato"/>
                <a:sym typeface="Lato"/>
              </a:rPr>
              <a:t>CREDITS: This presentation template was created by </a:t>
            </a:r>
            <a:r>
              <a:rPr lang="en" sz="1100" b="1">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Slidesgo</a:t>
            </a:r>
            <a:r>
              <a:rPr lang="en" sz="1100">
                <a:solidFill>
                  <a:schemeClr val="dk1"/>
                </a:solidFill>
                <a:latin typeface="Lato"/>
                <a:ea typeface="Lato"/>
                <a:cs typeface="Lato"/>
                <a:sym typeface="Lato"/>
              </a:rPr>
              <a:t>, and includes icons by </a:t>
            </a:r>
            <a:r>
              <a:rPr lang="en" sz="1100" b="1">
                <a:solidFill>
                  <a:schemeClr val="hlink"/>
                </a:solidFill>
                <a:uFill>
                  <a:noFill/>
                </a:uFill>
                <a:latin typeface="Lato"/>
                <a:ea typeface="Lato"/>
                <a:cs typeface="Lato"/>
                <a:sym typeface="Lato"/>
                <a:hlinkClick r:id="rId4"/>
              </a:rPr>
              <a:t>Flaticon</a:t>
            </a:r>
            <a:r>
              <a:rPr lang="en" sz="1100">
                <a:solidFill>
                  <a:schemeClr val="dk1"/>
                </a:solidFill>
                <a:latin typeface="Lato"/>
                <a:ea typeface="Lato"/>
                <a:cs typeface="Lato"/>
                <a:sym typeface="Lato"/>
              </a:rPr>
              <a:t>, and infographics &amp; images by </a:t>
            </a:r>
            <a:r>
              <a:rPr lang="en" sz="1100" b="1">
                <a:solidFill>
                  <a:schemeClr val="dk1"/>
                </a:solidFill>
                <a:uFill>
                  <a:noFill/>
                </a:uFill>
                <a:latin typeface="Lato"/>
                <a:ea typeface="Lato"/>
                <a:cs typeface="Lato"/>
                <a:sym typeface="Lato"/>
                <a:hlinkClick r:id="rId5">
                  <a:extLst>
                    <a:ext uri="{A12FA001-AC4F-418D-AE19-62706E023703}">
                      <ahyp:hlinkClr xmlns:ahyp="http://schemas.microsoft.com/office/drawing/2018/hyperlinkcolor" val="tx"/>
                    </a:ext>
                  </a:extLst>
                </a:hlinkClick>
              </a:rPr>
              <a:t>Freepik</a:t>
            </a:r>
            <a:endParaRPr sz="1500" b="1">
              <a:solidFill>
                <a:schemeClr val="dk1"/>
              </a:solidFill>
              <a:latin typeface="Lato"/>
              <a:ea typeface="Lato"/>
              <a:cs typeface="Lato"/>
              <a:sym typeface="Lat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LANK_1_1_1_1_1_1_1_1_1_1_1">
    <p:spTree>
      <p:nvGrpSpPr>
        <p:cNvPr id="1" name="Shape 883"/>
        <p:cNvGrpSpPr/>
        <p:nvPr/>
      </p:nvGrpSpPr>
      <p:grpSpPr>
        <a:xfrm>
          <a:off x="0" y="0"/>
          <a:ext cx="0" cy="0"/>
          <a:chOff x="0" y="0"/>
          <a:chExt cx="0" cy="0"/>
        </a:xfrm>
      </p:grpSpPr>
      <p:grpSp>
        <p:nvGrpSpPr>
          <p:cNvPr id="884" name="Google Shape;884;p35"/>
          <p:cNvGrpSpPr/>
          <p:nvPr/>
        </p:nvGrpSpPr>
        <p:grpSpPr>
          <a:xfrm rot="3281245">
            <a:off x="4929304" y="-44167"/>
            <a:ext cx="5711630" cy="10366345"/>
            <a:chOff x="4406416" y="-2885732"/>
            <a:chExt cx="5711005" cy="10365211"/>
          </a:xfrm>
        </p:grpSpPr>
        <p:sp>
          <p:nvSpPr>
            <p:cNvPr id="885" name="Google Shape;885;p35"/>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5"/>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8" name="Google Shape;888;p35"/>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889" name="Google Shape;889;p35"/>
            <p:cNvPicPr preferRelativeResize="0"/>
            <p:nvPr/>
          </p:nvPicPr>
          <p:blipFill rotWithShape="1">
            <a:blip r:embed="rId2">
              <a:alphaModFix/>
            </a:blip>
            <a:srcRect l="11213" t="21923" r="13223" b="13651"/>
            <a:stretch/>
          </p:blipFill>
          <p:spPr>
            <a:xfrm rot="1122236">
              <a:off x="6537407" y="-699192"/>
              <a:ext cx="2104600" cy="1794376"/>
            </a:xfrm>
            <a:prstGeom prst="rect">
              <a:avLst/>
            </a:prstGeom>
            <a:noFill/>
            <a:ln>
              <a:noFill/>
            </a:ln>
          </p:spPr>
        </p:pic>
        <p:pic>
          <p:nvPicPr>
            <p:cNvPr id="890" name="Google Shape;890;p35"/>
            <p:cNvPicPr preferRelativeResize="0"/>
            <p:nvPr/>
          </p:nvPicPr>
          <p:blipFill rotWithShape="1">
            <a:blip r:embed="rId2">
              <a:alphaModFix/>
            </a:blip>
            <a:srcRect l="11213" t="21923" r="13223" b="13651"/>
            <a:stretch/>
          </p:blipFill>
          <p:spPr>
            <a:xfrm rot="5456133">
              <a:off x="6095655" y="687830"/>
              <a:ext cx="1390517" cy="1185572"/>
            </a:xfrm>
            <a:prstGeom prst="rect">
              <a:avLst/>
            </a:prstGeom>
            <a:noFill/>
            <a:ln>
              <a:noFill/>
            </a:ln>
          </p:spPr>
        </p:pic>
        <p:pic>
          <p:nvPicPr>
            <p:cNvPr id="891" name="Google Shape;891;p35"/>
            <p:cNvPicPr preferRelativeResize="0"/>
            <p:nvPr/>
          </p:nvPicPr>
          <p:blipFill rotWithShape="1">
            <a:blip r:embed="rId2">
              <a:alphaModFix/>
            </a:blip>
            <a:srcRect l="11213" t="21923" r="13223" b="13651"/>
            <a:stretch/>
          </p:blipFill>
          <p:spPr>
            <a:xfrm rot="3012177">
              <a:off x="7160436" y="955187"/>
              <a:ext cx="1330497" cy="1134396"/>
            </a:xfrm>
            <a:prstGeom prst="rect">
              <a:avLst/>
            </a:prstGeom>
            <a:noFill/>
            <a:ln>
              <a:noFill/>
            </a:ln>
          </p:spPr>
        </p:pic>
        <p:pic>
          <p:nvPicPr>
            <p:cNvPr id="892" name="Google Shape;892;p35"/>
            <p:cNvPicPr preferRelativeResize="0"/>
            <p:nvPr/>
          </p:nvPicPr>
          <p:blipFill rotWithShape="1">
            <a:blip r:embed="rId2">
              <a:alphaModFix/>
            </a:blip>
            <a:srcRect l="11213" t="21923" r="13223" b="13651"/>
            <a:stretch/>
          </p:blipFill>
          <p:spPr>
            <a:xfrm rot="9899978">
              <a:off x="7333903" y="2362076"/>
              <a:ext cx="1330497" cy="1134396"/>
            </a:xfrm>
            <a:prstGeom prst="rect">
              <a:avLst/>
            </a:prstGeom>
            <a:noFill/>
            <a:ln>
              <a:noFill/>
            </a:ln>
          </p:spPr>
        </p:pic>
        <p:pic>
          <p:nvPicPr>
            <p:cNvPr id="893" name="Google Shape;893;p35"/>
            <p:cNvPicPr preferRelativeResize="0"/>
            <p:nvPr/>
          </p:nvPicPr>
          <p:blipFill rotWithShape="1">
            <a:blip r:embed="rId2">
              <a:alphaModFix/>
            </a:blip>
            <a:srcRect l="11213" t="21923" r="13223" b="13651"/>
            <a:stretch/>
          </p:blipFill>
          <p:spPr>
            <a:xfrm rot="7141094">
              <a:off x="6282947" y="3190784"/>
              <a:ext cx="1493160" cy="1273080"/>
            </a:xfrm>
            <a:prstGeom prst="rect">
              <a:avLst/>
            </a:prstGeom>
            <a:noFill/>
            <a:ln>
              <a:noFill/>
            </a:ln>
          </p:spPr>
        </p:pic>
        <p:pic>
          <p:nvPicPr>
            <p:cNvPr id="894" name="Google Shape;894;p35"/>
            <p:cNvPicPr preferRelativeResize="0"/>
            <p:nvPr/>
          </p:nvPicPr>
          <p:blipFill rotWithShape="1">
            <a:blip r:embed="rId2">
              <a:alphaModFix/>
            </a:blip>
            <a:srcRect l="11213" t="21923" r="13223" b="13651"/>
            <a:stretch/>
          </p:blipFill>
          <p:spPr>
            <a:xfrm rot="9511992" flipH="1">
              <a:off x="6798134" y="4277215"/>
              <a:ext cx="1052555" cy="897430"/>
            </a:xfrm>
            <a:prstGeom prst="rect">
              <a:avLst/>
            </a:prstGeom>
            <a:noFill/>
            <a:ln>
              <a:noFill/>
            </a:ln>
          </p:spPr>
        </p:pic>
        <p:pic>
          <p:nvPicPr>
            <p:cNvPr id="895" name="Google Shape;895;p35"/>
            <p:cNvPicPr preferRelativeResize="0"/>
            <p:nvPr/>
          </p:nvPicPr>
          <p:blipFill rotWithShape="1">
            <a:blip r:embed="rId2">
              <a:alphaModFix/>
            </a:blip>
            <a:srcRect l="11213" t="21923" r="13223" b="13651"/>
            <a:stretch/>
          </p:blipFill>
          <p:spPr>
            <a:xfrm rot="4593926" flipH="1">
              <a:off x="7658494" y="3631494"/>
              <a:ext cx="1173340" cy="1000415"/>
            </a:xfrm>
            <a:prstGeom prst="rect">
              <a:avLst/>
            </a:prstGeom>
            <a:noFill/>
            <a:ln>
              <a:noFill/>
            </a:ln>
          </p:spPr>
        </p:pic>
      </p:grpSp>
      <p:grpSp>
        <p:nvGrpSpPr>
          <p:cNvPr id="896" name="Google Shape;896;p35"/>
          <p:cNvGrpSpPr/>
          <p:nvPr/>
        </p:nvGrpSpPr>
        <p:grpSpPr>
          <a:xfrm rot="4499951">
            <a:off x="-1365069" y="-5033333"/>
            <a:ext cx="5710283" cy="10363900"/>
            <a:chOff x="4406416" y="-2885732"/>
            <a:chExt cx="5711005" cy="10365211"/>
          </a:xfrm>
        </p:grpSpPr>
        <p:sp>
          <p:nvSpPr>
            <p:cNvPr id="897" name="Google Shape;897;p35"/>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0" name="Google Shape;900;p35"/>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901" name="Google Shape;901;p35"/>
            <p:cNvPicPr preferRelativeResize="0"/>
            <p:nvPr/>
          </p:nvPicPr>
          <p:blipFill rotWithShape="1">
            <a:blip r:embed="rId2">
              <a:alphaModFix/>
            </a:blip>
            <a:srcRect l="11213" t="21923" r="13223" b="13651"/>
            <a:stretch/>
          </p:blipFill>
          <p:spPr>
            <a:xfrm rot="4722235">
              <a:off x="6108565" y="-789959"/>
              <a:ext cx="2104600" cy="1794377"/>
            </a:xfrm>
            <a:prstGeom prst="rect">
              <a:avLst/>
            </a:prstGeom>
            <a:noFill/>
            <a:ln>
              <a:noFill/>
            </a:ln>
          </p:spPr>
        </p:pic>
        <p:pic>
          <p:nvPicPr>
            <p:cNvPr id="902" name="Google Shape;902;p35"/>
            <p:cNvPicPr preferRelativeResize="0"/>
            <p:nvPr/>
          </p:nvPicPr>
          <p:blipFill rotWithShape="1">
            <a:blip r:embed="rId2">
              <a:alphaModFix/>
            </a:blip>
            <a:srcRect l="11213" t="21923" r="13223" b="13651"/>
            <a:stretch/>
          </p:blipFill>
          <p:spPr>
            <a:xfrm rot="3656132">
              <a:off x="6217247" y="892551"/>
              <a:ext cx="1390516" cy="1185571"/>
            </a:xfrm>
            <a:prstGeom prst="rect">
              <a:avLst/>
            </a:prstGeom>
            <a:noFill/>
            <a:ln>
              <a:noFill/>
            </a:ln>
          </p:spPr>
        </p:pic>
        <p:pic>
          <p:nvPicPr>
            <p:cNvPr id="903" name="Google Shape;903;p35"/>
            <p:cNvPicPr preferRelativeResize="0"/>
            <p:nvPr/>
          </p:nvPicPr>
          <p:blipFill rotWithShape="1">
            <a:blip r:embed="rId2">
              <a:alphaModFix/>
            </a:blip>
            <a:srcRect l="11213" t="21923" r="13223" b="13651"/>
            <a:stretch/>
          </p:blipFill>
          <p:spPr>
            <a:xfrm rot="9312173">
              <a:off x="7509104" y="724243"/>
              <a:ext cx="1330496" cy="1134396"/>
            </a:xfrm>
            <a:prstGeom prst="rect">
              <a:avLst/>
            </a:prstGeom>
            <a:noFill/>
            <a:ln>
              <a:noFill/>
            </a:ln>
          </p:spPr>
        </p:pic>
        <p:pic>
          <p:nvPicPr>
            <p:cNvPr id="904" name="Google Shape;904;p35"/>
            <p:cNvPicPr preferRelativeResize="0"/>
            <p:nvPr/>
          </p:nvPicPr>
          <p:blipFill rotWithShape="1">
            <a:blip r:embed="rId2">
              <a:alphaModFix/>
            </a:blip>
            <a:srcRect l="11213" t="21923" r="13223" b="13651"/>
            <a:stretch/>
          </p:blipFill>
          <p:spPr>
            <a:xfrm rot="-9000023">
              <a:off x="7333905" y="1981038"/>
              <a:ext cx="1330496" cy="1134397"/>
            </a:xfrm>
            <a:prstGeom prst="rect">
              <a:avLst/>
            </a:prstGeom>
            <a:noFill/>
            <a:ln>
              <a:noFill/>
            </a:ln>
          </p:spPr>
        </p:pic>
        <p:pic>
          <p:nvPicPr>
            <p:cNvPr id="905" name="Google Shape;905;p35"/>
            <p:cNvPicPr preferRelativeResize="0"/>
            <p:nvPr/>
          </p:nvPicPr>
          <p:blipFill rotWithShape="1">
            <a:blip r:embed="rId2">
              <a:alphaModFix/>
            </a:blip>
            <a:srcRect l="11213" t="21923" r="13223" b="13651"/>
            <a:stretch/>
          </p:blipFill>
          <p:spPr>
            <a:xfrm rot="6241093">
              <a:off x="6554731" y="2889048"/>
              <a:ext cx="1493159" cy="1273080"/>
            </a:xfrm>
            <a:prstGeom prst="rect">
              <a:avLst/>
            </a:prstGeom>
            <a:noFill/>
            <a:ln>
              <a:noFill/>
            </a:ln>
          </p:spPr>
        </p:pic>
        <p:pic>
          <p:nvPicPr>
            <p:cNvPr id="906" name="Google Shape;906;p35"/>
            <p:cNvPicPr preferRelativeResize="0"/>
            <p:nvPr/>
          </p:nvPicPr>
          <p:blipFill rotWithShape="1">
            <a:blip r:embed="rId2">
              <a:alphaModFix/>
            </a:blip>
            <a:srcRect l="11213" t="21923" r="13223" b="13651"/>
            <a:stretch/>
          </p:blipFill>
          <p:spPr>
            <a:xfrm rot="-3088002" flipH="1">
              <a:off x="6963661" y="4016994"/>
              <a:ext cx="1052554" cy="897430"/>
            </a:xfrm>
            <a:prstGeom prst="rect">
              <a:avLst/>
            </a:prstGeom>
            <a:noFill/>
            <a:ln>
              <a:noFill/>
            </a:ln>
          </p:spPr>
        </p:pic>
        <p:pic>
          <p:nvPicPr>
            <p:cNvPr id="907" name="Google Shape;907;p35"/>
            <p:cNvPicPr preferRelativeResize="0"/>
            <p:nvPr/>
          </p:nvPicPr>
          <p:blipFill rotWithShape="1">
            <a:blip r:embed="rId2">
              <a:alphaModFix/>
            </a:blip>
            <a:srcRect l="11213" t="21923" r="13223" b="13651"/>
            <a:stretch/>
          </p:blipFill>
          <p:spPr>
            <a:xfrm rot="4593926" flipH="1">
              <a:off x="7658494" y="5003231"/>
              <a:ext cx="1173340" cy="1000415"/>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LANK_1_1_1_1_1_1_1_1_1_1_1_1">
    <p:spTree>
      <p:nvGrpSpPr>
        <p:cNvPr id="1" name="Shape 908"/>
        <p:cNvGrpSpPr/>
        <p:nvPr/>
      </p:nvGrpSpPr>
      <p:grpSpPr>
        <a:xfrm>
          <a:off x="0" y="0"/>
          <a:ext cx="0" cy="0"/>
          <a:chOff x="0" y="0"/>
          <a:chExt cx="0" cy="0"/>
        </a:xfrm>
      </p:grpSpPr>
      <p:grpSp>
        <p:nvGrpSpPr>
          <p:cNvPr id="909" name="Google Shape;909;p36"/>
          <p:cNvGrpSpPr/>
          <p:nvPr/>
        </p:nvGrpSpPr>
        <p:grpSpPr>
          <a:xfrm rot="-4366860">
            <a:off x="1545380" y="127552"/>
            <a:ext cx="5857501" cy="10364340"/>
            <a:chOff x="4406416" y="-2885732"/>
            <a:chExt cx="5857993" cy="10365211"/>
          </a:xfrm>
        </p:grpSpPr>
        <p:sp>
          <p:nvSpPr>
            <p:cNvPr id="910" name="Google Shape;910;p36"/>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3" name="Google Shape;913;p36"/>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914" name="Google Shape;914;p36"/>
            <p:cNvPicPr preferRelativeResize="0"/>
            <p:nvPr/>
          </p:nvPicPr>
          <p:blipFill rotWithShape="1">
            <a:blip r:embed="rId2">
              <a:alphaModFix/>
            </a:blip>
            <a:srcRect l="11213" t="21923" r="13223" b="13651"/>
            <a:stretch/>
          </p:blipFill>
          <p:spPr>
            <a:xfrm rot="-8777765">
              <a:off x="6252681" y="-534609"/>
              <a:ext cx="2104597" cy="1794375"/>
            </a:xfrm>
            <a:prstGeom prst="rect">
              <a:avLst/>
            </a:prstGeom>
            <a:noFill/>
            <a:ln>
              <a:noFill/>
            </a:ln>
          </p:spPr>
        </p:pic>
        <p:pic>
          <p:nvPicPr>
            <p:cNvPr id="915" name="Google Shape;915;p36"/>
            <p:cNvPicPr preferRelativeResize="0"/>
            <p:nvPr/>
          </p:nvPicPr>
          <p:blipFill rotWithShape="1">
            <a:blip r:embed="rId2">
              <a:alphaModFix/>
            </a:blip>
            <a:srcRect l="11213" t="21923" r="13223" b="13651"/>
            <a:stretch/>
          </p:blipFill>
          <p:spPr>
            <a:xfrm rot="956135">
              <a:off x="6287200" y="823961"/>
              <a:ext cx="1390516" cy="1185571"/>
            </a:xfrm>
            <a:prstGeom prst="rect">
              <a:avLst/>
            </a:prstGeom>
            <a:noFill/>
            <a:ln>
              <a:noFill/>
            </a:ln>
          </p:spPr>
        </p:pic>
        <p:pic>
          <p:nvPicPr>
            <p:cNvPr id="916" name="Google Shape;916;p36"/>
            <p:cNvPicPr preferRelativeResize="0"/>
            <p:nvPr/>
          </p:nvPicPr>
          <p:blipFill rotWithShape="1">
            <a:blip r:embed="rId2">
              <a:alphaModFix/>
            </a:blip>
            <a:srcRect l="11213" t="21923" r="13223" b="13651"/>
            <a:stretch/>
          </p:blipFill>
          <p:spPr>
            <a:xfrm rot="4812176">
              <a:off x="7451114" y="1168847"/>
              <a:ext cx="1330497" cy="1134396"/>
            </a:xfrm>
            <a:prstGeom prst="rect">
              <a:avLst/>
            </a:prstGeom>
            <a:noFill/>
            <a:ln>
              <a:noFill/>
            </a:ln>
          </p:spPr>
        </p:pic>
        <p:pic>
          <p:nvPicPr>
            <p:cNvPr id="917" name="Google Shape;917;p36"/>
            <p:cNvPicPr preferRelativeResize="0"/>
            <p:nvPr/>
          </p:nvPicPr>
          <p:blipFill rotWithShape="1">
            <a:blip r:embed="rId2">
              <a:alphaModFix/>
            </a:blip>
            <a:srcRect l="11213" t="21923" r="13223" b="13651"/>
            <a:stretch/>
          </p:blipFill>
          <p:spPr>
            <a:xfrm rot="-9900024">
              <a:off x="7333904" y="2362077"/>
              <a:ext cx="1330496" cy="1134396"/>
            </a:xfrm>
            <a:prstGeom prst="rect">
              <a:avLst/>
            </a:prstGeom>
            <a:noFill/>
            <a:ln>
              <a:noFill/>
            </a:ln>
          </p:spPr>
        </p:pic>
        <p:pic>
          <p:nvPicPr>
            <p:cNvPr id="918" name="Google Shape;918;p36"/>
            <p:cNvPicPr preferRelativeResize="0"/>
            <p:nvPr/>
          </p:nvPicPr>
          <p:blipFill rotWithShape="1">
            <a:blip r:embed="rId2">
              <a:alphaModFix/>
            </a:blip>
            <a:srcRect l="11213" t="21923" r="13223" b="13651"/>
            <a:stretch/>
          </p:blipFill>
          <p:spPr>
            <a:xfrm rot="10741095">
              <a:off x="7783942" y="5315558"/>
              <a:ext cx="1493160" cy="1273080"/>
            </a:xfrm>
            <a:prstGeom prst="rect">
              <a:avLst/>
            </a:prstGeom>
            <a:noFill/>
            <a:ln>
              <a:noFill/>
            </a:ln>
          </p:spPr>
        </p:pic>
        <p:pic>
          <p:nvPicPr>
            <p:cNvPr id="919" name="Google Shape;919;p36"/>
            <p:cNvPicPr preferRelativeResize="0"/>
            <p:nvPr/>
          </p:nvPicPr>
          <p:blipFill rotWithShape="1">
            <a:blip r:embed="rId2">
              <a:alphaModFix/>
            </a:blip>
            <a:srcRect l="11213" t="21923" r="13223" b="13651"/>
            <a:stretch/>
          </p:blipFill>
          <p:spPr>
            <a:xfrm rot="-10288006" flipH="1">
              <a:off x="6905672" y="4156768"/>
              <a:ext cx="1052554" cy="897430"/>
            </a:xfrm>
            <a:prstGeom prst="rect">
              <a:avLst/>
            </a:prstGeom>
            <a:noFill/>
            <a:ln>
              <a:noFill/>
            </a:ln>
          </p:spPr>
        </p:pic>
        <p:pic>
          <p:nvPicPr>
            <p:cNvPr id="920" name="Google Shape;920;p36"/>
            <p:cNvPicPr preferRelativeResize="0"/>
            <p:nvPr/>
          </p:nvPicPr>
          <p:blipFill rotWithShape="1">
            <a:blip r:embed="rId2">
              <a:alphaModFix/>
            </a:blip>
            <a:srcRect l="11213" t="21923" r="13223" b="13651"/>
            <a:stretch/>
          </p:blipFill>
          <p:spPr>
            <a:xfrm rot="4593926" flipH="1">
              <a:off x="9054915" y="5948989"/>
              <a:ext cx="1173340" cy="1000415"/>
            </a:xfrm>
            <a:prstGeom prst="rect">
              <a:avLst/>
            </a:prstGeom>
            <a:noFill/>
            <a:ln>
              <a:noFill/>
            </a:ln>
          </p:spPr>
        </p:pic>
      </p:grpSp>
      <p:grpSp>
        <p:nvGrpSpPr>
          <p:cNvPr id="921" name="Google Shape;921;p36"/>
          <p:cNvGrpSpPr/>
          <p:nvPr/>
        </p:nvGrpSpPr>
        <p:grpSpPr>
          <a:xfrm rot="-8948778" flipH="1">
            <a:off x="-3104707" y="-3872759"/>
            <a:ext cx="5710475" cy="10364249"/>
            <a:chOff x="4406416" y="-2885732"/>
            <a:chExt cx="5711005" cy="10365211"/>
          </a:xfrm>
        </p:grpSpPr>
        <p:sp>
          <p:nvSpPr>
            <p:cNvPr id="922" name="Google Shape;922;p36"/>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5" name="Google Shape;925;p36"/>
            <p:cNvPicPr preferRelativeResize="0"/>
            <p:nvPr/>
          </p:nvPicPr>
          <p:blipFill rotWithShape="1">
            <a:blip r:embed="rId2">
              <a:alphaModFix/>
            </a:blip>
            <a:srcRect l="11213" t="21923" r="13223" b="13651"/>
            <a:stretch/>
          </p:blipFill>
          <p:spPr>
            <a:xfrm rot="-10365792">
              <a:off x="5430395" y="1800527"/>
              <a:ext cx="2104600" cy="1794375"/>
            </a:xfrm>
            <a:prstGeom prst="rect">
              <a:avLst/>
            </a:prstGeom>
            <a:noFill/>
            <a:ln>
              <a:noFill/>
            </a:ln>
          </p:spPr>
        </p:pic>
        <p:pic>
          <p:nvPicPr>
            <p:cNvPr id="926" name="Google Shape;926;p36"/>
            <p:cNvPicPr preferRelativeResize="0"/>
            <p:nvPr/>
          </p:nvPicPr>
          <p:blipFill rotWithShape="1">
            <a:blip r:embed="rId2">
              <a:alphaModFix/>
            </a:blip>
            <a:srcRect l="11213" t="21923" r="13223" b="13651"/>
            <a:stretch/>
          </p:blipFill>
          <p:spPr>
            <a:xfrm rot="-677763">
              <a:off x="7082615" y="-531807"/>
              <a:ext cx="2104600" cy="1794375"/>
            </a:xfrm>
            <a:prstGeom prst="rect">
              <a:avLst/>
            </a:prstGeom>
            <a:noFill/>
            <a:ln>
              <a:noFill/>
            </a:ln>
          </p:spPr>
        </p:pic>
        <p:pic>
          <p:nvPicPr>
            <p:cNvPr id="927" name="Google Shape;927;p36"/>
            <p:cNvPicPr preferRelativeResize="0"/>
            <p:nvPr/>
          </p:nvPicPr>
          <p:blipFill rotWithShape="1">
            <a:blip r:embed="rId2">
              <a:alphaModFix/>
            </a:blip>
            <a:srcRect l="11213" t="21923" r="13223" b="13651"/>
            <a:stretch/>
          </p:blipFill>
          <p:spPr>
            <a:xfrm rot="956135">
              <a:off x="5912416" y="892552"/>
              <a:ext cx="1390516" cy="1185571"/>
            </a:xfrm>
            <a:prstGeom prst="rect">
              <a:avLst/>
            </a:prstGeom>
            <a:noFill/>
            <a:ln>
              <a:noFill/>
            </a:ln>
          </p:spPr>
        </p:pic>
        <p:pic>
          <p:nvPicPr>
            <p:cNvPr id="928" name="Google Shape;928;p36"/>
            <p:cNvPicPr preferRelativeResize="0"/>
            <p:nvPr/>
          </p:nvPicPr>
          <p:blipFill rotWithShape="1">
            <a:blip r:embed="rId2">
              <a:alphaModFix/>
            </a:blip>
            <a:srcRect l="11213" t="21923" r="13223" b="13651"/>
            <a:stretch/>
          </p:blipFill>
          <p:spPr>
            <a:xfrm rot="9312173">
              <a:off x="6908152" y="1119028"/>
              <a:ext cx="1330496" cy="1134396"/>
            </a:xfrm>
            <a:prstGeom prst="rect">
              <a:avLst/>
            </a:prstGeom>
            <a:noFill/>
            <a:ln>
              <a:noFill/>
            </a:ln>
          </p:spPr>
        </p:pic>
        <p:pic>
          <p:nvPicPr>
            <p:cNvPr id="929" name="Google Shape;929;p36"/>
            <p:cNvPicPr preferRelativeResize="0"/>
            <p:nvPr/>
          </p:nvPicPr>
          <p:blipFill rotWithShape="1">
            <a:blip r:embed="rId2">
              <a:alphaModFix/>
            </a:blip>
            <a:srcRect l="11213" t="21923" r="13223" b="13651"/>
            <a:stretch/>
          </p:blipFill>
          <p:spPr>
            <a:xfrm rot="10799977">
              <a:off x="7605434" y="1963887"/>
              <a:ext cx="1330496" cy="1134396"/>
            </a:xfrm>
            <a:prstGeom prst="rect">
              <a:avLst/>
            </a:prstGeom>
            <a:noFill/>
            <a:ln>
              <a:noFill/>
            </a:ln>
          </p:spPr>
        </p:pic>
        <p:pic>
          <p:nvPicPr>
            <p:cNvPr id="930" name="Google Shape;930;p36"/>
            <p:cNvPicPr preferRelativeResize="0"/>
            <p:nvPr/>
          </p:nvPicPr>
          <p:blipFill rotWithShape="1">
            <a:blip r:embed="rId2">
              <a:alphaModFix/>
            </a:blip>
            <a:srcRect l="11213" t="21923" r="13223" b="13651"/>
            <a:stretch/>
          </p:blipFill>
          <p:spPr>
            <a:xfrm rot="7141094">
              <a:off x="6326108" y="2889048"/>
              <a:ext cx="1493160" cy="1273080"/>
            </a:xfrm>
            <a:prstGeom prst="rect">
              <a:avLst/>
            </a:prstGeom>
            <a:noFill/>
            <a:ln>
              <a:noFill/>
            </a:ln>
          </p:spPr>
        </p:pic>
        <p:pic>
          <p:nvPicPr>
            <p:cNvPr id="931" name="Google Shape;931;p36"/>
            <p:cNvPicPr preferRelativeResize="0"/>
            <p:nvPr/>
          </p:nvPicPr>
          <p:blipFill rotWithShape="1">
            <a:blip r:embed="rId2">
              <a:alphaModFix/>
            </a:blip>
            <a:srcRect l="11213" t="21923" r="13223" b="13651"/>
            <a:stretch/>
          </p:blipFill>
          <p:spPr>
            <a:xfrm rot="10411993" flipH="1">
              <a:off x="6949147" y="4273511"/>
              <a:ext cx="1052555" cy="897430"/>
            </a:xfrm>
            <a:prstGeom prst="rect">
              <a:avLst/>
            </a:prstGeom>
            <a:noFill/>
            <a:ln>
              <a:noFill/>
            </a:ln>
          </p:spPr>
        </p:pic>
        <p:pic>
          <p:nvPicPr>
            <p:cNvPr id="932" name="Google Shape;932;p36"/>
            <p:cNvPicPr preferRelativeResize="0"/>
            <p:nvPr/>
          </p:nvPicPr>
          <p:blipFill rotWithShape="1">
            <a:blip r:embed="rId2">
              <a:alphaModFix/>
            </a:blip>
            <a:srcRect l="11213" t="21923" r="13223" b="13651"/>
            <a:stretch/>
          </p:blipFill>
          <p:spPr>
            <a:xfrm rot="993923" flipH="1">
              <a:off x="7375250" y="3234174"/>
              <a:ext cx="1173339" cy="1000414"/>
            </a:xfrm>
            <a:prstGeom prst="rect">
              <a:avLst/>
            </a:prstGeom>
            <a:noFill/>
            <a:ln>
              <a:noFill/>
            </a:ln>
          </p:spPr>
        </p:pic>
      </p:grpSp>
      <p:grpSp>
        <p:nvGrpSpPr>
          <p:cNvPr id="933" name="Google Shape;933;p36"/>
          <p:cNvGrpSpPr/>
          <p:nvPr/>
        </p:nvGrpSpPr>
        <p:grpSpPr>
          <a:xfrm rot="7251222" flipH="1">
            <a:off x="5836851" y="-4852112"/>
            <a:ext cx="5710475" cy="10364249"/>
            <a:chOff x="4406416" y="-2885732"/>
            <a:chExt cx="5711005" cy="10365211"/>
          </a:xfrm>
        </p:grpSpPr>
        <p:sp>
          <p:nvSpPr>
            <p:cNvPr id="934" name="Google Shape;934;p36"/>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6"/>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6"/>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7" name="Google Shape;937;p36"/>
            <p:cNvPicPr preferRelativeResize="0"/>
            <p:nvPr/>
          </p:nvPicPr>
          <p:blipFill rotWithShape="1">
            <a:blip r:embed="rId2">
              <a:alphaModFix/>
            </a:blip>
            <a:srcRect l="11213" t="21923" r="13223" b="13651"/>
            <a:stretch/>
          </p:blipFill>
          <p:spPr>
            <a:xfrm rot="-10365792">
              <a:off x="5430395" y="1800527"/>
              <a:ext cx="2104600" cy="1794375"/>
            </a:xfrm>
            <a:prstGeom prst="rect">
              <a:avLst/>
            </a:prstGeom>
            <a:noFill/>
            <a:ln>
              <a:noFill/>
            </a:ln>
          </p:spPr>
        </p:pic>
        <p:pic>
          <p:nvPicPr>
            <p:cNvPr id="938" name="Google Shape;938;p36"/>
            <p:cNvPicPr preferRelativeResize="0"/>
            <p:nvPr/>
          </p:nvPicPr>
          <p:blipFill rotWithShape="1">
            <a:blip r:embed="rId2">
              <a:alphaModFix/>
            </a:blip>
            <a:srcRect l="11213" t="21923" r="13223" b="13651"/>
            <a:stretch/>
          </p:blipFill>
          <p:spPr>
            <a:xfrm rot="-677763">
              <a:off x="7082615" y="-531807"/>
              <a:ext cx="2104600" cy="1794375"/>
            </a:xfrm>
            <a:prstGeom prst="rect">
              <a:avLst/>
            </a:prstGeom>
            <a:noFill/>
            <a:ln>
              <a:noFill/>
            </a:ln>
          </p:spPr>
        </p:pic>
        <p:pic>
          <p:nvPicPr>
            <p:cNvPr id="939" name="Google Shape;939;p36"/>
            <p:cNvPicPr preferRelativeResize="0"/>
            <p:nvPr/>
          </p:nvPicPr>
          <p:blipFill rotWithShape="1">
            <a:blip r:embed="rId2">
              <a:alphaModFix/>
            </a:blip>
            <a:srcRect l="11213" t="21923" r="13223" b="13651"/>
            <a:stretch/>
          </p:blipFill>
          <p:spPr>
            <a:xfrm rot="956135">
              <a:off x="5912416" y="892552"/>
              <a:ext cx="1390516" cy="1185571"/>
            </a:xfrm>
            <a:prstGeom prst="rect">
              <a:avLst/>
            </a:prstGeom>
            <a:noFill/>
            <a:ln>
              <a:noFill/>
            </a:ln>
          </p:spPr>
        </p:pic>
        <p:pic>
          <p:nvPicPr>
            <p:cNvPr id="940" name="Google Shape;940;p36"/>
            <p:cNvPicPr preferRelativeResize="0"/>
            <p:nvPr/>
          </p:nvPicPr>
          <p:blipFill rotWithShape="1">
            <a:blip r:embed="rId2">
              <a:alphaModFix/>
            </a:blip>
            <a:srcRect l="11213" t="21923" r="13223" b="13651"/>
            <a:stretch/>
          </p:blipFill>
          <p:spPr>
            <a:xfrm rot="9312173">
              <a:off x="6908152" y="1119028"/>
              <a:ext cx="1330496" cy="1134396"/>
            </a:xfrm>
            <a:prstGeom prst="rect">
              <a:avLst/>
            </a:prstGeom>
            <a:noFill/>
            <a:ln>
              <a:noFill/>
            </a:ln>
          </p:spPr>
        </p:pic>
        <p:pic>
          <p:nvPicPr>
            <p:cNvPr id="941" name="Google Shape;941;p36"/>
            <p:cNvPicPr preferRelativeResize="0"/>
            <p:nvPr/>
          </p:nvPicPr>
          <p:blipFill rotWithShape="1">
            <a:blip r:embed="rId2">
              <a:alphaModFix/>
            </a:blip>
            <a:srcRect l="11213" t="21923" r="13223" b="13651"/>
            <a:stretch/>
          </p:blipFill>
          <p:spPr>
            <a:xfrm rot="10799977">
              <a:off x="7605434" y="1963887"/>
              <a:ext cx="1330496" cy="1134396"/>
            </a:xfrm>
            <a:prstGeom prst="rect">
              <a:avLst/>
            </a:prstGeom>
            <a:noFill/>
            <a:ln>
              <a:noFill/>
            </a:ln>
          </p:spPr>
        </p:pic>
        <p:pic>
          <p:nvPicPr>
            <p:cNvPr id="942" name="Google Shape;942;p36"/>
            <p:cNvPicPr preferRelativeResize="0"/>
            <p:nvPr/>
          </p:nvPicPr>
          <p:blipFill rotWithShape="1">
            <a:blip r:embed="rId2">
              <a:alphaModFix/>
            </a:blip>
            <a:srcRect l="11213" t="21923" r="13223" b="13651"/>
            <a:stretch/>
          </p:blipFill>
          <p:spPr>
            <a:xfrm rot="7141094">
              <a:off x="6326108" y="2889048"/>
              <a:ext cx="1493160" cy="1273080"/>
            </a:xfrm>
            <a:prstGeom prst="rect">
              <a:avLst/>
            </a:prstGeom>
            <a:noFill/>
            <a:ln>
              <a:noFill/>
            </a:ln>
          </p:spPr>
        </p:pic>
        <p:pic>
          <p:nvPicPr>
            <p:cNvPr id="943" name="Google Shape;943;p36"/>
            <p:cNvPicPr preferRelativeResize="0"/>
            <p:nvPr/>
          </p:nvPicPr>
          <p:blipFill rotWithShape="1">
            <a:blip r:embed="rId2">
              <a:alphaModFix/>
            </a:blip>
            <a:srcRect l="11213" t="21923" r="13223" b="13651"/>
            <a:stretch/>
          </p:blipFill>
          <p:spPr>
            <a:xfrm rot="10411993" flipH="1">
              <a:off x="6949147" y="4273511"/>
              <a:ext cx="1052555" cy="897430"/>
            </a:xfrm>
            <a:prstGeom prst="rect">
              <a:avLst/>
            </a:prstGeom>
            <a:noFill/>
            <a:ln>
              <a:noFill/>
            </a:ln>
          </p:spPr>
        </p:pic>
        <p:pic>
          <p:nvPicPr>
            <p:cNvPr id="944" name="Google Shape;944;p36"/>
            <p:cNvPicPr preferRelativeResize="0"/>
            <p:nvPr/>
          </p:nvPicPr>
          <p:blipFill rotWithShape="1">
            <a:blip r:embed="rId2">
              <a:alphaModFix/>
            </a:blip>
            <a:srcRect l="11213" t="21923" r="13223" b="13651"/>
            <a:stretch/>
          </p:blipFill>
          <p:spPr>
            <a:xfrm rot="993923" flipH="1">
              <a:off x="7375250" y="3234174"/>
              <a:ext cx="1173339" cy="1000414"/>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1"/>
        <p:cNvGrpSpPr/>
        <p:nvPr/>
      </p:nvGrpSpPr>
      <p:grpSpPr>
        <a:xfrm>
          <a:off x="0" y="0"/>
          <a:ext cx="0" cy="0"/>
          <a:chOff x="0" y="0"/>
          <a:chExt cx="0" cy="0"/>
        </a:xfrm>
      </p:grpSpPr>
      <p:sp>
        <p:nvSpPr>
          <p:cNvPr id="52" name="Google Shape;52;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Work Sans"/>
              <a:buAutoNum type="arabicPeriod"/>
              <a:defRPr sz="1150"/>
            </a:lvl1pPr>
            <a:lvl2pPr marL="914400" lvl="1" indent="-304800" rtl="0">
              <a:lnSpc>
                <a:spcPct val="115000"/>
              </a:lnSpc>
              <a:spcBef>
                <a:spcPts val="0"/>
              </a:spcBef>
              <a:spcAft>
                <a:spcPts val="0"/>
              </a:spcAft>
              <a:buSzPts val="1200"/>
              <a:buFont typeface="Work Sans"/>
              <a:buAutoNum type="alphaLcPeriod"/>
              <a:defRPr/>
            </a:lvl2pPr>
            <a:lvl3pPr marL="1371600" lvl="2" indent="-304800" rtl="0">
              <a:lnSpc>
                <a:spcPct val="115000"/>
              </a:lnSpc>
              <a:spcBef>
                <a:spcPts val="0"/>
              </a:spcBef>
              <a:spcAft>
                <a:spcPts val="0"/>
              </a:spcAft>
              <a:buSzPts val="1200"/>
              <a:buFont typeface="Work Sans"/>
              <a:buAutoNum type="romanLcPeriod"/>
              <a:defRPr/>
            </a:lvl3pPr>
            <a:lvl4pPr marL="1828800" lvl="3" indent="-304800" rtl="0">
              <a:lnSpc>
                <a:spcPct val="115000"/>
              </a:lnSpc>
              <a:spcBef>
                <a:spcPts val="0"/>
              </a:spcBef>
              <a:spcAft>
                <a:spcPts val="0"/>
              </a:spcAft>
              <a:buSzPts val="1200"/>
              <a:buFont typeface="Work Sans"/>
              <a:buAutoNum type="arabicPeriod"/>
              <a:defRPr/>
            </a:lvl4pPr>
            <a:lvl5pPr marL="2286000" lvl="4" indent="-304800" rtl="0">
              <a:lnSpc>
                <a:spcPct val="115000"/>
              </a:lnSpc>
              <a:spcBef>
                <a:spcPts val="0"/>
              </a:spcBef>
              <a:spcAft>
                <a:spcPts val="0"/>
              </a:spcAft>
              <a:buSzPts val="1200"/>
              <a:buFont typeface="Work Sans"/>
              <a:buAutoNum type="alphaLcPeriod"/>
              <a:defRPr/>
            </a:lvl5pPr>
            <a:lvl6pPr marL="2743200" lvl="5" indent="-304800" rtl="0">
              <a:lnSpc>
                <a:spcPct val="115000"/>
              </a:lnSpc>
              <a:spcBef>
                <a:spcPts val="0"/>
              </a:spcBef>
              <a:spcAft>
                <a:spcPts val="0"/>
              </a:spcAft>
              <a:buSzPts val="1200"/>
              <a:buFont typeface="Work Sans"/>
              <a:buAutoNum type="romanLcPeriod"/>
              <a:defRPr/>
            </a:lvl6pPr>
            <a:lvl7pPr marL="3200400" lvl="6" indent="-304800" rtl="0">
              <a:lnSpc>
                <a:spcPct val="115000"/>
              </a:lnSpc>
              <a:spcBef>
                <a:spcPts val="0"/>
              </a:spcBef>
              <a:spcAft>
                <a:spcPts val="0"/>
              </a:spcAft>
              <a:buSzPts val="1200"/>
              <a:buFont typeface="Work Sans"/>
              <a:buAutoNum type="arabicPeriod"/>
              <a:defRPr/>
            </a:lvl7pPr>
            <a:lvl8pPr marL="3657600" lvl="7" indent="-304800" rtl="0">
              <a:lnSpc>
                <a:spcPct val="115000"/>
              </a:lnSpc>
              <a:spcBef>
                <a:spcPts val="0"/>
              </a:spcBef>
              <a:spcAft>
                <a:spcPts val="0"/>
              </a:spcAft>
              <a:buSzPts val="1200"/>
              <a:buFont typeface="Work Sans"/>
              <a:buAutoNum type="alphaLcPeriod"/>
              <a:defRPr/>
            </a:lvl8pPr>
            <a:lvl9pPr marL="4114800" lvl="8" indent="-304800" rtl="0">
              <a:lnSpc>
                <a:spcPct val="115000"/>
              </a:lnSpc>
              <a:spcBef>
                <a:spcPts val="0"/>
              </a:spcBef>
              <a:spcAft>
                <a:spcPts val="0"/>
              </a:spcAft>
              <a:buSzPts val="1200"/>
              <a:buFont typeface="Work Sans"/>
              <a:buAutoNum type="romanLcPeriod"/>
              <a:defRPr/>
            </a:lvl9pPr>
          </a:lstStyle>
          <a:p>
            <a:endParaRPr/>
          </a:p>
        </p:txBody>
      </p:sp>
      <p:sp>
        <p:nvSpPr>
          <p:cNvPr id="53" name="Google Shape;53;p4"/>
          <p:cNvSpPr txBox="1">
            <a:spLocks noGrp="1"/>
          </p:cNvSpPr>
          <p:nvPr>
            <p:ph type="title"/>
          </p:nvPr>
        </p:nvSpPr>
        <p:spPr>
          <a:xfrm>
            <a:off x="720000" y="794225"/>
            <a:ext cx="7704000" cy="492600"/>
          </a:xfrm>
          <a:prstGeom prst="rect">
            <a:avLst/>
          </a:prstGeom>
        </p:spPr>
        <p:txBody>
          <a:bodyPr spcFirstLastPara="1" wrap="square" lIns="0" tIns="0" rIns="0" bIns="0" anchor="t" anchorCtr="0">
            <a:noAutofit/>
          </a:bodyPr>
          <a:lstStyle>
            <a:lvl1pPr marR="91440" lvl="0" algn="ctr" rtl="0">
              <a:spcBef>
                <a:spcPts val="0"/>
              </a:spcBef>
              <a:spcAft>
                <a:spcPts val="0"/>
              </a:spcAft>
              <a:buSzPts val="3200"/>
              <a:buNone/>
              <a:defRPr sz="3500"/>
            </a:lvl1pPr>
            <a:lvl2pPr lvl="1" rtl="0">
              <a:spcBef>
                <a:spcPts val="0"/>
              </a:spcBef>
              <a:spcAft>
                <a:spcPts val="0"/>
              </a:spcAft>
              <a:buSzPts val="3200"/>
              <a:buNone/>
              <a:defRPr b="1"/>
            </a:lvl2pPr>
            <a:lvl3pPr lvl="2" rtl="0">
              <a:spcBef>
                <a:spcPts val="0"/>
              </a:spcBef>
              <a:spcAft>
                <a:spcPts val="0"/>
              </a:spcAft>
              <a:buSzPts val="3200"/>
              <a:buNone/>
              <a:defRPr b="1"/>
            </a:lvl3pPr>
            <a:lvl4pPr lvl="3" rtl="0">
              <a:spcBef>
                <a:spcPts val="0"/>
              </a:spcBef>
              <a:spcAft>
                <a:spcPts val="0"/>
              </a:spcAft>
              <a:buSzPts val="3200"/>
              <a:buNone/>
              <a:defRPr b="1"/>
            </a:lvl4pPr>
            <a:lvl5pPr lvl="4" rtl="0">
              <a:spcBef>
                <a:spcPts val="0"/>
              </a:spcBef>
              <a:spcAft>
                <a:spcPts val="0"/>
              </a:spcAft>
              <a:buSzPts val="3200"/>
              <a:buNone/>
              <a:defRPr b="1"/>
            </a:lvl5pPr>
            <a:lvl6pPr lvl="5" rtl="0">
              <a:spcBef>
                <a:spcPts val="0"/>
              </a:spcBef>
              <a:spcAft>
                <a:spcPts val="0"/>
              </a:spcAft>
              <a:buSzPts val="3200"/>
              <a:buNone/>
              <a:defRPr b="1"/>
            </a:lvl6pPr>
            <a:lvl7pPr lvl="6" rtl="0">
              <a:spcBef>
                <a:spcPts val="0"/>
              </a:spcBef>
              <a:spcAft>
                <a:spcPts val="0"/>
              </a:spcAft>
              <a:buSzPts val="3200"/>
              <a:buNone/>
              <a:defRPr b="1"/>
            </a:lvl7pPr>
            <a:lvl8pPr lvl="7" rtl="0">
              <a:spcBef>
                <a:spcPts val="0"/>
              </a:spcBef>
              <a:spcAft>
                <a:spcPts val="0"/>
              </a:spcAft>
              <a:buSzPts val="3200"/>
              <a:buNone/>
              <a:defRPr b="1"/>
            </a:lvl8pPr>
            <a:lvl9pPr lvl="8" rtl="0">
              <a:spcBef>
                <a:spcPts val="0"/>
              </a:spcBef>
              <a:spcAft>
                <a:spcPts val="0"/>
              </a:spcAft>
              <a:buSzPts val="3200"/>
              <a:buNone/>
              <a:defRPr b="1"/>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4"/>
        <p:cNvGrpSpPr/>
        <p:nvPr/>
      </p:nvGrpSpPr>
      <p:grpSpPr>
        <a:xfrm>
          <a:off x="0" y="0"/>
          <a:ext cx="0" cy="0"/>
          <a:chOff x="0" y="0"/>
          <a:chExt cx="0" cy="0"/>
        </a:xfrm>
      </p:grpSpPr>
      <p:grpSp>
        <p:nvGrpSpPr>
          <p:cNvPr id="55" name="Google Shape;55;p5"/>
          <p:cNvGrpSpPr/>
          <p:nvPr/>
        </p:nvGrpSpPr>
        <p:grpSpPr>
          <a:xfrm rot="-1799918" flipH="1">
            <a:off x="5487604" y="-4819354"/>
            <a:ext cx="5710099" cy="10363567"/>
            <a:chOff x="4406416" y="-2885732"/>
            <a:chExt cx="5711005" cy="10365211"/>
          </a:xfrm>
        </p:grpSpPr>
        <p:sp>
          <p:nvSpPr>
            <p:cNvPr id="56" name="Google Shape;56;p5"/>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5"/>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60" name="Google Shape;60;p5"/>
            <p:cNvPicPr preferRelativeResize="0"/>
            <p:nvPr/>
          </p:nvPicPr>
          <p:blipFill rotWithShape="1">
            <a:blip r:embed="rId2">
              <a:alphaModFix/>
            </a:blip>
            <a:srcRect l="11213" t="21923" r="13223" b="13651"/>
            <a:stretch/>
          </p:blipFill>
          <p:spPr>
            <a:xfrm rot="4722235">
              <a:off x="6108565" y="-789959"/>
              <a:ext cx="2104600" cy="1794377"/>
            </a:xfrm>
            <a:prstGeom prst="rect">
              <a:avLst/>
            </a:prstGeom>
            <a:noFill/>
            <a:ln>
              <a:noFill/>
            </a:ln>
          </p:spPr>
        </p:pic>
        <p:pic>
          <p:nvPicPr>
            <p:cNvPr id="61" name="Google Shape;61;p5"/>
            <p:cNvPicPr preferRelativeResize="0"/>
            <p:nvPr/>
          </p:nvPicPr>
          <p:blipFill rotWithShape="1">
            <a:blip r:embed="rId2">
              <a:alphaModFix/>
            </a:blip>
            <a:srcRect l="11213" t="21923" r="13223" b="13651"/>
            <a:stretch/>
          </p:blipFill>
          <p:spPr>
            <a:xfrm rot="3656132">
              <a:off x="6217247" y="892551"/>
              <a:ext cx="1390516" cy="1185571"/>
            </a:xfrm>
            <a:prstGeom prst="rect">
              <a:avLst/>
            </a:prstGeom>
            <a:noFill/>
            <a:ln>
              <a:noFill/>
            </a:ln>
          </p:spPr>
        </p:pic>
        <p:pic>
          <p:nvPicPr>
            <p:cNvPr id="62" name="Google Shape;62;p5"/>
            <p:cNvPicPr preferRelativeResize="0"/>
            <p:nvPr/>
          </p:nvPicPr>
          <p:blipFill rotWithShape="1">
            <a:blip r:embed="rId2">
              <a:alphaModFix/>
            </a:blip>
            <a:srcRect l="11213" t="21923" r="13223" b="13651"/>
            <a:stretch/>
          </p:blipFill>
          <p:spPr>
            <a:xfrm rot="9312173">
              <a:off x="7509104" y="724243"/>
              <a:ext cx="1330496" cy="1134396"/>
            </a:xfrm>
            <a:prstGeom prst="rect">
              <a:avLst/>
            </a:prstGeom>
            <a:noFill/>
            <a:ln>
              <a:noFill/>
            </a:ln>
          </p:spPr>
        </p:pic>
        <p:pic>
          <p:nvPicPr>
            <p:cNvPr id="63" name="Google Shape;63;p5"/>
            <p:cNvPicPr preferRelativeResize="0"/>
            <p:nvPr/>
          </p:nvPicPr>
          <p:blipFill rotWithShape="1">
            <a:blip r:embed="rId2">
              <a:alphaModFix/>
            </a:blip>
            <a:srcRect l="11213" t="21923" r="13223" b="13651"/>
            <a:stretch/>
          </p:blipFill>
          <p:spPr>
            <a:xfrm rot="-9000023">
              <a:off x="7333905" y="1981038"/>
              <a:ext cx="1330496" cy="1134397"/>
            </a:xfrm>
            <a:prstGeom prst="rect">
              <a:avLst/>
            </a:prstGeom>
            <a:noFill/>
            <a:ln>
              <a:noFill/>
            </a:ln>
          </p:spPr>
        </p:pic>
        <p:pic>
          <p:nvPicPr>
            <p:cNvPr id="64" name="Google Shape;64;p5"/>
            <p:cNvPicPr preferRelativeResize="0"/>
            <p:nvPr/>
          </p:nvPicPr>
          <p:blipFill rotWithShape="1">
            <a:blip r:embed="rId2">
              <a:alphaModFix/>
            </a:blip>
            <a:srcRect l="11213" t="21923" r="13223" b="13651"/>
            <a:stretch/>
          </p:blipFill>
          <p:spPr>
            <a:xfrm rot="6241093">
              <a:off x="6554731" y="2889048"/>
              <a:ext cx="1493159" cy="1273080"/>
            </a:xfrm>
            <a:prstGeom prst="rect">
              <a:avLst/>
            </a:prstGeom>
            <a:noFill/>
            <a:ln>
              <a:noFill/>
            </a:ln>
          </p:spPr>
        </p:pic>
        <p:pic>
          <p:nvPicPr>
            <p:cNvPr id="65" name="Google Shape;65;p5"/>
            <p:cNvPicPr preferRelativeResize="0"/>
            <p:nvPr/>
          </p:nvPicPr>
          <p:blipFill rotWithShape="1">
            <a:blip r:embed="rId2">
              <a:alphaModFix/>
            </a:blip>
            <a:srcRect l="11213" t="21923" r="13223" b="13651"/>
            <a:stretch/>
          </p:blipFill>
          <p:spPr>
            <a:xfrm rot="-3088002" flipH="1">
              <a:off x="6963661" y="4016994"/>
              <a:ext cx="1052554" cy="897430"/>
            </a:xfrm>
            <a:prstGeom prst="rect">
              <a:avLst/>
            </a:prstGeom>
            <a:noFill/>
            <a:ln>
              <a:noFill/>
            </a:ln>
          </p:spPr>
        </p:pic>
        <p:pic>
          <p:nvPicPr>
            <p:cNvPr id="66" name="Google Shape;66;p5"/>
            <p:cNvPicPr preferRelativeResize="0"/>
            <p:nvPr/>
          </p:nvPicPr>
          <p:blipFill rotWithShape="1">
            <a:blip r:embed="rId2">
              <a:alphaModFix/>
            </a:blip>
            <a:srcRect l="11213" t="21923" r="13223" b="13651"/>
            <a:stretch/>
          </p:blipFill>
          <p:spPr>
            <a:xfrm rot="4593926" flipH="1">
              <a:off x="7658494" y="5003231"/>
              <a:ext cx="1173340" cy="1000415"/>
            </a:xfrm>
            <a:prstGeom prst="rect">
              <a:avLst/>
            </a:prstGeom>
            <a:noFill/>
            <a:ln>
              <a:noFill/>
            </a:ln>
          </p:spPr>
        </p:pic>
      </p:grpSp>
      <p:grpSp>
        <p:nvGrpSpPr>
          <p:cNvPr id="67" name="Google Shape;67;p5"/>
          <p:cNvGrpSpPr/>
          <p:nvPr/>
        </p:nvGrpSpPr>
        <p:grpSpPr>
          <a:xfrm rot="-9899951" flipH="1">
            <a:off x="-3293801" y="-1595076"/>
            <a:ext cx="5710283" cy="10363900"/>
            <a:chOff x="4406416" y="-2885732"/>
            <a:chExt cx="5711005" cy="10365211"/>
          </a:xfrm>
        </p:grpSpPr>
        <p:sp>
          <p:nvSpPr>
            <p:cNvPr id="68" name="Google Shape;68;p5"/>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 name="Google Shape;71;p5"/>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72" name="Google Shape;72;p5"/>
            <p:cNvPicPr preferRelativeResize="0"/>
            <p:nvPr/>
          </p:nvPicPr>
          <p:blipFill rotWithShape="1">
            <a:blip r:embed="rId2">
              <a:alphaModFix/>
            </a:blip>
            <a:srcRect l="11213" t="21923" r="13223" b="13651"/>
            <a:stretch/>
          </p:blipFill>
          <p:spPr>
            <a:xfrm rot="-9677769">
              <a:off x="6216340" y="-603282"/>
              <a:ext cx="2104600" cy="1794377"/>
            </a:xfrm>
            <a:prstGeom prst="rect">
              <a:avLst/>
            </a:prstGeom>
            <a:noFill/>
            <a:ln>
              <a:noFill/>
            </a:ln>
          </p:spPr>
        </p:pic>
        <p:pic>
          <p:nvPicPr>
            <p:cNvPr id="73" name="Google Shape;73;p5"/>
            <p:cNvPicPr preferRelativeResize="0"/>
            <p:nvPr/>
          </p:nvPicPr>
          <p:blipFill rotWithShape="1">
            <a:blip r:embed="rId2">
              <a:alphaModFix/>
            </a:blip>
            <a:srcRect l="11213" t="21923" r="13223" b="13651"/>
            <a:stretch/>
          </p:blipFill>
          <p:spPr>
            <a:xfrm rot="3656132">
              <a:off x="6217247" y="892551"/>
              <a:ext cx="1390516" cy="1185571"/>
            </a:xfrm>
            <a:prstGeom prst="rect">
              <a:avLst/>
            </a:prstGeom>
            <a:noFill/>
            <a:ln>
              <a:noFill/>
            </a:ln>
          </p:spPr>
        </p:pic>
        <p:pic>
          <p:nvPicPr>
            <p:cNvPr id="74" name="Google Shape;74;p5"/>
            <p:cNvPicPr preferRelativeResize="0"/>
            <p:nvPr/>
          </p:nvPicPr>
          <p:blipFill rotWithShape="1">
            <a:blip r:embed="rId2">
              <a:alphaModFix/>
            </a:blip>
            <a:srcRect l="11213" t="21923" r="13223" b="13651"/>
            <a:stretch/>
          </p:blipFill>
          <p:spPr>
            <a:xfrm rot="9312173">
              <a:off x="7509104" y="724243"/>
              <a:ext cx="1330496" cy="1134396"/>
            </a:xfrm>
            <a:prstGeom prst="rect">
              <a:avLst/>
            </a:prstGeom>
            <a:noFill/>
            <a:ln>
              <a:noFill/>
            </a:ln>
          </p:spPr>
        </p:pic>
        <p:pic>
          <p:nvPicPr>
            <p:cNvPr id="75" name="Google Shape;75;p5"/>
            <p:cNvPicPr preferRelativeResize="0"/>
            <p:nvPr/>
          </p:nvPicPr>
          <p:blipFill rotWithShape="1">
            <a:blip r:embed="rId2">
              <a:alphaModFix/>
            </a:blip>
            <a:srcRect l="11213" t="21923" r="13223" b="13651"/>
            <a:stretch/>
          </p:blipFill>
          <p:spPr>
            <a:xfrm rot="-9000023">
              <a:off x="7333905" y="1981038"/>
              <a:ext cx="1330496" cy="1134397"/>
            </a:xfrm>
            <a:prstGeom prst="rect">
              <a:avLst/>
            </a:prstGeom>
            <a:noFill/>
            <a:ln>
              <a:noFill/>
            </a:ln>
          </p:spPr>
        </p:pic>
        <p:pic>
          <p:nvPicPr>
            <p:cNvPr id="76" name="Google Shape;76;p5"/>
            <p:cNvPicPr preferRelativeResize="0"/>
            <p:nvPr/>
          </p:nvPicPr>
          <p:blipFill rotWithShape="1">
            <a:blip r:embed="rId2">
              <a:alphaModFix/>
            </a:blip>
            <a:srcRect l="11213" t="21923" r="13223" b="13651"/>
            <a:stretch/>
          </p:blipFill>
          <p:spPr>
            <a:xfrm rot="6241093">
              <a:off x="6554731" y="2889048"/>
              <a:ext cx="1493159" cy="1273080"/>
            </a:xfrm>
            <a:prstGeom prst="rect">
              <a:avLst/>
            </a:prstGeom>
            <a:noFill/>
            <a:ln>
              <a:noFill/>
            </a:ln>
          </p:spPr>
        </p:pic>
        <p:pic>
          <p:nvPicPr>
            <p:cNvPr id="77" name="Google Shape;77;p5"/>
            <p:cNvPicPr preferRelativeResize="0"/>
            <p:nvPr/>
          </p:nvPicPr>
          <p:blipFill rotWithShape="1">
            <a:blip r:embed="rId2">
              <a:alphaModFix/>
            </a:blip>
            <a:srcRect l="11213" t="21923" r="13223" b="13651"/>
            <a:stretch/>
          </p:blipFill>
          <p:spPr>
            <a:xfrm rot="-3088002" flipH="1">
              <a:off x="6963661" y="4016994"/>
              <a:ext cx="1052554" cy="897430"/>
            </a:xfrm>
            <a:prstGeom prst="rect">
              <a:avLst/>
            </a:prstGeom>
            <a:noFill/>
            <a:ln>
              <a:noFill/>
            </a:ln>
          </p:spPr>
        </p:pic>
        <p:pic>
          <p:nvPicPr>
            <p:cNvPr id="78" name="Google Shape;78;p5"/>
            <p:cNvPicPr preferRelativeResize="0"/>
            <p:nvPr/>
          </p:nvPicPr>
          <p:blipFill rotWithShape="1">
            <a:blip r:embed="rId2">
              <a:alphaModFix/>
            </a:blip>
            <a:srcRect l="11213" t="21923" r="13223" b="13651"/>
            <a:stretch/>
          </p:blipFill>
          <p:spPr>
            <a:xfrm rot="4593926" flipH="1">
              <a:off x="7658494" y="5003231"/>
              <a:ext cx="1173340" cy="1000415"/>
            </a:xfrm>
            <a:prstGeom prst="rect">
              <a:avLst/>
            </a:prstGeom>
            <a:noFill/>
            <a:ln>
              <a:noFill/>
            </a:ln>
          </p:spPr>
        </p:pic>
      </p:grpSp>
      <p:pic>
        <p:nvPicPr>
          <p:cNvPr id="79" name="Google Shape;79;p5"/>
          <p:cNvPicPr preferRelativeResize="0"/>
          <p:nvPr/>
        </p:nvPicPr>
        <p:blipFill rotWithShape="1">
          <a:blip r:embed="rId2">
            <a:alphaModFix/>
          </a:blip>
          <a:srcRect l="11213" t="21923" r="13223" b="13651"/>
          <a:stretch/>
        </p:blipFill>
        <p:spPr>
          <a:xfrm rot="-4558956">
            <a:off x="1734502" y="-415305"/>
            <a:ext cx="1492972" cy="1272920"/>
          </a:xfrm>
          <a:prstGeom prst="rect">
            <a:avLst/>
          </a:prstGeom>
          <a:noFill/>
          <a:ln>
            <a:noFill/>
          </a:ln>
        </p:spPr>
      </p:pic>
      <p:pic>
        <p:nvPicPr>
          <p:cNvPr id="80" name="Google Shape;80;p5"/>
          <p:cNvPicPr preferRelativeResize="0"/>
          <p:nvPr/>
        </p:nvPicPr>
        <p:blipFill rotWithShape="1">
          <a:blip r:embed="rId2">
            <a:alphaModFix/>
          </a:blip>
          <a:srcRect l="11213" t="21923" r="13223" b="13651"/>
          <a:stretch/>
        </p:blipFill>
        <p:spPr>
          <a:xfrm rot="8999977" flipH="1">
            <a:off x="7894283" y="4187363"/>
            <a:ext cx="1330327" cy="1134253"/>
          </a:xfrm>
          <a:prstGeom prst="rect">
            <a:avLst/>
          </a:prstGeom>
          <a:noFill/>
          <a:ln>
            <a:noFill/>
          </a:ln>
        </p:spPr>
      </p:pic>
      <p:sp>
        <p:nvSpPr>
          <p:cNvPr id="81" name="Google Shape;81;p5"/>
          <p:cNvSpPr txBox="1">
            <a:spLocks noGrp="1"/>
          </p:cNvSpPr>
          <p:nvPr>
            <p:ph type="subTitle" idx="1"/>
          </p:nvPr>
        </p:nvSpPr>
        <p:spPr>
          <a:xfrm>
            <a:off x="1479388" y="2890050"/>
            <a:ext cx="2835000" cy="464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Poppins"/>
              <a:buNone/>
              <a:defRPr sz="2000" b="1">
                <a:latin typeface="Big Shoulders Text"/>
                <a:ea typeface="Big Shoulders Text"/>
                <a:cs typeface="Big Shoulders Text"/>
                <a:sym typeface="Big Shoulders Text"/>
              </a:defRPr>
            </a:lvl1pPr>
            <a:lvl2pPr lvl="1" algn="ctr" rtl="0">
              <a:lnSpc>
                <a:spcPct val="100000"/>
              </a:lnSpc>
              <a:spcBef>
                <a:spcPts val="0"/>
              </a:spcBef>
              <a:spcAft>
                <a:spcPts val="0"/>
              </a:spcAft>
              <a:buSzPts val="2500"/>
              <a:buFont typeface="Poppins"/>
              <a:buNone/>
              <a:defRPr sz="2500">
                <a:latin typeface="Poppins"/>
                <a:ea typeface="Poppins"/>
                <a:cs typeface="Poppins"/>
                <a:sym typeface="Poppins"/>
              </a:defRPr>
            </a:lvl2pPr>
            <a:lvl3pPr lvl="2" algn="ctr" rtl="0">
              <a:lnSpc>
                <a:spcPct val="100000"/>
              </a:lnSpc>
              <a:spcBef>
                <a:spcPts val="0"/>
              </a:spcBef>
              <a:spcAft>
                <a:spcPts val="0"/>
              </a:spcAft>
              <a:buSzPts val="2500"/>
              <a:buFont typeface="Poppins"/>
              <a:buNone/>
              <a:defRPr sz="2500">
                <a:latin typeface="Poppins"/>
                <a:ea typeface="Poppins"/>
                <a:cs typeface="Poppins"/>
                <a:sym typeface="Poppins"/>
              </a:defRPr>
            </a:lvl3pPr>
            <a:lvl4pPr lvl="3" algn="ctr" rtl="0">
              <a:lnSpc>
                <a:spcPct val="100000"/>
              </a:lnSpc>
              <a:spcBef>
                <a:spcPts val="0"/>
              </a:spcBef>
              <a:spcAft>
                <a:spcPts val="0"/>
              </a:spcAft>
              <a:buSzPts val="2500"/>
              <a:buFont typeface="Poppins"/>
              <a:buNone/>
              <a:defRPr sz="2500">
                <a:latin typeface="Poppins"/>
                <a:ea typeface="Poppins"/>
                <a:cs typeface="Poppins"/>
                <a:sym typeface="Poppins"/>
              </a:defRPr>
            </a:lvl4pPr>
            <a:lvl5pPr lvl="4" algn="ctr" rtl="0">
              <a:lnSpc>
                <a:spcPct val="100000"/>
              </a:lnSpc>
              <a:spcBef>
                <a:spcPts val="0"/>
              </a:spcBef>
              <a:spcAft>
                <a:spcPts val="0"/>
              </a:spcAft>
              <a:buSzPts val="2500"/>
              <a:buFont typeface="Poppins"/>
              <a:buNone/>
              <a:defRPr sz="2500">
                <a:latin typeface="Poppins"/>
                <a:ea typeface="Poppins"/>
                <a:cs typeface="Poppins"/>
                <a:sym typeface="Poppins"/>
              </a:defRPr>
            </a:lvl5pPr>
            <a:lvl6pPr lvl="5" algn="ctr" rtl="0">
              <a:lnSpc>
                <a:spcPct val="100000"/>
              </a:lnSpc>
              <a:spcBef>
                <a:spcPts val="0"/>
              </a:spcBef>
              <a:spcAft>
                <a:spcPts val="0"/>
              </a:spcAft>
              <a:buSzPts val="2500"/>
              <a:buFont typeface="Poppins"/>
              <a:buNone/>
              <a:defRPr sz="2500">
                <a:latin typeface="Poppins"/>
                <a:ea typeface="Poppins"/>
                <a:cs typeface="Poppins"/>
                <a:sym typeface="Poppins"/>
              </a:defRPr>
            </a:lvl6pPr>
            <a:lvl7pPr lvl="6" algn="ctr" rtl="0">
              <a:lnSpc>
                <a:spcPct val="100000"/>
              </a:lnSpc>
              <a:spcBef>
                <a:spcPts val="0"/>
              </a:spcBef>
              <a:spcAft>
                <a:spcPts val="0"/>
              </a:spcAft>
              <a:buSzPts val="2500"/>
              <a:buFont typeface="Poppins"/>
              <a:buNone/>
              <a:defRPr sz="2500">
                <a:latin typeface="Poppins"/>
                <a:ea typeface="Poppins"/>
                <a:cs typeface="Poppins"/>
                <a:sym typeface="Poppins"/>
              </a:defRPr>
            </a:lvl7pPr>
            <a:lvl8pPr lvl="7" algn="ctr" rtl="0">
              <a:lnSpc>
                <a:spcPct val="100000"/>
              </a:lnSpc>
              <a:spcBef>
                <a:spcPts val="0"/>
              </a:spcBef>
              <a:spcAft>
                <a:spcPts val="0"/>
              </a:spcAft>
              <a:buSzPts val="2500"/>
              <a:buFont typeface="Poppins"/>
              <a:buNone/>
              <a:defRPr sz="2500">
                <a:latin typeface="Poppins"/>
                <a:ea typeface="Poppins"/>
                <a:cs typeface="Poppins"/>
                <a:sym typeface="Poppins"/>
              </a:defRPr>
            </a:lvl8pPr>
            <a:lvl9pPr lvl="8" algn="ctr" rtl="0">
              <a:lnSpc>
                <a:spcPct val="100000"/>
              </a:lnSpc>
              <a:spcBef>
                <a:spcPts val="0"/>
              </a:spcBef>
              <a:spcAft>
                <a:spcPts val="0"/>
              </a:spcAft>
              <a:buSzPts val="2500"/>
              <a:buFont typeface="Poppins"/>
              <a:buNone/>
              <a:defRPr sz="2500">
                <a:latin typeface="Poppins"/>
                <a:ea typeface="Poppins"/>
                <a:cs typeface="Poppins"/>
                <a:sym typeface="Poppins"/>
              </a:defRPr>
            </a:lvl9pPr>
          </a:lstStyle>
          <a:p>
            <a:endParaRPr/>
          </a:p>
        </p:txBody>
      </p:sp>
      <p:sp>
        <p:nvSpPr>
          <p:cNvPr id="82" name="Google Shape;82;p5"/>
          <p:cNvSpPr txBox="1">
            <a:spLocks noGrp="1"/>
          </p:cNvSpPr>
          <p:nvPr>
            <p:ph type="subTitle" idx="2"/>
          </p:nvPr>
        </p:nvSpPr>
        <p:spPr>
          <a:xfrm>
            <a:off x="4829575" y="2890050"/>
            <a:ext cx="2835000" cy="464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Poppins"/>
              <a:buNone/>
              <a:defRPr sz="2000" b="1">
                <a:latin typeface="Big Shoulders Text"/>
                <a:ea typeface="Big Shoulders Text"/>
                <a:cs typeface="Big Shoulders Text"/>
                <a:sym typeface="Big Shoulders Text"/>
              </a:defRPr>
            </a:lvl1pPr>
            <a:lvl2pPr lvl="1" algn="ctr" rtl="0">
              <a:lnSpc>
                <a:spcPct val="100000"/>
              </a:lnSpc>
              <a:spcBef>
                <a:spcPts val="0"/>
              </a:spcBef>
              <a:spcAft>
                <a:spcPts val="0"/>
              </a:spcAft>
              <a:buSzPts val="2500"/>
              <a:buFont typeface="Poppins"/>
              <a:buNone/>
              <a:defRPr sz="2500">
                <a:latin typeface="Poppins"/>
                <a:ea typeface="Poppins"/>
                <a:cs typeface="Poppins"/>
                <a:sym typeface="Poppins"/>
              </a:defRPr>
            </a:lvl2pPr>
            <a:lvl3pPr lvl="2" algn="ctr" rtl="0">
              <a:lnSpc>
                <a:spcPct val="100000"/>
              </a:lnSpc>
              <a:spcBef>
                <a:spcPts val="0"/>
              </a:spcBef>
              <a:spcAft>
                <a:spcPts val="0"/>
              </a:spcAft>
              <a:buSzPts val="2500"/>
              <a:buFont typeface="Poppins"/>
              <a:buNone/>
              <a:defRPr sz="2500">
                <a:latin typeface="Poppins"/>
                <a:ea typeface="Poppins"/>
                <a:cs typeface="Poppins"/>
                <a:sym typeface="Poppins"/>
              </a:defRPr>
            </a:lvl3pPr>
            <a:lvl4pPr lvl="3" algn="ctr" rtl="0">
              <a:lnSpc>
                <a:spcPct val="100000"/>
              </a:lnSpc>
              <a:spcBef>
                <a:spcPts val="0"/>
              </a:spcBef>
              <a:spcAft>
                <a:spcPts val="0"/>
              </a:spcAft>
              <a:buSzPts val="2500"/>
              <a:buFont typeface="Poppins"/>
              <a:buNone/>
              <a:defRPr sz="2500">
                <a:latin typeface="Poppins"/>
                <a:ea typeface="Poppins"/>
                <a:cs typeface="Poppins"/>
                <a:sym typeface="Poppins"/>
              </a:defRPr>
            </a:lvl4pPr>
            <a:lvl5pPr lvl="4" algn="ctr" rtl="0">
              <a:lnSpc>
                <a:spcPct val="100000"/>
              </a:lnSpc>
              <a:spcBef>
                <a:spcPts val="0"/>
              </a:spcBef>
              <a:spcAft>
                <a:spcPts val="0"/>
              </a:spcAft>
              <a:buSzPts val="2500"/>
              <a:buFont typeface="Poppins"/>
              <a:buNone/>
              <a:defRPr sz="2500">
                <a:latin typeface="Poppins"/>
                <a:ea typeface="Poppins"/>
                <a:cs typeface="Poppins"/>
                <a:sym typeface="Poppins"/>
              </a:defRPr>
            </a:lvl5pPr>
            <a:lvl6pPr lvl="5" algn="ctr" rtl="0">
              <a:lnSpc>
                <a:spcPct val="100000"/>
              </a:lnSpc>
              <a:spcBef>
                <a:spcPts val="0"/>
              </a:spcBef>
              <a:spcAft>
                <a:spcPts val="0"/>
              </a:spcAft>
              <a:buSzPts val="2500"/>
              <a:buFont typeface="Poppins"/>
              <a:buNone/>
              <a:defRPr sz="2500">
                <a:latin typeface="Poppins"/>
                <a:ea typeface="Poppins"/>
                <a:cs typeface="Poppins"/>
                <a:sym typeface="Poppins"/>
              </a:defRPr>
            </a:lvl6pPr>
            <a:lvl7pPr lvl="6" algn="ctr" rtl="0">
              <a:lnSpc>
                <a:spcPct val="100000"/>
              </a:lnSpc>
              <a:spcBef>
                <a:spcPts val="0"/>
              </a:spcBef>
              <a:spcAft>
                <a:spcPts val="0"/>
              </a:spcAft>
              <a:buSzPts val="2500"/>
              <a:buFont typeface="Poppins"/>
              <a:buNone/>
              <a:defRPr sz="2500">
                <a:latin typeface="Poppins"/>
                <a:ea typeface="Poppins"/>
                <a:cs typeface="Poppins"/>
                <a:sym typeface="Poppins"/>
              </a:defRPr>
            </a:lvl7pPr>
            <a:lvl8pPr lvl="7" algn="ctr" rtl="0">
              <a:lnSpc>
                <a:spcPct val="100000"/>
              </a:lnSpc>
              <a:spcBef>
                <a:spcPts val="0"/>
              </a:spcBef>
              <a:spcAft>
                <a:spcPts val="0"/>
              </a:spcAft>
              <a:buSzPts val="2500"/>
              <a:buFont typeface="Poppins"/>
              <a:buNone/>
              <a:defRPr sz="2500">
                <a:latin typeface="Poppins"/>
                <a:ea typeface="Poppins"/>
                <a:cs typeface="Poppins"/>
                <a:sym typeface="Poppins"/>
              </a:defRPr>
            </a:lvl8pPr>
            <a:lvl9pPr lvl="8" algn="ctr" rtl="0">
              <a:lnSpc>
                <a:spcPct val="100000"/>
              </a:lnSpc>
              <a:spcBef>
                <a:spcPts val="0"/>
              </a:spcBef>
              <a:spcAft>
                <a:spcPts val="0"/>
              </a:spcAft>
              <a:buSzPts val="2500"/>
              <a:buFont typeface="Poppins"/>
              <a:buNone/>
              <a:defRPr sz="2500">
                <a:latin typeface="Poppins"/>
                <a:ea typeface="Poppins"/>
                <a:cs typeface="Poppins"/>
                <a:sym typeface="Poppins"/>
              </a:defRPr>
            </a:lvl9pPr>
          </a:lstStyle>
          <a:p>
            <a:endParaRPr/>
          </a:p>
        </p:txBody>
      </p:sp>
      <p:sp>
        <p:nvSpPr>
          <p:cNvPr id="83" name="Google Shape;83;p5"/>
          <p:cNvSpPr txBox="1">
            <a:spLocks noGrp="1"/>
          </p:cNvSpPr>
          <p:nvPr>
            <p:ph type="subTitle" idx="3"/>
          </p:nvPr>
        </p:nvSpPr>
        <p:spPr>
          <a:xfrm>
            <a:off x="1479400" y="3379400"/>
            <a:ext cx="2835000" cy="108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 name="Google Shape;84;p5"/>
          <p:cNvSpPr txBox="1">
            <a:spLocks noGrp="1"/>
          </p:cNvSpPr>
          <p:nvPr>
            <p:ph type="subTitle" idx="4"/>
          </p:nvPr>
        </p:nvSpPr>
        <p:spPr>
          <a:xfrm>
            <a:off x="4829677" y="3379400"/>
            <a:ext cx="2835000" cy="108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 name="Google Shape;85;p5"/>
          <p:cNvSpPr txBox="1">
            <a:spLocks noGrp="1"/>
          </p:cNvSpPr>
          <p:nvPr>
            <p:ph type="title"/>
          </p:nvPr>
        </p:nvSpPr>
        <p:spPr>
          <a:xfrm>
            <a:off x="720000" y="794225"/>
            <a:ext cx="7704000" cy="492600"/>
          </a:xfrm>
          <a:prstGeom prst="rect">
            <a:avLst/>
          </a:prstGeom>
        </p:spPr>
        <p:txBody>
          <a:bodyPr spcFirstLastPara="1" wrap="square" lIns="0" tIns="0" rIns="0" bIns="0" anchor="t" anchorCtr="0">
            <a:noAutofit/>
          </a:bodyPr>
          <a:lstStyle>
            <a:lvl1pPr marR="91440" lvl="0" algn="ctr" rtl="0">
              <a:spcBef>
                <a:spcPts val="0"/>
              </a:spcBef>
              <a:spcAft>
                <a:spcPts val="0"/>
              </a:spcAft>
              <a:buSzPts val="3200"/>
              <a:buNone/>
              <a:defRPr sz="3500"/>
            </a:lvl1pPr>
            <a:lvl2pPr lvl="1" rtl="0">
              <a:spcBef>
                <a:spcPts val="0"/>
              </a:spcBef>
              <a:spcAft>
                <a:spcPts val="0"/>
              </a:spcAft>
              <a:buSzPts val="3200"/>
              <a:buNone/>
              <a:defRPr b="1"/>
            </a:lvl2pPr>
            <a:lvl3pPr lvl="2" rtl="0">
              <a:spcBef>
                <a:spcPts val="0"/>
              </a:spcBef>
              <a:spcAft>
                <a:spcPts val="0"/>
              </a:spcAft>
              <a:buSzPts val="3200"/>
              <a:buNone/>
              <a:defRPr b="1"/>
            </a:lvl3pPr>
            <a:lvl4pPr lvl="3" rtl="0">
              <a:spcBef>
                <a:spcPts val="0"/>
              </a:spcBef>
              <a:spcAft>
                <a:spcPts val="0"/>
              </a:spcAft>
              <a:buSzPts val="3200"/>
              <a:buNone/>
              <a:defRPr b="1"/>
            </a:lvl4pPr>
            <a:lvl5pPr lvl="4" rtl="0">
              <a:spcBef>
                <a:spcPts val="0"/>
              </a:spcBef>
              <a:spcAft>
                <a:spcPts val="0"/>
              </a:spcAft>
              <a:buSzPts val="3200"/>
              <a:buNone/>
              <a:defRPr b="1"/>
            </a:lvl5pPr>
            <a:lvl6pPr lvl="5" rtl="0">
              <a:spcBef>
                <a:spcPts val="0"/>
              </a:spcBef>
              <a:spcAft>
                <a:spcPts val="0"/>
              </a:spcAft>
              <a:buSzPts val="3200"/>
              <a:buNone/>
              <a:defRPr b="1"/>
            </a:lvl6pPr>
            <a:lvl7pPr lvl="6" rtl="0">
              <a:spcBef>
                <a:spcPts val="0"/>
              </a:spcBef>
              <a:spcAft>
                <a:spcPts val="0"/>
              </a:spcAft>
              <a:buSzPts val="3200"/>
              <a:buNone/>
              <a:defRPr b="1"/>
            </a:lvl7pPr>
            <a:lvl8pPr lvl="7" rtl="0">
              <a:spcBef>
                <a:spcPts val="0"/>
              </a:spcBef>
              <a:spcAft>
                <a:spcPts val="0"/>
              </a:spcAft>
              <a:buSzPts val="3200"/>
              <a:buNone/>
              <a:defRPr b="1"/>
            </a:lvl8pPr>
            <a:lvl9pPr lvl="8" rtl="0">
              <a:spcBef>
                <a:spcPts val="0"/>
              </a:spcBef>
              <a:spcAft>
                <a:spcPts val="0"/>
              </a:spcAft>
              <a:buSzPts val="3200"/>
              <a:buNone/>
              <a:defRPr b="1"/>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grpSp>
        <p:nvGrpSpPr>
          <p:cNvPr id="87" name="Google Shape;87;p6"/>
          <p:cNvGrpSpPr/>
          <p:nvPr/>
        </p:nvGrpSpPr>
        <p:grpSpPr>
          <a:xfrm rot="7333188">
            <a:off x="5498582" y="-5610857"/>
            <a:ext cx="5857239" cy="10363876"/>
            <a:chOff x="4406416" y="-2885732"/>
            <a:chExt cx="5857993" cy="10365211"/>
          </a:xfrm>
        </p:grpSpPr>
        <p:sp>
          <p:nvSpPr>
            <p:cNvPr id="88" name="Google Shape;88;p6"/>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 name="Google Shape;91;p6"/>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92" name="Google Shape;92;p6"/>
            <p:cNvPicPr preferRelativeResize="0"/>
            <p:nvPr/>
          </p:nvPicPr>
          <p:blipFill rotWithShape="1">
            <a:blip r:embed="rId2">
              <a:alphaModFix/>
            </a:blip>
            <a:srcRect l="11213" t="21923" r="13223" b="13651"/>
            <a:stretch/>
          </p:blipFill>
          <p:spPr>
            <a:xfrm rot="-7877765">
              <a:off x="6946849" y="-332712"/>
              <a:ext cx="2104598" cy="1794375"/>
            </a:xfrm>
            <a:prstGeom prst="rect">
              <a:avLst/>
            </a:prstGeom>
            <a:noFill/>
            <a:ln>
              <a:noFill/>
            </a:ln>
          </p:spPr>
        </p:pic>
        <p:pic>
          <p:nvPicPr>
            <p:cNvPr id="93" name="Google Shape;93;p6"/>
            <p:cNvPicPr preferRelativeResize="0"/>
            <p:nvPr/>
          </p:nvPicPr>
          <p:blipFill rotWithShape="1">
            <a:blip r:embed="rId2">
              <a:alphaModFix/>
            </a:blip>
            <a:srcRect l="11213" t="21923" r="13223" b="13651"/>
            <a:stretch/>
          </p:blipFill>
          <p:spPr>
            <a:xfrm rot="956135">
              <a:off x="6287200" y="823961"/>
              <a:ext cx="1390516" cy="1185571"/>
            </a:xfrm>
            <a:prstGeom prst="rect">
              <a:avLst/>
            </a:prstGeom>
            <a:noFill/>
            <a:ln>
              <a:noFill/>
            </a:ln>
          </p:spPr>
        </p:pic>
        <p:pic>
          <p:nvPicPr>
            <p:cNvPr id="94" name="Google Shape;94;p6"/>
            <p:cNvPicPr preferRelativeResize="0"/>
            <p:nvPr/>
          </p:nvPicPr>
          <p:blipFill rotWithShape="1">
            <a:blip r:embed="rId2">
              <a:alphaModFix/>
            </a:blip>
            <a:srcRect l="11213" t="21923" r="13223" b="13651"/>
            <a:stretch/>
          </p:blipFill>
          <p:spPr>
            <a:xfrm rot="4812176">
              <a:off x="7451114" y="1168847"/>
              <a:ext cx="1330497" cy="1134396"/>
            </a:xfrm>
            <a:prstGeom prst="rect">
              <a:avLst/>
            </a:prstGeom>
            <a:noFill/>
            <a:ln>
              <a:noFill/>
            </a:ln>
          </p:spPr>
        </p:pic>
        <p:pic>
          <p:nvPicPr>
            <p:cNvPr id="95" name="Google Shape;95;p6"/>
            <p:cNvPicPr preferRelativeResize="0"/>
            <p:nvPr/>
          </p:nvPicPr>
          <p:blipFill rotWithShape="1">
            <a:blip r:embed="rId2">
              <a:alphaModFix/>
            </a:blip>
            <a:srcRect l="11213" t="21923" r="13223" b="13651"/>
            <a:stretch/>
          </p:blipFill>
          <p:spPr>
            <a:xfrm rot="-9900024">
              <a:off x="7333904" y="2362077"/>
              <a:ext cx="1330496" cy="1134396"/>
            </a:xfrm>
            <a:prstGeom prst="rect">
              <a:avLst/>
            </a:prstGeom>
            <a:noFill/>
            <a:ln>
              <a:noFill/>
            </a:ln>
          </p:spPr>
        </p:pic>
        <p:pic>
          <p:nvPicPr>
            <p:cNvPr id="96" name="Google Shape;96;p6"/>
            <p:cNvPicPr preferRelativeResize="0"/>
            <p:nvPr/>
          </p:nvPicPr>
          <p:blipFill rotWithShape="1">
            <a:blip r:embed="rId2">
              <a:alphaModFix/>
            </a:blip>
            <a:srcRect l="11213" t="21923" r="13223" b="13651"/>
            <a:stretch/>
          </p:blipFill>
          <p:spPr>
            <a:xfrm rot="7141094">
              <a:off x="6326108" y="2889048"/>
              <a:ext cx="1493160" cy="1273080"/>
            </a:xfrm>
            <a:prstGeom prst="rect">
              <a:avLst/>
            </a:prstGeom>
            <a:noFill/>
            <a:ln>
              <a:noFill/>
            </a:ln>
          </p:spPr>
        </p:pic>
        <p:pic>
          <p:nvPicPr>
            <p:cNvPr id="97" name="Google Shape;97;p6"/>
            <p:cNvPicPr preferRelativeResize="0"/>
            <p:nvPr/>
          </p:nvPicPr>
          <p:blipFill rotWithShape="1">
            <a:blip r:embed="rId2">
              <a:alphaModFix/>
            </a:blip>
            <a:srcRect l="11213" t="21923" r="13223" b="13651"/>
            <a:stretch/>
          </p:blipFill>
          <p:spPr>
            <a:xfrm rot="-10288006" flipH="1">
              <a:off x="6905672" y="4156768"/>
              <a:ext cx="1052554" cy="897430"/>
            </a:xfrm>
            <a:prstGeom prst="rect">
              <a:avLst/>
            </a:prstGeom>
            <a:noFill/>
            <a:ln>
              <a:noFill/>
            </a:ln>
          </p:spPr>
        </p:pic>
        <p:pic>
          <p:nvPicPr>
            <p:cNvPr id="98" name="Google Shape;98;p6"/>
            <p:cNvPicPr preferRelativeResize="0"/>
            <p:nvPr/>
          </p:nvPicPr>
          <p:blipFill rotWithShape="1">
            <a:blip r:embed="rId2">
              <a:alphaModFix/>
            </a:blip>
            <a:srcRect l="11213" t="21923" r="13223" b="13651"/>
            <a:stretch/>
          </p:blipFill>
          <p:spPr>
            <a:xfrm rot="4593926" flipH="1">
              <a:off x="9054915" y="5948989"/>
              <a:ext cx="1173340" cy="1000415"/>
            </a:xfrm>
            <a:prstGeom prst="rect">
              <a:avLst/>
            </a:prstGeom>
            <a:noFill/>
            <a:ln>
              <a:noFill/>
            </a:ln>
          </p:spPr>
        </p:pic>
      </p:grpSp>
      <p:grpSp>
        <p:nvGrpSpPr>
          <p:cNvPr id="99" name="Google Shape;99;p6"/>
          <p:cNvGrpSpPr/>
          <p:nvPr/>
        </p:nvGrpSpPr>
        <p:grpSpPr>
          <a:xfrm rot="3651214" flipH="1">
            <a:off x="-1588746" y="-5839374"/>
            <a:ext cx="5710496" cy="10364288"/>
            <a:chOff x="4406416" y="-2885732"/>
            <a:chExt cx="5711005" cy="10365211"/>
          </a:xfrm>
        </p:grpSpPr>
        <p:sp>
          <p:nvSpPr>
            <p:cNvPr id="100" name="Google Shape;100;p6"/>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 name="Google Shape;103;p6"/>
            <p:cNvPicPr preferRelativeResize="0"/>
            <p:nvPr/>
          </p:nvPicPr>
          <p:blipFill rotWithShape="1">
            <a:blip r:embed="rId2">
              <a:alphaModFix/>
            </a:blip>
            <a:srcRect l="11213" t="21923" r="13223" b="13651"/>
            <a:stretch/>
          </p:blipFill>
          <p:spPr>
            <a:xfrm rot="-10365792">
              <a:off x="5430395" y="1800527"/>
              <a:ext cx="2104600" cy="1794375"/>
            </a:xfrm>
            <a:prstGeom prst="rect">
              <a:avLst/>
            </a:prstGeom>
            <a:noFill/>
            <a:ln>
              <a:noFill/>
            </a:ln>
          </p:spPr>
        </p:pic>
        <p:pic>
          <p:nvPicPr>
            <p:cNvPr id="104" name="Google Shape;104;p6"/>
            <p:cNvPicPr preferRelativeResize="0"/>
            <p:nvPr/>
          </p:nvPicPr>
          <p:blipFill rotWithShape="1">
            <a:blip r:embed="rId2">
              <a:alphaModFix/>
            </a:blip>
            <a:srcRect l="11213" t="21923" r="13223" b="13651"/>
            <a:stretch/>
          </p:blipFill>
          <p:spPr>
            <a:xfrm rot="-677763">
              <a:off x="7082615" y="-531807"/>
              <a:ext cx="2104600" cy="1794375"/>
            </a:xfrm>
            <a:prstGeom prst="rect">
              <a:avLst/>
            </a:prstGeom>
            <a:noFill/>
            <a:ln>
              <a:noFill/>
            </a:ln>
          </p:spPr>
        </p:pic>
        <p:pic>
          <p:nvPicPr>
            <p:cNvPr id="105" name="Google Shape;105;p6"/>
            <p:cNvPicPr preferRelativeResize="0"/>
            <p:nvPr/>
          </p:nvPicPr>
          <p:blipFill rotWithShape="1">
            <a:blip r:embed="rId2">
              <a:alphaModFix/>
            </a:blip>
            <a:srcRect l="11213" t="21923" r="13223" b="13651"/>
            <a:stretch/>
          </p:blipFill>
          <p:spPr>
            <a:xfrm rot="956135">
              <a:off x="5912416" y="892552"/>
              <a:ext cx="1390516" cy="1185571"/>
            </a:xfrm>
            <a:prstGeom prst="rect">
              <a:avLst/>
            </a:prstGeom>
            <a:noFill/>
            <a:ln>
              <a:noFill/>
            </a:ln>
          </p:spPr>
        </p:pic>
        <p:pic>
          <p:nvPicPr>
            <p:cNvPr id="106" name="Google Shape;106;p6"/>
            <p:cNvPicPr preferRelativeResize="0"/>
            <p:nvPr/>
          </p:nvPicPr>
          <p:blipFill rotWithShape="1">
            <a:blip r:embed="rId2">
              <a:alphaModFix/>
            </a:blip>
            <a:srcRect l="11213" t="21923" r="13223" b="13651"/>
            <a:stretch/>
          </p:blipFill>
          <p:spPr>
            <a:xfrm rot="9312173">
              <a:off x="6908152" y="1119028"/>
              <a:ext cx="1330496" cy="1134396"/>
            </a:xfrm>
            <a:prstGeom prst="rect">
              <a:avLst/>
            </a:prstGeom>
            <a:noFill/>
            <a:ln>
              <a:noFill/>
            </a:ln>
          </p:spPr>
        </p:pic>
        <p:pic>
          <p:nvPicPr>
            <p:cNvPr id="107" name="Google Shape;107;p6"/>
            <p:cNvPicPr preferRelativeResize="0"/>
            <p:nvPr/>
          </p:nvPicPr>
          <p:blipFill rotWithShape="1">
            <a:blip r:embed="rId2">
              <a:alphaModFix/>
            </a:blip>
            <a:srcRect l="11213" t="21923" r="13223" b="13651"/>
            <a:stretch/>
          </p:blipFill>
          <p:spPr>
            <a:xfrm rot="10799977">
              <a:off x="7605434" y="1963887"/>
              <a:ext cx="1330496" cy="1134396"/>
            </a:xfrm>
            <a:prstGeom prst="rect">
              <a:avLst/>
            </a:prstGeom>
            <a:noFill/>
            <a:ln>
              <a:noFill/>
            </a:ln>
          </p:spPr>
        </p:pic>
        <p:pic>
          <p:nvPicPr>
            <p:cNvPr id="108" name="Google Shape;108;p6"/>
            <p:cNvPicPr preferRelativeResize="0"/>
            <p:nvPr/>
          </p:nvPicPr>
          <p:blipFill rotWithShape="1">
            <a:blip r:embed="rId2">
              <a:alphaModFix/>
            </a:blip>
            <a:srcRect l="11213" t="21923" r="13223" b="13651"/>
            <a:stretch/>
          </p:blipFill>
          <p:spPr>
            <a:xfrm rot="7141094">
              <a:off x="6326108" y="2889048"/>
              <a:ext cx="1493160" cy="1273080"/>
            </a:xfrm>
            <a:prstGeom prst="rect">
              <a:avLst/>
            </a:prstGeom>
            <a:noFill/>
            <a:ln>
              <a:noFill/>
            </a:ln>
          </p:spPr>
        </p:pic>
        <p:pic>
          <p:nvPicPr>
            <p:cNvPr id="109" name="Google Shape;109;p6"/>
            <p:cNvPicPr preferRelativeResize="0"/>
            <p:nvPr/>
          </p:nvPicPr>
          <p:blipFill rotWithShape="1">
            <a:blip r:embed="rId2">
              <a:alphaModFix/>
            </a:blip>
            <a:srcRect l="11213" t="21923" r="13223" b="13651"/>
            <a:stretch/>
          </p:blipFill>
          <p:spPr>
            <a:xfrm rot="10411993" flipH="1">
              <a:off x="6949147" y="4273511"/>
              <a:ext cx="1052555" cy="897430"/>
            </a:xfrm>
            <a:prstGeom prst="rect">
              <a:avLst/>
            </a:prstGeom>
            <a:noFill/>
            <a:ln>
              <a:noFill/>
            </a:ln>
          </p:spPr>
        </p:pic>
        <p:pic>
          <p:nvPicPr>
            <p:cNvPr id="110" name="Google Shape;110;p6"/>
            <p:cNvPicPr preferRelativeResize="0"/>
            <p:nvPr/>
          </p:nvPicPr>
          <p:blipFill rotWithShape="1">
            <a:blip r:embed="rId2">
              <a:alphaModFix/>
            </a:blip>
            <a:srcRect l="11213" t="21923" r="13223" b="13651"/>
            <a:stretch/>
          </p:blipFill>
          <p:spPr>
            <a:xfrm rot="993923" flipH="1">
              <a:off x="7375250" y="3234174"/>
              <a:ext cx="1173339" cy="1000414"/>
            </a:xfrm>
            <a:prstGeom prst="rect">
              <a:avLst/>
            </a:prstGeom>
            <a:noFill/>
            <a:ln>
              <a:noFill/>
            </a:ln>
          </p:spPr>
        </p:pic>
      </p:grpSp>
      <p:pic>
        <p:nvPicPr>
          <p:cNvPr id="111" name="Google Shape;111;p6"/>
          <p:cNvPicPr preferRelativeResize="0"/>
          <p:nvPr/>
        </p:nvPicPr>
        <p:blipFill rotWithShape="1">
          <a:blip r:embed="rId2">
            <a:alphaModFix/>
          </a:blip>
          <a:srcRect l="11213" t="21923" r="13223" b="13651"/>
          <a:stretch/>
        </p:blipFill>
        <p:spPr>
          <a:xfrm rot="2695205" flipH="1">
            <a:off x="491511" y="-3039750"/>
            <a:ext cx="1390440" cy="1185506"/>
          </a:xfrm>
          <a:prstGeom prst="rect">
            <a:avLst/>
          </a:prstGeom>
          <a:noFill/>
          <a:ln>
            <a:noFill/>
          </a:ln>
        </p:spPr>
      </p:pic>
      <p:pic>
        <p:nvPicPr>
          <p:cNvPr id="112" name="Google Shape;112;p6"/>
          <p:cNvPicPr preferRelativeResize="0"/>
          <p:nvPr/>
        </p:nvPicPr>
        <p:blipFill rotWithShape="1">
          <a:blip r:embed="rId2">
            <a:alphaModFix/>
          </a:blip>
          <a:srcRect l="11213" t="21923" r="13223" b="13651"/>
          <a:stretch/>
        </p:blipFill>
        <p:spPr>
          <a:xfrm rot="3710253" flipH="1">
            <a:off x="-902111" y="4490149"/>
            <a:ext cx="1493077" cy="1273010"/>
          </a:xfrm>
          <a:prstGeom prst="rect">
            <a:avLst/>
          </a:prstGeom>
          <a:noFill/>
          <a:ln>
            <a:noFill/>
          </a:ln>
        </p:spPr>
      </p:pic>
      <p:pic>
        <p:nvPicPr>
          <p:cNvPr id="113" name="Google Shape;113;p6"/>
          <p:cNvPicPr preferRelativeResize="0"/>
          <p:nvPr/>
        </p:nvPicPr>
        <p:blipFill rotWithShape="1">
          <a:blip r:embed="rId2">
            <a:alphaModFix/>
          </a:blip>
          <a:srcRect l="11213" t="21923" r="13223" b="13651"/>
          <a:stretch/>
        </p:blipFill>
        <p:spPr>
          <a:xfrm rot="-789755" flipH="1">
            <a:off x="-1115924" y="3070050"/>
            <a:ext cx="1493078" cy="1273010"/>
          </a:xfrm>
          <a:prstGeom prst="rect">
            <a:avLst/>
          </a:prstGeom>
          <a:noFill/>
          <a:ln>
            <a:noFill/>
          </a:ln>
        </p:spPr>
      </p:pic>
      <p:sp>
        <p:nvSpPr>
          <p:cNvPr id="114" name="Google Shape;114;p6"/>
          <p:cNvSpPr txBox="1">
            <a:spLocks noGrp="1"/>
          </p:cNvSpPr>
          <p:nvPr>
            <p:ph type="title"/>
          </p:nvPr>
        </p:nvSpPr>
        <p:spPr>
          <a:xfrm>
            <a:off x="720000" y="794225"/>
            <a:ext cx="7704000" cy="492600"/>
          </a:xfrm>
          <a:prstGeom prst="rect">
            <a:avLst/>
          </a:prstGeom>
        </p:spPr>
        <p:txBody>
          <a:bodyPr spcFirstLastPara="1" wrap="square" lIns="0" tIns="0" rIns="0" bIns="0" anchor="t" anchorCtr="0">
            <a:noAutofit/>
          </a:bodyPr>
          <a:lstStyle>
            <a:lvl1pPr marR="91440" lvl="0" algn="ctr" rtl="0">
              <a:spcBef>
                <a:spcPts val="0"/>
              </a:spcBef>
              <a:spcAft>
                <a:spcPts val="0"/>
              </a:spcAft>
              <a:buSzPts val="3200"/>
              <a:buNone/>
              <a:defRPr sz="3500"/>
            </a:lvl1pPr>
            <a:lvl2pPr lvl="1" rtl="0">
              <a:spcBef>
                <a:spcPts val="0"/>
              </a:spcBef>
              <a:spcAft>
                <a:spcPts val="0"/>
              </a:spcAft>
              <a:buSzPts val="3200"/>
              <a:buNone/>
              <a:defRPr b="1"/>
            </a:lvl2pPr>
            <a:lvl3pPr lvl="2" rtl="0">
              <a:spcBef>
                <a:spcPts val="0"/>
              </a:spcBef>
              <a:spcAft>
                <a:spcPts val="0"/>
              </a:spcAft>
              <a:buSzPts val="3200"/>
              <a:buNone/>
              <a:defRPr b="1"/>
            </a:lvl3pPr>
            <a:lvl4pPr lvl="3" rtl="0">
              <a:spcBef>
                <a:spcPts val="0"/>
              </a:spcBef>
              <a:spcAft>
                <a:spcPts val="0"/>
              </a:spcAft>
              <a:buSzPts val="3200"/>
              <a:buNone/>
              <a:defRPr b="1"/>
            </a:lvl4pPr>
            <a:lvl5pPr lvl="4" rtl="0">
              <a:spcBef>
                <a:spcPts val="0"/>
              </a:spcBef>
              <a:spcAft>
                <a:spcPts val="0"/>
              </a:spcAft>
              <a:buSzPts val="3200"/>
              <a:buNone/>
              <a:defRPr b="1"/>
            </a:lvl5pPr>
            <a:lvl6pPr lvl="5" rtl="0">
              <a:spcBef>
                <a:spcPts val="0"/>
              </a:spcBef>
              <a:spcAft>
                <a:spcPts val="0"/>
              </a:spcAft>
              <a:buSzPts val="3200"/>
              <a:buNone/>
              <a:defRPr b="1"/>
            </a:lvl6pPr>
            <a:lvl7pPr lvl="6" rtl="0">
              <a:spcBef>
                <a:spcPts val="0"/>
              </a:spcBef>
              <a:spcAft>
                <a:spcPts val="0"/>
              </a:spcAft>
              <a:buSzPts val="3200"/>
              <a:buNone/>
              <a:defRPr b="1"/>
            </a:lvl7pPr>
            <a:lvl8pPr lvl="7" rtl="0">
              <a:spcBef>
                <a:spcPts val="0"/>
              </a:spcBef>
              <a:spcAft>
                <a:spcPts val="0"/>
              </a:spcAft>
              <a:buSzPts val="3200"/>
              <a:buNone/>
              <a:defRPr b="1"/>
            </a:lvl8pPr>
            <a:lvl9pPr lvl="8" rtl="0">
              <a:spcBef>
                <a:spcPts val="0"/>
              </a:spcBef>
              <a:spcAft>
                <a:spcPts val="0"/>
              </a:spcAft>
              <a:buSzPts val="3200"/>
              <a:buNone/>
              <a:defRPr b="1"/>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5"/>
        <p:cNvGrpSpPr/>
        <p:nvPr/>
      </p:nvGrpSpPr>
      <p:grpSpPr>
        <a:xfrm>
          <a:off x="0" y="0"/>
          <a:ext cx="0" cy="0"/>
          <a:chOff x="0" y="0"/>
          <a:chExt cx="0" cy="0"/>
        </a:xfrm>
      </p:grpSpPr>
      <p:grpSp>
        <p:nvGrpSpPr>
          <p:cNvPr id="116" name="Google Shape;116;p7"/>
          <p:cNvGrpSpPr/>
          <p:nvPr/>
        </p:nvGrpSpPr>
        <p:grpSpPr>
          <a:xfrm rot="-900049" flipH="1">
            <a:off x="6020961" y="-4819144"/>
            <a:ext cx="5710283" cy="10363900"/>
            <a:chOff x="4406416" y="-2885732"/>
            <a:chExt cx="5711005" cy="10365211"/>
          </a:xfrm>
        </p:grpSpPr>
        <p:sp>
          <p:nvSpPr>
            <p:cNvPr id="117" name="Google Shape;117;p7"/>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0" name="Google Shape;120;p7"/>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121" name="Google Shape;121;p7"/>
            <p:cNvPicPr preferRelativeResize="0"/>
            <p:nvPr/>
          </p:nvPicPr>
          <p:blipFill rotWithShape="1">
            <a:blip r:embed="rId2">
              <a:alphaModFix/>
            </a:blip>
            <a:srcRect l="11213" t="21923" r="13223" b="13651"/>
            <a:stretch/>
          </p:blipFill>
          <p:spPr>
            <a:xfrm rot="4722235">
              <a:off x="6108565" y="-789959"/>
              <a:ext cx="2104600" cy="1794377"/>
            </a:xfrm>
            <a:prstGeom prst="rect">
              <a:avLst/>
            </a:prstGeom>
            <a:noFill/>
            <a:ln>
              <a:noFill/>
            </a:ln>
          </p:spPr>
        </p:pic>
        <p:pic>
          <p:nvPicPr>
            <p:cNvPr id="122" name="Google Shape;122;p7"/>
            <p:cNvPicPr preferRelativeResize="0"/>
            <p:nvPr/>
          </p:nvPicPr>
          <p:blipFill rotWithShape="1">
            <a:blip r:embed="rId2">
              <a:alphaModFix/>
            </a:blip>
            <a:srcRect l="11213" t="21923" r="13223" b="13651"/>
            <a:stretch/>
          </p:blipFill>
          <p:spPr>
            <a:xfrm rot="3656132">
              <a:off x="6217247" y="892551"/>
              <a:ext cx="1390516" cy="1185571"/>
            </a:xfrm>
            <a:prstGeom prst="rect">
              <a:avLst/>
            </a:prstGeom>
            <a:noFill/>
            <a:ln>
              <a:noFill/>
            </a:ln>
          </p:spPr>
        </p:pic>
        <p:pic>
          <p:nvPicPr>
            <p:cNvPr id="123" name="Google Shape;123;p7"/>
            <p:cNvPicPr preferRelativeResize="0"/>
            <p:nvPr/>
          </p:nvPicPr>
          <p:blipFill rotWithShape="1">
            <a:blip r:embed="rId2">
              <a:alphaModFix/>
            </a:blip>
            <a:srcRect l="11213" t="21923" r="13223" b="13651"/>
            <a:stretch/>
          </p:blipFill>
          <p:spPr>
            <a:xfrm rot="9312173">
              <a:off x="7509104" y="724243"/>
              <a:ext cx="1330496" cy="1134396"/>
            </a:xfrm>
            <a:prstGeom prst="rect">
              <a:avLst/>
            </a:prstGeom>
            <a:noFill/>
            <a:ln>
              <a:noFill/>
            </a:ln>
          </p:spPr>
        </p:pic>
        <p:pic>
          <p:nvPicPr>
            <p:cNvPr id="124" name="Google Shape;124;p7"/>
            <p:cNvPicPr preferRelativeResize="0"/>
            <p:nvPr/>
          </p:nvPicPr>
          <p:blipFill rotWithShape="1">
            <a:blip r:embed="rId2">
              <a:alphaModFix/>
            </a:blip>
            <a:srcRect l="11213" t="21923" r="13223" b="13651"/>
            <a:stretch/>
          </p:blipFill>
          <p:spPr>
            <a:xfrm rot="-9000023">
              <a:off x="7333905" y="1981038"/>
              <a:ext cx="1330496" cy="1134397"/>
            </a:xfrm>
            <a:prstGeom prst="rect">
              <a:avLst/>
            </a:prstGeom>
            <a:noFill/>
            <a:ln>
              <a:noFill/>
            </a:ln>
          </p:spPr>
        </p:pic>
        <p:pic>
          <p:nvPicPr>
            <p:cNvPr id="125" name="Google Shape;125;p7"/>
            <p:cNvPicPr preferRelativeResize="0"/>
            <p:nvPr/>
          </p:nvPicPr>
          <p:blipFill rotWithShape="1">
            <a:blip r:embed="rId2">
              <a:alphaModFix/>
            </a:blip>
            <a:srcRect l="11213" t="21923" r="13223" b="13651"/>
            <a:stretch/>
          </p:blipFill>
          <p:spPr>
            <a:xfrm rot="6241093">
              <a:off x="6554731" y="2889048"/>
              <a:ext cx="1493159" cy="1273080"/>
            </a:xfrm>
            <a:prstGeom prst="rect">
              <a:avLst/>
            </a:prstGeom>
            <a:noFill/>
            <a:ln>
              <a:noFill/>
            </a:ln>
          </p:spPr>
        </p:pic>
        <p:pic>
          <p:nvPicPr>
            <p:cNvPr id="126" name="Google Shape;126;p7"/>
            <p:cNvPicPr preferRelativeResize="0"/>
            <p:nvPr/>
          </p:nvPicPr>
          <p:blipFill rotWithShape="1">
            <a:blip r:embed="rId2">
              <a:alphaModFix/>
            </a:blip>
            <a:srcRect l="11213" t="21923" r="13223" b="13651"/>
            <a:stretch/>
          </p:blipFill>
          <p:spPr>
            <a:xfrm rot="-3088002" flipH="1">
              <a:off x="6963661" y="4016994"/>
              <a:ext cx="1052554" cy="897430"/>
            </a:xfrm>
            <a:prstGeom prst="rect">
              <a:avLst/>
            </a:prstGeom>
            <a:noFill/>
            <a:ln>
              <a:noFill/>
            </a:ln>
          </p:spPr>
        </p:pic>
        <p:pic>
          <p:nvPicPr>
            <p:cNvPr id="127" name="Google Shape;127;p7"/>
            <p:cNvPicPr preferRelativeResize="0"/>
            <p:nvPr/>
          </p:nvPicPr>
          <p:blipFill rotWithShape="1">
            <a:blip r:embed="rId2">
              <a:alphaModFix/>
            </a:blip>
            <a:srcRect l="11213" t="21923" r="13223" b="13651"/>
            <a:stretch/>
          </p:blipFill>
          <p:spPr>
            <a:xfrm rot="4593926" flipH="1">
              <a:off x="7658494" y="5003231"/>
              <a:ext cx="1173340" cy="1000415"/>
            </a:xfrm>
            <a:prstGeom prst="rect">
              <a:avLst/>
            </a:prstGeom>
            <a:noFill/>
            <a:ln>
              <a:noFill/>
            </a:ln>
          </p:spPr>
        </p:pic>
      </p:grpSp>
      <p:grpSp>
        <p:nvGrpSpPr>
          <p:cNvPr id="128" name="Google Shape;128;p7"/>
          <p:cNvGrpSpPr/>
          <p:nvPr/>
        </p:nvGrpSpPr>
        <p:grpSpPr>
          <a:xfrm rot="1799918">
            <a:off x="-3293787" y="-1213693"/>
            <a:ext cx="5710099" cy="10363567"/>
            <a:chOff x="4406416" y="-2885732"/>
            <a:chExt cx="5711005" cy="10365211"/>
          </a:xfrm>
        </p:grpSpPr>
        <p:sp>
          <p:nvSpPr>
            <p:cNvPr id="129" name="Google Shape;129;p7"/>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 name="Google Shape;132;p7"/>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133" name="Google Shape;133;p7"/>
            <p:cNvPicPr preferRelativeResize="0"/>
            <p:nvPr/>
          </p:nvPicPr>
          <p:blipFill rotWithShape="1">
            <a:blip r:embed="rId2">
              <a:alphaModFix/>
            </a:blip>
            <a:srcRect l="11213" t="21923" r="13223" b="13651"/>
            <a:stretch/>
          </p:blipFill>
          <p:spPr>
            <a:xfrm rot="-9677769">
              <a:off x="6216340" y="-603282"/>
              <a:ext cx="2104600" cy="1794377"/>
            </a:xfrm>
            <a:prstGeom prst="rect">
              <a:avLst/>
            </a:prstGeom>
            <a:noFill/>
            <a:ln>
              <a:noFill/>
            </a:ln>
          </p:spPr>
        </p:pic>
        <p:pic>
          <p:nvPicPr>
            <p:cNvPr id="134" name="Google Shape;134;p7"/>
            <p:cNvPicPr preferRelativeResize="0"/>
            <p:nvPr/>
          </p:nvPicPr>
          <p:blipFill rotWithShape="1">
            <a:blip r:embed="rId2">
              <a:alphaModFix/>
            </a:blip>
            <a:srcRect l="11213" t="21923" r="13223" b="13651"/>
            <a:stretch/>
          </p:blipFill>
          <p:spPr>
            <a:xfrm rot="3656132">
              <a:off x="6217247" y="892551"/>
              <a:ext cx="1390516" cy="1185571"/>
            </a:xfrm>
            <a:prstGeom prst="rect">
              <a:avLst/>
            </a:prstGeom>
            <a:noFill/>
            <a:ln>
              <a:noFill/>
            </a:ln>
          </p:spPr>
        </p:pic>
        <p:pic>
          <p:nvPicPr>
            <p:cNvPr id="135" name="Google Shape;135;p7"/>
            <p:cNvPicPr preferRelativeResize="0"/>
            <p:nvPr/>
          </p:nvPicPr>
          <p:blipFill rotWithShape="1">
            <a:blip r:embed="rId2">
              <a:alphaModFix/>
            </a:blip>
            <a:srcRect l="11213" t="21923" r="13223" b="13651"/>
            <a:stretch/>
          </p:blipFill>
          <p:spPr>
            <a:xfrm rot="9312173">
              <a:off x="7509104" y="724243"/>
              <a:ext cx="1330496" cy="1134396"/>
            </a:xfrm>
            <a:prstGeom prst="rect">
              <a:avLst/>
            </a:prstGeom>
            <a:noFill/>
            <a:ln>
              <a:noFill/>
            </a:ln>
          </p:spPr>
        </p:pic>
        <p:pic>
          <p:nvPicPr>
            <p:cNvPr id="136" name="Google Shape;136;p7"/>
            <p:cNvPicPr preferRelativeResize="0"/>
            <p:nvPr/>
          </p:nvPicPr>
          <p:blipFill rotWithShape="1">
            <a:blip r:embed="rId2">
              <a:alphaModFix/>
            </a:blip>
            <a:srcRect l="11213" t="21923" r="13223" b="13651"/>
            <a:stretch/>
          </p:blipFill>
          <p:spPr>
            <a:xfrm rot="-9000023">
              <a:off x="7333905" y="1981038"/>
              <a:ext cx="1330496" cy="1134397"/>
            </a:xfrm>
            <a:prstGeom prst="rect">
              <a:avLst/>
            </a:prstGeom>
            <a:noFill/>
            <a:ln>
              <a:noFill/>
            </a:ln>
          </p:spPr>
        </p:pic>
        <p:pic>
          <p:nvPicPr>
            <p:cNvPr id="137" name="Google Shape;137;p7"/>
            <p:cNvPicPr preferRelativeResize="0"/>
            <p:nvPr/>
          </p:nvPicPr>
          <p:blipFill rotWithShape="1">
            <a:blip r:embed="rId2">
              <a:alphaModFix/>
            </a:blip>
            <a:srcRect l="11213" t="21923" r="13223" b="13651"/>
            <a:stretch/>
          </p:blipFill>
          <p:spPr>
            <a:xfrm rot="6241093">
              <a:off x="6554731" y="2889048"/>
              <a:ext cx="1493159" cy="1273080"/>
            </a:xfrm>
            <a:prstGeom prst="rect">
              <a:avLst/>
            </a:prstGeom>
            <a:noFill/>
            <a:ln>
              <a:noFill/>
            </a:ln>
          </p:spPr>
        </p:pic>
        <p:pic>
          <p:nvPicPr>
            <p:cNvPr id="138" name="Google Shape;138;p7"/>
            <p:cNvPicPr preferRelativeResize="0"/>
            <p:nvPr/>
          </p:nvPicPr>
          <p:blipFill rotWithShape="1">
            <a:blip r:embed="rId2">
              <a:alphaModFix/>
            </a:blip>
            <a:srcRect l="11213" t="21923" r="13223" b="13651"/>
            <a:stretch/>
          </p:blipFill>
          <p:spPr>
            <a:xfrm rot="-3088002" flipH="1">
              <a:off x="6963661" y="4016994"/>
              <a:ext cx="1052554" cy="897430"/>
            </a:xfrm>
            <a:prstGeom prst="rect">
              <a:avLst/>
            </a:prstGeom>
            <a:noFill/>
            <a:ln>
              <a:noFill/>
            </a:ln>
          </p:spPr>
        </p:pic>
        <p:pic>
          <p:nvPicPr>
            <p:cNvPr id="139" name="Google Shape;139;p7"/>
            <p:cNvPicPr preferRelativeResize="0"/>
            <p:nvPr/>
          </p:nvPicPr>
          <p:blipFill rotWithShape="1">
            <a:blip r:embed="rId2">
              <a:alphaModFix/>
            </a:blip>
            <a:srcRect l="11213" t="21923" r="13223" b="13651"/>
            <a:stretch/>
          </p:blipFill>
          <p:spPr>
            <a:xfrm rot="4593926" flipH="1">
              <a:off x="7658494" y="5003231"/>
              <a:ext cx="1173340" cy="1000415"/>
            </a:xfrm>
            <a:prstGeom prst="rect">
              <a:avLst/>
            </a:prstGeom>
            <a:noFill/>
            <a:ln>
              <a:noFill/>
            </a:ln>
          </p:spPr>
        </p:pic>
      </p:grpSp>
      <p:pic>
        <p:nvPicPr>
          <p:cNvPr id="140" name="Google Shape;140;p7"/>
          <p:cNvPicPr preferRelativeResize="0"/>
          <p:nvPr/>
        </p:nvPicPr>
        <p:blipFill rotWithShape="1">
          <a:blip r:embed="rId2">
            <a:alphaModFix/>
          </a:blip>
          <a:srcRect l="11213" t="21923" r="13223" b="13651"/>
          <a:stretch/>
        </p:blipFill>
        <p:spPr>
          <a:xfrm rot="6241042">
            <a:off x="-27571" y="-144603"/>
            <a:ext cx="1492970" cy="1272920"/>
          </a:xfrm>
          <a:prstGeom prst="rect">
            <a:avLst/>
          </a:prstGeom>
          <a:noFill/>
          <a:ln>
            <a:noFill/>
          </a:ln>
        </p:spPr>
      </p:pic>
      <p:pic>
        <p:nvPicPr>
          <p:cNvPr id="141" name="Google Shape;141;p7"/>
          <p:cNvPicPr preferRelativeResize="0"/>
          <p:nvPr/>
        </p:nvPicPr>
        <p:blipFill rotWithShape="1">
          <a:blip r:embed="rId2">
            <a:alphaModFix/>
          </a:blip>
          <a:srcRect l="11213" t="21923" r="13223" b="13651"/>
          <a:stretch/>
        </p:blipFill>
        <p:spPr>
          <a:xfrm rot="9899977" flipH="1">
            <a:off x="7283646" y="4093817"/>
            <a:ext cx="1330327" cy="1134253"/>
          </a:xfrm>
          <a:prstGeom prst="rect">
            <a:avLst/>
          </a:prstGeom>
          <a:noFill/>
          <a:ln>
            <a:noFill/>
          </a:ln>
        </p:spPr>
      </p:pic>
      <p:sp>
        <p:nvSpPr>
          <p:cNvPr id="142" name="Google Shape;142;p7"/>
          <p:cNvSpPr txBox="1">
            <a:spLocks noGrp="1"/>
          </p:cNvSpPr>
          <p:nvPr>
            <p:ph type="body" idx="1"/>
          </p:nvPr>
        </p:nvSpPr>
        <p:spPr>
          <a:xfrm>
            <a:off x="2066550" y="1999375"/>
            <a:ext cx="5010900" cy="1941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43" name="Google Shape;143;p7"/>
          <p:cNvSpPr txBox="1">
            <a:spLocks noGrp="1"/>
          </p:cNvSpPr>
          <p:nvPr>
            <p:ph type="title"/>
          </p:nvPr>
        </p:nvSpPr>
        <p:spPr>
          <a:xfrm>
            <a:off x="720000" y="794225"/>
            <a:ext cx="7704000" cy="492600"/>
          </a:xfrm>
          <a:prstGeom prst="rect">
            <a:avLst/>
          </a:prstGeom>
        </p:spPr>
        <p:txBody>
          <a:bodyPr spcFirstLastPara="1" wrap="square" lIns="0" tIns="0" rIns="0" bIns="0" anchor="t" anchorCtr="0">
            <a:noAutofit/>
          </a:bodyPr>
          <a:lstStyle>
            <a:lvl1pPr marR="91440" lvl="0" algn="ctr" rtl="0">
              <a:spcBef>
                <a:spcPts val="0"/>
              </a:spcBef>
              <a:spcAft>
                <a:spcPts val="0"/>
              </a:spcAft>
              <a:buSzPts val="3200"/>
              <a:buNone/>
              <a:defRPr sz="3500"/>
            </a:lvl1pPr>
            <a:lvl2pPr lvl="1" rtl="0">
              <a:spcBef>
                <a:spcPts val="0"/>
              </a:spcBef>
              <a:spcAft>
                <a:spcPts val="0"/>
              </a:spcAft>
              <a:buSzPts val="3200"/>
              <a:buNone/>
              <a:defRPr b="1"/>
            </a:lvl2pPr>
            <a:lvl3pPr lvl="2" rtl="0">
              <a:spcBef>
                <a:spcPts val="0"/>
              </a:spcBef>
              <a:spcAft>
                <a:spcPts val="0"/>
              </a:spcAft>
              <a:buSzPts val="3200"/>
              <a:buNone/>
              <a:defRPr b="1"/>
            </a:lvl3pPr>
            <a:lvl4pPr lvl="3" rtl="0">
              <a:spcBef>
                <a:spcPts val="0"/>
              </a:spcBef>
              <a:spcAft>
                <a:spcPts val="0"/>
              </a:spcAft>
              <a:buSzPts val="3200"/>
              <a:buNone/>
              <a:defRPr b="1"/>
            </a:lvl4pPr>
            <a:lvl5pPr lvl="4" rtl="0">
              <a:spcBef>
                <a:spcPts val="0"/>
              </a:spcBef>
              <a:spcAft>
                <a:spcPts val="0"/>
              </a:spcAft>
              <a:buSzPts val="3200"/>
              <a:buNone/>
              <a:defRPr b="1"/>
            </a:lvl5pPr>
            <a:lvl6pPr lvl="5" rtl="0">
              <a:spcBef>
                <a:spcPts val="0"/>
              </a:spcBef>
              <a:spcAft>
                <a:spcPts val="0"/>
              </a:spcAft>
              <a:buSzPts val="3200"/>
              <a:buNone/>
              <a:defRPr b="1"/>
            </a:lvl6pPr>
            <a:lvl7pPr lvl="6" rtl="0">
              <a:spcBef>
                <a:spcPts val="0"/>
              </a:spcBef>
              <a:spcAft>
                <a:spcPts val="0"/>
              </a:spcAft>
              <a:buSzPts val="3200"/>
              <a:buNone/>
              <a:defRPr b="1"/>
            </a:lvl7pPr>
            <a:lvl8pPr lvl="7" rtl="0">
              <a:spcBef>
                <a:spcPts val="0"/>
              </a:spcBef>
              <a:spcAft>
                <a:spcPts val="0"/>
              </a:spcAft>
              <a:buSzPts val="3200"/>
              <a:buNone/>
              <a:defRPr b="1"/>
            </a:lvl8pPr>
            <a:lvl9pPr lvl="8" rtl="0">
              <a:spcBef>
                <a:spcPts val="0"/>
              </a:spcBef>
              <a:spcAft>
                <a:spcPts val="0"/>
              </a:spcAft>
              <a:buSzPts val="3200"/>
              <a:buNone/>
              <a:defRPr b="1"/>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4"/>
        <p:cNvGrpSpPr/>
        <p:nvPr/>
      </p:nvGrpSpPr>
      <p:grpSpPr>
        <a:xfrm>
          <a:off x="0" y="0"/>
          <a:ext cx="0" cy="0"/>
          <a:chOff x="0" y="0"/>
          <a:chExt cx="0" cy="0"/>
        </a:xfrm>
      </p:grpSpPr>
      <p:grpSp>
        <p:nvGrpSpPr>
          <p:cNvPr id="145" name="Google Shape;145;p8"/>
          <p:cNvGrpSpPr/>
          <p:nvPr/>
        </p:nvGrpSpPr>
        <p:grpSpPr>
          <a:xfrm rot="133081">
            <a:off x="-2303692" y="-1606835"/>
            <a:ext cx="5857696" cy="10364684"/>
            <a:chOff x="4406416" y="-2885732"/>
            <a:chExt cx="5857993" cy="10365211"/>
          </a:xfrm>
        </p:grpSpPr>
        <p:sp>
          <p:nvSpPr>
            <p:cNvPr id="146" name="Google Shape;146;p8"/>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8"/>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150" name="Google Shape;150;p8"/>
            <p:cNvPicPr preferRelativeResize="0"/>
            <p:nvPr/>
          </p:nvPicPr>
          <p:blipFill rotWithShape="1">
            <a:blip r:embed="rId2">
              <a:alphaModFix/>
            </a:blip>
            <a:srcRect l="11213" t="21923" r="13223" b="13651"/>
            <a:stretch/>
          </p:blipFill>
          <p:spPr>
            <a:xfrm rot="-8777765">
              <a:off x="6252681" y="-534609"/>
              <a:ext cx="2104597" cy="1794375"/>
            </a:xfrm>
            <a:prstGeom prst="rect">
              <a:avLst/>
            </a:prstGeom>
            <a:noFill/>
            <a:ln>
              <a:noFill/>
            </a:ln>
          </p:spPr>
        </p:pic>
        <p:pic>
          <p:nvPicPr>
            <p:cNvPr id="151" name="Google Shape;151;p8"/>
            <p:cNvPicPr preferRelativeResize="0"/>
            <p:nvPr/>
          </p:nvPicPr>
          <p:blipFill rotWithShape="1">
            <a:blip r:embed="rId2">
              <a:alphaModFix/>
            </a:blip>
            <a:srcRect l="11213" t="21923" r="13223" b="13651"/>
            <a:stretch/>
          </p:blipFill>
          <p:spPr>
            <a:xfrm rot="956135">
              <a:off x="6287200" y="823961"/>
              <a:ext cx="1390516" cy="1185571"/>
            </a:xfrm>
            <a:prstGeom prst="rect">
              <a:avLst/>
            </a:prstGeom>
            <a:noFill/>
            <a:ln>
              <a:noFill/>
            </a:ln>
          </p:spPr>
        </p:pic>
        <p:pic>
          <p:nvPicPr>
            <p:cNvPr id="152" name="Google Shape;152;p8"/>
            <p:cNvPicPr preferRelativeResize="0"/>
            <p:nvPr/>
          </p:nvPicPr>
          <p:blipFill rotWithShape="1">
            <a:blip r:embed="rId2">
              <a:alphaModFix/>
            </a:blip>
            <a:srcRect l="11213" t="21923" r="13223" b="13651"/>
            <a:stretch/>
          </p:blipFill>
          <p:spPr>
            <a:xfrm rot="4812176">
              <a:off x="7451114" y="1168847"/>
              <a:ext cx="1330497" cy="1134396"/>
            </a:xfrm>
            <a:prstGeom prst="rect">
              <a:avLst/>
            </a:prstGeom>
            <a:noFill/>
            <a:ln>
              <a:noFill/>
            </a:ln>
          </p:spPr>
        </p:pic>
        <p:pic>
          <p:nvPicPr>
            <p:cNvPr id="153" name="Google Shape;153;p8"/>
            <p:cNvPicPr preferRelativeResize="0"/>
            <p:nvPr/>
          </p:nvPicPr>
          <p:blipFill rotWithShape="1">
            <a:blip r:embed="rId2">
              <a:alphaModFix/>
            </a:blip>
            <a:srcRect l="11213" t="21923" r="13223" b="13651"/>
            <a:stretch/>
          </p:blipFill>
          <p:spPr>
            <a:xfrm rot="-9900024">
              <a:off x="7333904" y="2362077"/>
              <a:ext cx="1330496" cy="1134396"/>
            </a:xfrm>
            <a:prstGeom prst="rect">
              <a:avLst/>
            </a:prstGeom>
            <a:noFill/>
            <a:ln>
              <a:noFill/>
            </a:ln>
          </p:spPr>
        </p:pic>
        <p:pic>
          <p:nvPicPr>
            <p:cNvPr id="154" name="Google Shape;154;p8"/>
            <p:cNvPicPr preferRelativeResize="0"/>
            <p:nvPr/>
          </p:nvPicPr>
          <p:blipFill rotWithShape="1">
            <a:blip r:embed="rId2">
              <a:alphaModFix/>
            </a:blip>
            <a:srcRect l="11213" t="21923" r="13223" b="13651"/>
            <a:stretch/>
          </p:blipFill>
          <p:spPr>
            <a:xfrm rot="7141094">
              <a:off x="6326108" y="2889048"/>
              <a:ext cx="1493160" cy="1273080"/>
            </a:xfrm>
            <a:prstGeom prst="rect">
              <a:avLst/>
            </a:prstGeom>
            <a:noFill/>
            <a:ln>
              <a:noFill/>
            </a:ln>
          </p:spPr>
        </p:pic>
        <p:pic>
          <p:nvPicPr>
            <p:cNvPr id="155" name="Google Shape;155;p8"/>
            <p:cNvPicPr preferRelativeResize="0"/>
            <p:nvPr/>
          </p:nvPicPr>
          <p:blipFill rotWithShape="1">
            <a:blip r:embed="rId2">
              <a:alphaModFix/>
            </a:blip>
            <a:srcRect l="11213" t="21923" r="13223" b="13651"/>
            <a:stretch/>
          </p:blipFill>
          <p:spPr>
            <a:xfrm rot="-10288006" flipH="1">
              <a:off x="6905672" y="4156768"/>
              <a:ext cx="1052554" cy="897430"/>
            </a:xfrm>
            <a:prstGeom prst="rect">
              <a:avLst/>
            </a:prstGeom>
            <a:noFill/>
            <a:ln>
              <a:noFill/>
            </a:ln>
          </p:spPr>
        </p:pic>
        <p:pic>
          <p:nvPicPr>
            <p:cNvPr id="156" name="Google Shape;156;p8"/>
            <p:cNvPicPr preferRelativeResize="0"/>
            <p:nvPr/>
          </p:nvPicPr>
          <p:blipFill rotWithShape="1">
            <a:blip r:embed="rId2">
              <a:alphaModFix/>
            </a:blip>
            <a:srcRect l="11213" t="21923" r="13223" b="13651"/>
            <a:stretch/>
          </p:blipFill>
          <p:spPr>
            <a:xfrm rot="4593926" flipH="1">
              <a:off x="9054915" y="5948989"/>
              <a:ext cx="1173340" cy="1000415"/>
            </a:xfrm>
            <a:prstGeom prst="rect">
              <a:avLst/>
            </a:prstGeom>
            <a:noFill/>
            <a:ln>
              <a:noFill/>
            </a:ln>
          </p:spPr>
        </p:pic>
      </p:grpSp>
      <p:grpSp>
        <p:nvGrpSpPr>
          <p:cNvPr id="157" name="Google Shape;157;p8"/>
          <p:cNvGrpSpPr/>
          <p:nvPr/>
        </p:nvGrpSpPr>
        <p:grpSpPr>
          <a:xfrm rot="-3548778" flipH="1">
            <a:off x="4906875" y="-5832965"/>
            <a:ext cx="5710475" cy="10364249"/>
            <a:chOff x="4406416" y="-2885732"/>
            <a:chExt cx="5711005" cy="10365211"/>
          </a:xfrm>
        </p:grpSpPr>
        <p:sp>
          <p:nvSpPr>
            <p:cNvPr id="158" name="Google Shape;158;p8"/>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 name="Google Shape;161;p8"/>
            <p:cNvPicPr preferRelativeResize="0"/>
            <p:nvPr/>
          </p:nvPicPr>
          <p:blipFill rotWithShape="1">
            <a:blip r:embed="rId2">
              <a:alphaModFix/>
            </a:blip>
            <a:srcRect l="11213" t="21923" r="13223" b="13651"/>
            <a:stretch/>
          </p:blipFill>
          <p:spPr>
            <a:xfrm rot="-10365792">
              <a:off x="5430395" y="1800527"/>
              <a:ext cx="2104600" cy="1794375"/>
            </a:xfrm>
            <a:prstGeom prst="rect">
              <a:avLst/>
            </a:prstGeom>
            <a:noFill/>
            <a:ln>
              <a:noFill/>
            </a:ln>
          </p:spPr>
        </p:pic>
        <p:pic>
          <p:nvPicPr>
            <p:cNvPr id="162" name="Google Shape;162;p8"/>
            <p:cNvPicPr preferRelativeResize="0"/>
            <p:nvPr/>
          </p:nvPicPr>
          <p:blipFill rotWithShape="1">
            <a:blip r:embed="rId2">
              <a:alphaModFix/>
            </a:blip>
            <a:srcRect l="11213" t="21923" r="13223" b="13651"/>
            <a:stretch/>
          </p:blipFill>
          <p:spPr>
            <a:xfrm rot="-677763">
              <a:off x="7082615" y="-531807"/>
              <a:ext cx="2104600" cy="1794375"/>
            </a:xfrm>
            <a:prstGeom prst="rect">
              <a:avLst/>
            </a:prstGeom>
            <a:noFill/>
            <a:ln>
              <a:noFill/>
            </a:ln>
          </p:spPr>
        </p:pic>
        <p:pic>
          <p:nvPicPr>
            <p:cNvPr id="163" name="Google Shape;163;p8"/>
            <p:cNvPicPr preferRelativeResize="0"/>
            <p:nvPr/>
          </p:nvPicPr>
          <p:blipFill rotWithShape="1">
            <a:blip r:embed="rId2">
              <a:alphaModFix/>
            </a:blip>
            <a:srcRect l="11213" t="21923" r="13223" b="13651"/>
            <a:stretch/>
          </p:blipFill>
          <p:spPr>
            <a:xfrm rot="956135">
              <a:off x="5912416" y="892552"/>
              <a:ext cx="1390516" cy="1185571"/>
            </a:xfrm>
            <a:prstGeom prst="rect">
              <a:avLst/>
            </a:prstGeom>
            <a:noFill/>
            <a:ln>
              <a:noFill/>
            </a:ln>
          </p:spPr>
        </p:pic>
        <p:pic>
          <p:nvPicPr>
            <p:cNvPr id="164" name="Google Shape;164;p8"/>
            <p:cNvPicPr preferRelativeResize="0"/>
            <p:nvPr/>
          </p:nvPicPr>
          <p:blipFill rotWithShape="1">
            <a:blip r:embed="rId2">
              <a:alphaModFix/>
            </a:blip>
            <a:srcRect l="11213" t="21923" r="13223" b="13651"/>
            <a:stretch/>
          </p:blipFill>
          <p:spPr>
            <a:xfrm rot="9312173">
              <a:off x="6908152" y="1119028"/>
              <a:ext cx="1330496" cy="1134396"/>
            </a:xfrm>
            <a:prstGeom prst="rect">
              <a:avLst/>
            </a:prstGeom>
            <a:noFill/>
            <a:ln>
              <a:noFill/>
            </a:ln>
          </p:spPr>
        </p:pic>
        <p:pic>
          <p:nvPicPr>
            <p:cNvPr id="165" name="Google Shape;165;p8"/>
            <p:cNvPicPr preferRelativeResize="0"/>
            <p:nvPr/>
          </p:nvPicPr>
          <p:blipFill rotWithShape="1">
            <a:blip r:embed="rId2">
              <a:alphaModFix/>
            </a:blip>
            <a:srcRect l="11213" t="21923" r="13223" b="13651"/>
            <a:stretch/>
          </p:blipFill>
          <p:spPr>
            <a:xfrm rot="10799977">
              <a:off x="7605434" y="1963887"/>
              <a:ext cx="1330496" cy="1134396"/>
            </a:xfrm>
            <a:prstGeom prst="rect">
              <a:avLst/>
            </a:prstGeom>
            <a:noFill/>
            <a:ln>
              <a:noFill/>
            </a:ln>
          </p:spPr>
        </p:pic>
        <p:pic>
          <p:nvPicPr>
            <p:cNvPr id="166" name="Google Shape;166;p8"/>
            <p:cNvPicPr preferRelativeResize="0"/>
            <p:nvPr/>
          </p:nvPicPr>
          <p:blipFill rotWithShape="1">
            <a:blip r:embed="rId2">
              <a:alphaModFix/>
            </a:blip>
            <a:srcRect l="11213" t="21923" r="13223" b="13651"/>
            <a:stretch/>
          </p:blipFill>
          <p:spPr>
            <a:xfrm rot="7141094">
              <a:off x="6326108" y="2889048"/>
              <a:ext cx="1493160" cy="1273080"/>
            </a:xfrm>
            <a:prstGeom prst="rect">
              <a:avLst/>
            </a:prstGeom>
            <a:noFill/>
            <a:ln>
              <a:noFill/>
            </a:ln>
          </p:spPr>
        </p:pic>
        <p:pic>
          <p:nvPicPr>
            <p:cNvPr id="167" name="Google Shape;167;p8"/>
            <p:cNvPicPr preferRelativeResize="0"/>
            <p:nvPr/>
          </p:nvPicPr>
          <p:blipFill rotWithShape="1">
            <a:blip r:embed="rId2">
              <a:alphaModFix/>
            </a:blip>
            <a:srcRect l="11213" t="21923" r="13223" b="13651"/>
            <a:stretch/>
          </p:blipFill>
          <p:spPr>
            <a:xfrm rot="10411993" flipH="1">
              <a:off x="6949147" y="4273511"/>
              <a:ext cx="1052555" cy="897430"/>
            </a:xfrm>
            <a:prstGeom prst="rect">
              <a:avLst/>
            </a:prstGeom>
            <a:noFill/>
            <a:ln>
              <a:noFill/>
            </a:ln>
          </p:spPr>
        </p:pic>
        <p:pic>
          <p:nvPicPr>
            <p:cNvPr id="168" name="Google Shape;168;p8"/>
            <p:cNvPicPr preferRelativeResize="0"/>
            <p:nvPr/>
          </p:nvPicPr>
          <p:blipFill rotWithShape="1">
            <a:blip r:embed="rId2">
              <a:alphaModFix/>
            </a:blip>
            <a:srcRect l="11213" t="21923" r="13223" b="13651"/>
            <a:stretch/>
          </p:blipFill>
          <p:spPr>
            <a:xfrm rot="993923" flipH="1">
              <a:off x="7375250" y="3234174"/>
              <a:ext cx="1173339" cy="1000414"/>
            </a:xfrm>
            <a:prstGeom prst="rect">
              <a:avLst/>
            </a:prstGeom>
            <a:noFill/>
            <a:ln>
              <a:noFill/>
            </a:ln>
          </p:spPr>
        </p:pic>
      </p:grpSp>
      <p:pic>
        <p:nvPicPr>
          <p:cNvPr id="169" name="Google Shape;169;p8"/>
          <p:cNvPicPr preferRelativeResize="0"/>
          <p:nvPr/>
        </p:nvPicPr>
        <p:blipFill rotWithShape="1">
          <a:blip r:embed="rId2">
            <a:alphaModFix/>
          </a:blip>
          <a:srcRect l="11213" t="21923" r="13223" b="13651"/>
          <a:stretch/>
        </p:blipFill>
        <p:spPr>
          <a:xfrm rot="-4504795" flipH="1">
            <a:off x="5556805" y="-279595"/>
            <a:ext cx="1390440" cy="1185506"/>
          </a:xfrm>
          <a:prstGeom prst="rect">
            <a:avLst/>
          </a:prstGeom>
          <a:noFill/>
          <a:ln>
            <a:noFill/>
          </a:ln>
        </p:spPr>
      </p:pic>
      <p:pic>
        <p:nvPicPr>
          <p:cNvPr id="170" name="Google Shape;170;p8"/>
          <p:cNvPicPr preferRelativeResize="0"/>
          <p:nvPr/>
        </p:nvPicPr>
        <p:blipFill rotWithShape="1">
          <a:blip r:embed="rId2">
            <a:alphaModFix/>
          </a:blip>
          <a:srcRect l="11213" t="21923" r="13223" b="13651"/>
          <a:stretch/>
        </p:blipFill>
        <p:spPr>
          <a:xfrm rot="-6189747" flipH="1">
            <a:off x="9341546" y="1655143"/>
            <a:ext cx="1493077" cy="1273010"/>
          </a:xfrm>
          <a:prstGeom prst="rect">
            <a:avLst/>
          </a:prstGeom>
          <a:noFill/>
          <a:ln>
            <a:noFill/>
          </a:ln>
        </p:spPr>
      </p:pic>
      <p:pic>
        <p:nvPicPr>
          <p:cNvPr id="171" name="Google Shape;171;p8"/>
          <p:cNvPicPr preferRelativeResize="0"/>
          <p:nvPr/>
        </p:nvPicPr>
        <p:blipFill rotWithShape="1">
          <a:blip r:embed="rId2">
            <a:alphaModFix/>
          </a:blip>
          <a:srcRect l="11213" t="21923" r="13223" b="13651"/>
          <a:stretch/>
        </p:blipFill>
        <p:spPr>
          <a:xfrm rot="-10689754" flipH="1">
            <a:off x="9180524" y="3082191"/>
            <a:ext cx="1493078" cy="1273010"/>
          </a:xfrm>
          <a:prstGeom prst="rect">
            <a:avLst/>
          </a:prstGeom>
          <a:noFill/>
          <a:ln>
            <a:noFill/>
          </a:ln>
        </p:spPr>
      </p:pic>
      <p:grpSp>
        <p:nvGrpSpPr>
          <p:cNvPr id="172" name="Google Shape;172;p8"/>
          <p:cNvGrpSpPr/>
          <p:nvPr/>
        </p:nvGrpSpPr>
        <p:grpSpPr>
          <a:xfrm rot="-8048701" flipH="1">
            <a:off x="5011107" y="7489"/>
            <a:ext cx="5710375" cy="10364067"/>
            <a:chOff x="4406416" y="-2885732"/>
            <a:chExt cx="5711005" cy="10365211"/>
          </a:xfrm>
        </p:grpSpPr>
        <p:sp>
          <p:nvSpPr>
            <p:cNvPr id="173" name="Google Shape;173;p8"/>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p8"/>
            <p:cNvPicPr preferRelativeResize="0"/>
            <p:nvPr/>
          </p:nvPicPr>
          <p:blipFill rotWithShape="1">
            <a:blip r:embed="rId2">
              <a:alphaModFix/>
            </a:blip>
            <a:srcRect l="11213" t="21923" r="13223" b="13651"/>
            <a:stretch/>
          </p:blipFill>
          <p:spPr>
            <a:xfrm rot="-10365792">
              <a:off x="5430395" y="1800527"/>
              <a:ext cx="2104600" cy="1794375"/>
            </a:xfrm>
            <a:prstGeom prst="rect">
              <a:avLst/>
            </a:prstGeom>
            <a:noFill/>
            <a:ln>
              <a:noFill/>
            </a:ln>
          </p:spPr>
        </p:pic>
        <p:pic>
          <p:nvPicPr>
            <p:cNvPr id="177" name="Google Shape;177;p8"/>
            <p:cNvPicPr preferRelativeResize="0"/>
            <p:nvPr/>
          </p:nvPicPr>
          <p:blipFill rotWithShape="1">
            <a:blip r:embed="rId2">
              <a:alphaModFix/>
            </a:blip>
            <a:srcRect l="11213" t="21923" r="13223" b="13651"/>
            <a:stretch/>
          </p:blipFill>
          <p:spPr>
            <a:xfrm rot="-677763">
              <a:off x="7082615" y="-531807"/>
              <a:ext cx="2104600" cy="1794375"/>
            </a:xfrm>
            <a:prstGeom prst="rect">
              <a:avLst/>
            </a:prstGeom>
            <a:noFill/>
            <a:ln>
              <a:noFill/>
            </a:ln>
          </p:spPr>
        </p:pic>
        <p:pic>
          <p:nvPicPr>
            <p:cNvPr id="178" name="Google Shape;178;p8"/>
            <p:cNvPicPr preferRelativeResize="0"/>
            <p:nvPr/>
          </p:nvPicPr>
          <p:blipFill rotWithShape="1">
            <a:blip r:embed="rId2">
              <a:alphaModFix/>
            </a:blip>
            <a:srcRect l="11213" t="21923" r="13223" b="13651"/>
            <a:stretch/>
          </p:blipFill>
          <p:spPr>
            <a:xfrm rot="956135">
              <a:off x="5912416" y="892552"/>
              <a:ext cx="1390516" cy="1185571"/>
            </a:xfrm>
            <a:prstGeom prst="rect">
              <a:avLst/>
            </a:prstGeom>
            <a:noFill/>
            <a:ln>
              <a:noFill/>
            </a:ln>
          </p:spPr>
        </p:pic>
        <p:pic>
          <p:nvPicPr>
            <p:cNvPr id="179" name="Google Shape;179;p8"/>
            <p:cNvPicPr preferRelativeResize="0"/>
            <p:nvPr/>
          </p:nvPicPr>
          <p:blipFill rotWithShape="1">
            <a:blip r:embed="rId2">
              <a:alphaModFix/>
            </a:blip>
            <a:srcRect l="11213" t="21923" r="13223" b="13651"/>
            <a:stretch/>
          </p:blipFill>
          <p:spPr>
            <a:xfrm rot="9312173">
              <a:off x="6908152" y="1119028"/>
              <a:ext cx="1330496" cy="1134396"/>
            </a:xfrm>
            <a:prstGeom prst="rect">
              <a:avLst/>
            </a:prstGeom>
            <a:noFill/>
            <a:ln>
              <a:noFill/>
            </a:ln>
          </p:spPr>
        </p:pic>
        <p:pic>
          <p:nvPicPr>
            <p:cNvPr id="180" name="Google Shape;180;p8"/>
            <p:cNvPicPr preferRelativeResize="0"/>
            <p:nvPr/>
          </p:nvPicPr>
          <p:blipFill rotWithShape="1">
            <a:blip r:embed="rId2">
              <a:alphaModFix/>
            </a:blip>
            <a:srcRect l="11213" t="21923" r="13223" b="13651"/>
            <a:stretch/>
          </p:blipFill>
          <p:spPr>
            <a:xfrm rot="10799977">
              <a:off x="7605434" y="1963887"/>
              <a:ext cx="1330496" cy="1134396"/>
            </a:xfrm>
            <a:prstGeom prst="rect">
              <a:avLst/>
            </a:prstGeom>
            <a:noFill/>
            <a:ln>
              <a:noFill/>
            </a:ln>
          </p:spPr>
        </p:pic>
        <p:pic>
          <p:nvPicPr>
            <p:cNvPr id="181" name="Google Shape;181;p8"/>
            <p:cNvPicPr preferRelativeResize="0"/>
            <p:nvPr/>
          </p:nvPicPr>
          <p:blipFill rotWithShape="1">
            <a:blip r:embed="rId2">
              <a:alphaModFix/>
            </a:blip>
            <a:srcRect l="11213" t="21923" r="13223" b="13651"/>
            <a:stretch/>
          </p:blipFill>
          <p:spPr>
            <a:xfrm rot="7141094">
              <a:off x="6326108" y="2889048"/>
              <a:ext cx="1493160" cy="1273080"/>
            </a:xfrm>
            <a:prstGeom prst="rect">
              <a:avLst/>
            </a:prstGeom>
            <a:noFill/>
            <a:ln>
              <a:noFill/>
            </a:ln>
          </p:spPr>
        </p:pic>
        <p:pic>
          <p:nvPicPr>
            <p:cNvPr id="182" name="Google Shape;182;p8"/>
            <p:cNvPicPr preferRelativeResize="0"/>
            <p:nvPr/>
          </p:nvPicPr>
          <p:blipFill rotWithShape="1">
            <a:blip r:embed="rId2">
              <a:alphaModFix/>
            </a:blip>
            <a:srcRect l="11213" t="21923" r="13223" b="13651"/>
            <a:stretch/>
          </p:blipFill>
          <p:spPr>
            <a:xfrm rot="10411993" flipH="1">
              <a:off x="6949147" y="4273511"/>
              <a:ext cx="1052555" cy="897430"/>
            </a:xfrm>
            <a:prstGeom prst="rect">
              <a:avLst/>
            </a:prstGeom>
            <a:noFill/>
            <a:ln>
              <a:noFill/>
            </a:ln>
          </p:spPr>
        </p:pic>
        <p:pic>
          <p:nvPicPr>
            <p:cNvPr id="183" name="Google Shape;183;p8"/>
            <p:cNvPicPr preferRelativeResize="0"/>
            <p:nvPr/>
          </p:nvPicPr>
          <p:blipFill rotWithShape="1">
            <a:blip r:embed="rId2">
              <a:alphaModFix/>
            </a:blip>
            <a:srcRect l="11213" t="21923" r="13223" b="13651"/>
            <a:stretch/>
          </p:blipFill>
          <p:spPr>
            <a:xfrm rot="993923" flipH="1">
              <a:off x="7375250" y="3234174"/>
              <a:ext cx="1173339" cy="1000414"/>
            </a:xfrm>
            <a:prstGeom prst="rect">
              <a:avLst/>
            </a:prstGeom>
            <a:noFill/>
            <a:ln>
              <a:noFill/>
            </a:ln>
          </p:spPr>
        </p:pic>
      </p:grpSp>
      <p:pic>
        <p:nvPicPr>
          <p:cNvPr id="184" name="Google Shape;184;p8"/>
          <p:cNvPicPr preferRelativeResize="0"/>
          <p:nvPr/>
        </p:nvPicPr>
        <p:blipFill rotWithShape="1">
          <a:blip r:embed="rId2">
            <a:alphaModFix/>
          </a:blip>
          <a:srcRect l="11213" t="21923" r="13223" b="13651"/>
          <a:stretch/>
        </p:blipFill>
        <p:spPr>
          <a:xfrm rot="-10689745" flipH="1">
            <a:off x="10662796" y="2699768"/>
            <a:ext cx="1493078" cy="1273010"/>
          </a:xfrm>
          <a:prstGeom prst="rect">
            <a:avLst/>
          </a:prstGeom>
          <a:noFill/>
          <a:ln>
            <a:noFill/>
          </a:ln>
        </p:spPr>
      </p:pic>
      <p:pic>
        <p:nvPicPr>
          <p:cNvPr id="185" name="Google Shape;185;p8"/>
          <p:cNvPicPr preferRelativeResize="0"/>
          <p:nvPr/>
        </p:nvPicPr>
        <p:blipFill rotWithShape="1">
          <a:blip r:embed="rId2">
            <a:alphaModFix/>
          </a:blip>
          <a:srcRect l="11213" t="21923" r="13223" b="13651"/>
          <a:stretch/>
        </p:blipFill>
        <p:spPr>
          <a:xfrm rot="-9766943">
            <a:off x="-739073" y="-339756"/>
            <a:ext cx="1330427" cy="1134339"/>
          </a:xfrm>
          <a:prstGeom prst="rect">
            <a:avLst/>
          </a:prstGeom>
          <a:noFill/>
          <a:ln>
            <a:noFill/>
          </a:ln>
        </p:spPr>
      </p:pic>
      <p:sp>
        <p:nvSpPr>
          <p:cNvPr id="186" name="Google Shape;186;p8"/>
          <p:cNvSpPr txBox="1">
            <a:spLocks noGrp="1"/>
          </p:cNvSpPr>
          <p:nvPr>
            <p:ph type="title"/>
          </p:nvPr>
        </p:nvSpPr>
        <p:spPr>
          <a:xfrm>
            <a:off x="2795475" y="1316350"/>
            <a:ext cx="4591200" cy="27099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6000"/>
              <a:buNone/>
              <a:defRPr sz="9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7"/>
        <p:cNvGrpSpPr/>
        <p:nvPr/>
      </p:nvGrpSpPr>
      <p:grpSpPr>
        <a:xfrm>
          <a:off x="0" y="0"/>
          <a:ext cx="0" cy="0"/>
          <a:chOff x="0" y="0"/>
          <a:chExt cx="0" cy="0"/>
        </a:xfrm>
      </p:grpSpPr>
      <p:grpSp>
        <p:nvGrpSpPr>
          <p:cNvPr id="188" name="Google Shape;188;p9"/>
          <p:cNvGrpSpPr/>
          <p:nvPr/>
        </p:nvGrpSpPr>
        <p:grpSpPr>
          <a:xfrm rot="2566994" flipH="1">
            <a:off x="5955370" y="-1411428"/>
            <a:ext cx="5857765" cy="10364806"/>
            <a:chOff x="4406416" y="-2885732"/>
            <a:chExt cx="5857993" cy="10365211"/>
          </a:xfrm>
        </p:grpSpPr>
        <p:sp>
          <p:nvSpPr>
            <p:cNvPr id="189" name="Google Shape;189;p9"/>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9"/>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2" name="Google Shape;192;p9"/>
            <p:cNvPicPr preferRelativeResize="0"/>
            <p:nvPr/>
          </p:nvPicPr>
          <p:blipFill rotWithShape="1">
            <a:blip r:embed="rId2">
              <a:alphaModFix/>
            </a:blip>
            <a:srcRect l="11213" t="21923" r="13223" b="13651"/>
            <a:stretch/>
          </p:blipFill>
          <p:spPr>
            <a:xfrm rot="10334208">
              <a:off x="5597825" y="1768862"/>
              <a:ext cx="2104600" cy="1794376"/>
            </a:xfrm>
            <a:prstGeom prst="rect">
              <a:avLst/>
            </a:prstGeom>
            <a:noFill/>
            <a:ln>
              <a:noFill/>
            </a:ln>
          </p:spPr>
        </p:pic>
        <p:pic>
          <p:nvPicPr>
            <p:cNvPr id="193" name="Google Shape;193;p9"/>
            <p:cNvPicPr preferRelativeResize="0"/>
            <p:nvPr/>
          </p:nvPicPr>
          <p:blipFill rotWithShape="1">
            <a:blip r:embed="rId2">
              <a:alphaModFix/>
            </a:blip>
            <a:srcRect l="11213" t="21923" r="13223" b="13651"/>
            <a:stretch/>
          </p:blipFill>
          <p:spPr>
            <a:xfrm rot="-7877765">
              <a:off x="6946849" y="-332712"/>
              <a:ext cx="2104598" cy="1794375"/>
            </a:xfrm>
            <a:prstGeom prst="rect">
              <a:avLst/>
            </a:prstGeom>
            <a:noFill/>
            <a:ln>
              <a:noFill/>
            </a:ln>
          </p:spPr>
        </p:pic>
        <p:pic>
          <p:nvPicPr>
            <p:cNvPr id="194" name="Google Shape;194;p9"/>
            <p:cNvPicPr preferRelativeResize="0"/>
            <p:nvPr/>
          </p:nvPicPr>
          <p:blipFill rotWithShape="1">
            <a:blip r:embed="rId2">
              <a:alphaModFix/>
            </a:blip>
            <a:srcRect l="11213" t="21923" r="13223" b="13651"/>
            <a:stretch/>
          </p:blipFill>
          <p:spPr>
            <a:xfrm rot="956135">
              <a:off x="6287200" y="823961"/>
              <a:ext cx="1390516" cy="1185571"/>
            </a:xfrm>
            <a:prstGeom prst="rect">
              <a:avLst/>
            </a:prstGeom>
            <a:noFill/>
            <a:ln>
              <a:noFill/>
            </a:ln>
          </p:spPr>
        </p:pic>
        <p:pic>
          <p:nvPicPr>
            <p:cNvPr id="195" name="Google Shape;195;p9"/>
            <p:cNvPicPr preferRelativeResize="0"/>
            <p:nvPr/>
          </p:nvPicPr>
          <p:blipFill rotWithShape="1">
            <a:blip r:embed="rId2">
              <a:alphaModFix/>
            </a:blip>
            <a:srcRect l="11213" t="21923" r="13223" b="13651"/>
            <a:stretch/>
          </p:blipFill>
          <p:spPr>
            <a:xfrm rot="4812176">
              <a:off x="7451114" y="1168847"/>
              <a:ext cx="1330497" cy="1134396"/>
            </a:xfrm>
            <a:prstGeom prst="rect">
              <a:avLst/>
            </a:prstGeom>
            <a:noFill/>
            <a:ln>
              <a:noFill/>
            </a:ln>
          </p:spPr>
        </p:pic>
        <p:pic>
          <p:nvPicPr>
            <p:cNvPr id="196" name="Google Shape;196;p9"/>
            <p:cNvPicPr preferRelativeResize="0"/>
            <p:nvPr/>
          </p:nvPicPr>
          <p:blipFill rotWithShape="1">
            <a:blip r:embed="rId2">
              <a:alphaModFix/>
            </a:blip>
            <a:srcRect l="11213" t="21923" r="13223" b="13651"/>
            <a:stretch/>
          </p:blipFill>
          <p:spPr>
            <a:xfrm rot="-9900024">
              <a:off x="7333904" y="2362077"/>
              <a:ext cx="1330496" cy="1134396"/>
            </a:xfrm>
            <a:prstGeom prst="rect">
              <a:avLst/>
            </a:prstGeom>
            <a:noFill/>
            <a:ln>
              <a:noFill/>
            </a:ln>
          </p:spPr>
        </p:pic>
        <p:pic>
          <p:nvPicPr>
            <p:cNvPr id="197" name="Google Shape;197;p9"/>
            <p:cNvPicPr preferRelativeResize="0"/>
            <p:nvPr/>
          </p:nvPicPr>
          <p:blipFill rotWithShape="1">
            <a:blip r:embed="rId2">
              <a:alphaModFix/>
            </a:blip>
            <a:srcRect l="11213" t="21923" r="13223" b="13651"/>
            <a:stretch/>
          </p:blipFill>
          <p:spPr>
            <a:xfrm rot="7141094">
              <a:off x="6326108" y="2889048"/>
              <a:ext cx="1493160" cy="1273080"/>
            </a:xfrm>
            <a:prstGeom prst="rect">
              <a:avLst/>
            </a:prstGeom>
            <a:noFill/>
            <a:ln>
              <a:noFill/>
            </a:ln>
          </p:spPr>
        </p:pic>
        <p:pic>
          <p:nvPicPr>
            <p:cNvPr id="198" name="Google Shape;198;p9"/>
            <p:cNvPicPr preferRelativeResize="0"/>
            <p:nvPr/>
          </p:nvPicPr>
          <p:blipFill rotWithShape="1">
            <a:blip r:embed="rId2">
              <a:alphaModFix/>
            </a:blip>
            <a:srcRect l="11213" t="21923" r="13223" b="13651"/>
            <a:stretch/>
          </p:blipFill>
          <p:spPr>
            <a:xfrm rot="-10288006" flipH="1">
              <a:off x="6905672" y="4156768"/>
              <a:ext cx="1052554" cy="897430"/>
            </a:xfrm>
            <a:prstGeom prst="rect">
              <a:avLst/>
            </a:prstGeom>
            <a:noFill/>
            <a:ln>
              <a:noFill/>
            </a:ln>
          </p:spPr>
        </p:pic>
        <p:pic>
          <p:nvPicPr>
            <p:cNvPr id="199" name="Google Shape;199;p9"/>
            <p:cNvPicPr preferRelativeResize="0"/>
            <p:nvPr/>
          </p:nvPicPr>
          <p:blipFill rotWithShape="1">
            <a:blip r:embed="rId2">
              <a:alphaModFix/>
            </a:blip>
            <a:srcRect l="11213" t="21923" r="13223" b="13651"/>
            <a:stretch/>
          </p:blipFill>
          <p:spPr>
            <a:xfrm rot="4593926" flipH="1">
              <a:off x="9054915" y="5948989"/>
              <a:ext cx="1173340" cy="1000415"/>
            </a:xfrm>
            <a:prstGeom prst="rect">
              <a:avLst/>
            </a:prstGeom>
            <a:noFill/>
            <a:ln>
              <a:noFill/>
            </a:ln>
          </p:spPr>
        </p:pic>
      </p:grpSp>
      <p:grpSp>
        <p:nvGrpSpPr>
          <p:cNvPr id="200" name="Google Shape;200;p9"/>
          <p:cNvGrpSpPr/>
          <p:nvPr/>
        </p:nvGrpSpPr>
        <p:grpSpPr>
          <a:xfrm rot="4448660">
            <a:off x="821668" y="-5716780"/>
            <a:ext cx="5710691" cy="10364640"/>
            <a:chOff x="4406416" y="-2885732"/>
            <a:chExt cx="5711005" cy="10365211"/>
          </a:xfrm>
        </p:grpSpPr>
        <p:sp>
          <p:nvSpPr>
            <p:cNvPr id="201" name="Google Shape;201;p9"/>
            <p:cNvSpPr/>
            <p:nvPr/>
          </p:nvSpPr>
          <p:spPr>
            <a:xfrm rot="-5871280">
              <a:off x="7386770" y="4682784"/>
              <a:ext cx="2822501" cy="2274415"/>
            </a:xfrm>
            <a:custGeom>
              <a:avLst/>
              <a:gdLst/>
              <a:ahLst/>
              <a:cxnLst/>
              <a:rect l="l" t="t" r="r" b="b"/>
              <a:pathLst>
                <a:path w="98149" h="79090" extrusionOk="0">
                  <a:moveTo>
                    <a:pt x="1490" y="79090"/>
                  </a:moveTo>
                  <a:cubicBezTo>
                    <a:pt x="42889" y="79029"/>
                    <a:pt x="62160" y="19788"/>
                    <a:pt x="98148" y="1"/>
                  </a:cubicBezTo>
                  <a:cubicBezTo>
                    <a:pt x="98148" y="1"/>
                    <a:pt x="50731" y="36475"/>
                    <a:pt x="1" y="41886"/>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rot="-5871280">
              <a:off x="5661988" y="1147702"/>
              <a:ext cx="5054959" cy="3118787"/>
            </a:xfrm>
            <a:custGeom>
              <a:avLst/>
              <a:gdLst/>
              <a:ahLst/>
              <a:cxnLst/>
              <a:rect l="l" t="t" r="r" b="b"/>
              <a:pathLst>
                <a:path w="175780" h="108452" extrusionOk="0">
                  <a:moveTo>
                    <a:pt x="1" y="38390"/>
                  </a:moveTo>
                  <a:cubicBezTo>
                    <a:pt x="31947" y="14104"/>
                    <a:pt x="45351" y="19849"/>
                    <a:pt x="72404" y="51095"/>
                  </a:cubicBezTo>
                  <a:cubicBezTo>
                    <a:pt x="122009" y="108452"/>
                    <a:pt x="153864" y="62129"/>
                    <a:pt x="175779" y="43922"/>
                  </a:cubicBezTo>
                  <a:lnTo>
                    <a:pt x="65169" y="0"/>
                  </a:lnTo>
                  <a:cubicBezTo>
                    <a:pt x="65169" y="0"/>
                    <a:pt x="24682" y="16475"/>
                    <a:pt x="1" y="38390"/>
                  </a:cubicBezTo>
                  <a:close/>
                </a:path>
              </a:pathLst>
            </a:custGeom>
            <a:solidFill>
              <a:srgbClr val="97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rot="-5871280">
              <a:off x="2176484" y="236183"/>
              <a:ext cx="9894813" cy="4121382"/>
            </a:xfrm>
            <a:custGeom>
              <a:avLst/>
              <a:gdLst/>
              <a:ahLst/>
              <a:cxnLst/>
              <a:rect l="l" t="t" r="r" b="b"/>
              <a:pathLst>
                <a:path w="344080" h="143316" extrusionOk="0">
                  <a:moveTo>
                    <a:pt x="344080" y="68937"/>
                  </a:moveTo>
                  <a:cubicBezTo>
                    <a:pt x="309550" y="28724"/>
                    <a:pt x="261647" y="85260"/>
                    <a:pt x="229792" y="76719"/>
                  </a:cubicBezTo>
                  <a:cubicBezTo>
                    <a:pt x="198332" y="68269"/>
                    <a:pt x="193560" y="0"/>
                    <a:pt x="118361" y="49940"/>
                  </a:cubicBezTo>
                  <a:cubicBezTo>
                    <a:pt x="64348" y="85807"/>
                    <a:pt x="59363" y="97388"/>
                    <a:pt x="0" y="88634"/>
                  </a:cubicBezTo>
                  <a:lnTo>
                    <a:pt x="0" y="139394"/>
                  </a:lnTo>
                  <a:cubicBezTo>
                    <a:pt x="50153" y="123832"/>
                    <a:pt x="71795" y="84682"/>
                    <a:pt x="92950" y="76658"/>
                  </a:cubicBezTo>
                  <a:cubicBezTo>
                    <a:pt x="141097" y="58420"/>
                    <a:pt x="148879" y="143315"/>
                    <a:pt x="218971" y="110579"/>
                  </a:cubicBezTo>
                  <a:cubicBezTo>
                    <a:pt x="280735" y="81764"/>
                    <a:pt x="299155" y="33982"/>
                    <a:pt x="332286" y="80396"/>
                  </a:cubicBezTo>
                  <a:close/>
                </a:path>
              </a:pathLst>
            </a:custGeom>
            <a:gradFill>
              <a:gsLst>
                <a:gs pos="0">
                  <a:schemeClr val="lt2"/>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4" name="Google Shape;204;p9"/>
            <p:cNvPicPr preferRelativeResize="0"/>
            <p:nvPr/>
          </p:nvPicPr>
          <p:blipFill rotWithShape="1">
            <a:blip r:embed="rId2">
              <a:alphaModFix/>
            </a:blip>
            <a:srcRect l="11213" t="21923" r="13223" b="13651"/>
            <a:stretch/>
          </p:blipFill>
          <p:spPr>
            <a:xfrm rot="-10365792">
              <a:off x="5430395" y="1800527"/>
              <a:ext cx="2104600" cy="1794375"/>
            </a:xfrm>
            <a:prstGeom prst="rect">
              <a:avLst/>
            </a:prstGeom>
            <a:noFill/>
            <a:ln>
              <a:noFill/>
            </a:ln>
          </p:spPr>
        </p:pic>
        <p:pic>
          <p:nvPicPr>
            <p:cNvPr id="205" name="Google Shape;205;p9"/>
            <p:cNvPicPr preferRelativeResize="0"/>
            <p:nvPr/>
          </p:nvPicPr>
          <p:blipFill rotWithShape="1">
            <a:blip r:embed="rId2">
              <a:alphaModFix/>
            </a:blip>
            <a:srcRect l="11213" t="21923" r="13223" b="13651"/>
            <a:stretch/>
          </p:blipFill>
          <p:spPr>
            <a:xfrm rot="-677763">
              <a:off x="7082615" y="-531807"/>
              <a:ext cx="2104600" cy="1794375"/>
            </a:xfrm>
            <a:prstGeom prst="rect">
              <a:avLst/>
            </a:prstGeom>
            <a:noFill/>
            <a:ln>
              <a:noFill/>
            </a:ln>
          </p:spPr>
        </p:pic>
        <p:pic>
          <p:nvPicPr>
            <p:cNvPr id="206" name="Google Shape;206;p9"/>
            <p:cNvPicPr preferRelativeResize="0"/>
            <p:nvPr/>
          </p:nvPicPr>
          <p:blipFill rotWithShape="1">
            <a:blip r:embed="rId2">
              <a:alphaModFix/>
            </a:blip>
            <a:srcRect l="11213" t="21923" r="13223" b="13651"/>
            <a:stretch/>
          </p:blipFill>
          <p:spPr>
            <a:xfrm rot="956135">
              <a:off x="5912416" y="892552"/>
              <a:ext cx="1390516" cy="1185571"/>
            </a:xfrm>
            <a:prstGeom prst="rect">
              <a:avLst/>
            </a:prstGeom>
            <a:noFill/>
            <a:ln>
              <a:noFill/>
            </a:ln>
          </p:spPr>
        </p:pic>
        <p:pic>
          <p:nvPicPr>
            <p:cNvPr id="207" name="Google Shape;207;p9"/>
            <p:cNvPicPr preferRelativeResize="0"/>
            <p:nvPr/>
          </p:nvPicPr>
          <p:blipFill rotWithShape="1">
            <a:blip r:embed="rId2">
              <a:alphaModFix/>
            </a:blip>
            <a:srcRect l="11213" t="21923" r="13223" b="13651"/>
            <a:stretch/>
          </p:blipFill>
          <p:spPr>
            <a:xfrm rot="9312173">
              <a:off x="6908152" y="1119028"/>
              <a:ext cx="1330496" cy="1134396"/>
            </a:xfrm>
            <a:prstGeom prst="rect">
              <a:avLst/>
            </a:prstGeom>
            <a:noFill/>
            <a:ln>
              <a:noFill/>
            </a:ln>
          </p:spPr>
        </p:pic>
        <p:pic>
          <p:nvPicPr>
            <p:cNvPr id="208" name="Google Shape;208;p9"/>
            <p:cNvPicPr preferRelativeResize="0"/>
            <p:nvPr/>
          </p:nvPicPr>
          <p:blipFill rotWithShape="1">
            <a:blip r:embed="rId2">
              <a:alphaModFix/>
            </a:blip>
            <a:srcRect l="11213" t="21923" r="13223" b="13651"/>
            <a:stretch/>
          </p:blipFill>
          <p:spPr>
            <a:xfrm rot="10799977">
              <a:off x="7605434" y="1963887"/>
              <a:ext cx="1330496" cy="1134396"/>
            </a:xfrm>
            <a:prstGeom prst="rect">
              <a:avLst/>
            </a:prstGeom>
            <a:noFill/>
            <a:ln>
              <a:noFill/>
            </a:ln>
          </p:spPr>
        </p:pic>
        <p:pic>
          <p:nvPicPr>
            <p:cNvPr id="209" name="Google Shape;209;p9"/>
            <p:cNvPicPr preferRelativeResize="0"/>
            <p:nvPr/>
          </p:nvPicPr>
          <p:blipFill rotWithShape="1">
            <a:blip r:embed="rId2">
              <a:alphaModFix/>
            </a:blip>
            <a:srcRect l="11213" t="21923" r="13223" b="13651"/>
            <a:stretch/>
          </p:blipFill>
          <p:spPr>
            <a:xfrm rot="7141094">
              <a:off x="6326108" y="2889048"/>
              <a:ext cx="1493160" cy="1273080"/>
            </a:xfrm>
            <a:prstGeom prst="rect">
              <a:avLst/>
            </a:prstGeom>
            <a:noFill/>
            <a:ln>
              <a:noFill/>
            </a:ln>
          </p:spPr>
        </p:pic>
        <p:pic>
          <p:nvPicPr>
            <p:cNvPr id="210" name="Google Shape;210;p9"/>
            <p:cNvPicPr preferRelativeResize="0"/>
            <p:nvPr/>
          </p:nvPicPr>
          <p:blipFill rotWithShape="1">
            <a:blip r:embed="rId2">
              <a:alphaModFix/>
            </a:blip>
            <a:srcRect l="11213" t="21923" r="13223" b="13651"/>
            <a:stretch/>
          </p:blipFill>
          <p:spPr>
            <a:xfrm rot="10411993" flipH="1">
              <a:off x="6949147" y="4273511"/>
              <a:ext cx="1052555" cy="897430"/>
            </a:xfrm>
            <a:prstGeom prst="rect">
              <a:avLst/>
            </a:prstGeom>
            <a:noFill/>
            <a:ln>
              <a:noFill/>
            </a:ln>
          </p:spPr>
        </p:pic>
        <p:pic>
          <p:nvPicPr>
            <p:cNvPr id="211" name="Google Shape;211;p9"/>
            <p:cNvPicPr preferRelativeResize="0"/>
            <p:nvPr/>
          </p:nvPicPr>
          <p:blipFill rotWithShape="1">
            <a:blip r:embed="rId2">
              <a:alphaModFix/>
            </a:blip>
            <a:srcRect l="11213" t="21923" r="13223" b="13651"/>
            <a:stretch/>
          </p:blipFill>
          <p:spPr>
            <a:xfrm rot="993923" flipH="1">
              <a:off x="7375250" y="3234174"/>
              <a:ext cx="1173339" cy="1000414"/>
            </a:xfrm>
            <a:prstGeom prst="rect">
              <a:avLst/>
            </a:prstGeom>
            <a:noFill/>
            <a:ln>
              <a:noFill/>
            </a:ln>
          </p:spPr>
        </p:pic>
      </p:grpSp>
      <p:pic>
        <p:nvPicPr>
          <p:cNvPr id="212" name="Google Shape;212;p9"/>
          <p:cNvPicPr preferRelativeResize="0"/>
          <p:nvPr/>
        </p:nvPicPr>
        <p:blipFill rotWithShape="1">
          <a:blip r:embed="rId2">
            <a:alphaModFix/>
          </a:blip>
          <a:srcRect l="11213" t="21923" r="13223" b="13651"/>
          <a:stretch/>
        </p:blipFill>
        <p:spPr>
          <a:xfrm rot="5404793">
            <a:off x="4190671" y="194483"/>
            <a:ext cx="1390440" cy="1185506"/>
          </a:xfrm>
          <a:prstGeom prst="rect">
            <a:avLst/>
          </a:prstGeom>
          <a:noFill/>
          <a:ln>
            <a:noFill/>
          </a:ln>
        </p:spPr>
      </p:pic>
      <p:pic>
        <p:nvPicPr>
          <p:cNvPr id="213" name="Google Shape;213;p9"/>
          <p:cNvPicPr preferRelativeResize="0"/>
          <p:nvPr/>
        </p:nvPicPr>
        <p:blipFill rotWithShape="1">
          <a:blip r:embed="rId2">
            <a:alphaModFix/>
          </a:blip>
          <a:srcRect l="11213" t="21923" r="13223" b="13651"/>
          <a:stretch/>
        </p:blipFill>
        <p:spPr>
          <a:xfrm rot="7089747">
            <a:off x="-446086" y="970350"/>
            <a:ext cx="1493077" cy="1273010"/>
          </a:xfrm>
          <a:prstGeom prst="rect">
            <a:avLst/>
          </a:prstGeom>
          <a:noFill/>
          <a:ln>
            <a:noFill/>
          </a:ln>
        </p:spPr>
      </p:pic>
      <p:pic>
        <p:nvPicPr>
          <p:cNvPr id="214" name="Google Shape;214;p9"/>
          <p:cNvPicPr preferRelativeResize="0"/>
          <p:nvPr/>
        </p:nvPicPr>
        <p:blipFill rotWithShape="1">
          <a:blip r:embed="rId2">
            <a:alphaModFix/>
          </a:blip>
          <a:srcRect l="11213" t="21923" r="13223" b="13651"/>
          <a:stretch/>
        </p:blipFill>
        <p:spPr>
          <a:xfrm rot="-10010245">
            <a:off x="-659899" y="2390449"/>
            <a:ext cx="1493078" cy="1273010"/>
          </a:xfrm>
          <a:prstGeom prst="rect">
            <a:avLst/>
          </a:prstGeom>
          <a:noFill/>
          <a:ln>
            <a:noFill/>
          </a:ln>
        </p:spPr>
      </p:pic>
      <p:sp>
        <p:nvSpPr>
          <p:cNvPr id="215" name="Google Shape;215;p9"/>
          <p:cNvSpPr txBox="1">
            <a:spLocks noGrp="1"/>
          </p:cNvSpPr>
          <p:nvPr>
            <p:ph type="title"/>
          </p:nvPr>
        </p:nvSpPr>
        <p:spPr>
          <a:xfrm>
            <a:off x="2119638" y="1979125"/>
            <a:ext cx="4904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6" name="Google Shape;216;p9"/>
          <p:cNvSpPr txBox="1">
            <a:spLocks noGrp="1"/>
          </p:cNvSpPr>
          <p:nvPr>
            <p:ph type="subTitle" idx="1"/>
          </p:nvPr>
        </p:nvSpPr>
        <p:spPr>
          <a:xfrm>
            <a:off x="2119675" y="2820937"/>
            <a:ext cx="4904700" cy="1107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7"/>
        <p:cNvGrpSpPr/>
        <p:nvPr/>
      </p:nvGrpSpPr>
      <p:grpSpPr>
        <a:xfrm>
          <a:off x="0" y="0"/>
          <a:ext cx="0" cy="0"/>
          <a:chOff x="0" y="0"/>
          <a:chExt cx="0" cy="0"/>
        </a:xfrm>
      </p:grpSpPr>
      <p:sp>
        <p:nvSpPr>
          <p:cNvPr id="218" name="Google Shape;218;p10"/>
          <p:cNvSpPr txBox="1">
            <a:spLocks noGrp="1"/>
          </p:cNvSpPr>
          <p:nvPr>
            <p:ph type="title"/>
          </p:nvPr>
        </p:nvSpPr>
        <p:spPr>
          <a:xfrm>
            <a:off x="713225" y="3663700"/>
            <a:ext cx="3489000" cy="918300"/>
          </a:xfrm>
          <a:prstGeom prst="rect">
            <a:avLst/>
          </a:prstGeom>
        </p:spPr>
        <p:txBody>
          <a:bodyPr spcFirstLastPara="1" wrap="square" lIns="0" tIns="0" rIns="0" bIns="0" anchor="t" anchorCtr="0">
            <a:noAutofit/>
          </a:bodyPr>
          <a:lstStyle>
            <a:lvl1pPr marR="91440" lvl="0" algn="ctr" rtl="0">
              <a:spcBef>
                <a:spcPts val="0"/>
              </a:spcBef>
              <a:spcAft>
                <a:spcPts val="0"/>
              </a:spcAft>
              <a:buSzPts val="3200"/>
              <a:buNone/>
              <a:defRPr sz="3300">
                <a:solidFill>
                  <a:schemeClr val="accent2"/>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accent4"/>
            </a:gs>
            <a:gs pos="100000">
              <a:schemeClr val="lt2"/>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Big Shoulders Text"/>
              <a:buNone/>
              <a:defRPr sz="3200" b="1">
                <a:solidFill>
                  <a:schemeClr val="dk1"/>
                </a:solidFill>
                <a:latin typeface="Big Shoulders Text"/>
                <a:ea typeface="Big Shoulders Text"/>
                <a:cs typeface="Big Shoulders Text"/>
                <a:sym typeface="Big Shoulders Text"/>
              </a:defRPr>
            </a:lvl1pPr>
            <a:lvl2pPr lvl="1">
              <a:spcBef>
                <a:spcPts val="0"/>
              </a:spcBef>
              <a:spcAft>
                <a:spcPts val="0"/>
              </a:spcAft>
              <a:buClr>
                <a:schemeClr val="dk1"/>
              </a:buClr>
              <a:buSzPts val="3200"/>
              <a:buFont typeface="Big Shoulders Text"/>
              <a:buNone/>
              <a:defRPr sz="3200" b="1">
                <a:solidFill>
                  <a:schemeClr val="dk1"/>
                </a:solidFill>
                <a:latin typeface="Big Shoulders Text"/>
                <a:ea typeface="Big Shoulders Text"/>
                <a:cs typeface="Big Shoulders Text"/>
                <a:sym typeface="Big Shoulders Text"/>
              </a:defRPr>
            </a:lvl2pPr>
            <a:lvl3pPr lvl="2">
              <a:spcBef>
                <a:spcPts val="0"/>
              </a:spcBef>
              <a:spcAft>
                <a:spcPts val="0"/>
              </a:spcAft>
              <a:buClr>
                <a:schemeClr val="dk1"/>
              </a:buClr>
              <a:buSzPts val="3200"/>
              <a:buFont typeface="Big Shoulders Text"/>
              <a:buNone/>
              <a:defRPr sz="3200" b="1">
                <a:solidFill>
                  <a:schemeClr val="dk1"/>
                </a:solidFill>
                <a:latin typeface="Big Shoulders Text"/>
                <a:ea typeface="Big Shoulders Text"/>
                <a:cs typeface="Big Shoulders Text"/>
                <a:sym typeface="Big Shoulders Text"/>
              </a:defRPr>
            </a:lvl3pPr>
            <a:lvl4pPr lvl="3">
              <a:spcBef>
                <a:spcPts val="0"/>
              </a:spcBef>
              <a:spcAft>
                <a:spcPts val="0"/>
              </a:spcAft>
              <a:buClr>
                <a:schemeClr val="dk1"/>
              </a:buClr>
              <a:buSzPts val="3200"/>
              <a:buFont typeface="Big Shoulders Text"/>
              <a:buNone/>
              <a:defRPr sz="3200" b="1">
                <a:solidFill>
                  <a:schemeClr val="dk1"/>
                </a:solidFill>
                <a:latin typeface="Big Shoulders Text"/>
                <a:ea typeface="Big Shoulders Text"/>
                <a:cs typeface="Big Shoulders Text"/>
                <a:sym typeface="Big Shoulders Text"/>
              </a:defRPr>
            </a:lvl4pPr>
            <a:lvl5pPr lvl="4">
              <a:spcBef>
                <a:spcPts val="0"/>
              </a:spcBef>
              <a:spcAft>
                <a:spcPts val="0"/>
              </a:spcAft>
              <a:buClr>
                <a:schemeClr val="dk1"/>
              </a:buClr>
              <a:buSzPts val="3200"/>
              <a:buFont typeface="Big Shoulders Text"/>
              <a:buNone/>
              <a:defRPr sz="3200" b="1">
                <a:solidFill>
                  <a:schemeClr val="dk1"/>
                </a:solidFill>
                <a:latin typeface="Big Shoulders Text"/>
                <a:ea typeface="Big Shoulders Text"/>
                <a:cs typeface="Big Shoulders Text"/>
                <a:sym typeface="Big Shoulders Text"/>
              </a:defRPr>
            </a:lvl5pPr>
            <a:lvl6pPr lvl="5">
              <a:spcBef>
                <a:spcPts val="0"/>
              </a:spcBef>
              <a:spcAft>
                <a:spcPts val="0"/>
              </a:spcAft>
              <a:buClr>
                <a:schemeClr val="dk1"/>
              </a:buClr>
              <a:buSzPts val="3200"/>
              <a:buFont typeface="Big Shoulders Text"/>
              <a:buNone/>
              <a:defRPr sz="3200" b="1">
                <a:solidFill>
                  <a:schemeClr val="dk1"/>
                </a:solidFill>
                <a:latin typeface="Big Shoulders Text"/>
                <a:ea typeface="Big Shoulders Text"/>
                <a:cs typeface="Big Shoulders Text"/>
                <a:sym typeface="Big Shoulders Text"/>
              </a:defRPr>
            </a:lvl6pPr>
            <a:lvl7pPr lvl="6">
              <a:spcBef>
                <a:spcPts val="0"/>
              </a:spcBef>
              <a:spcAft>
                <a:spcPts val="0"/>
              </a:spcAft>
              <a:buClr>
                <a:schemeClr val="dk1"/>
              </a:buClr>
              <a:buSzPts val="3200"/>
              <a:buFont typeface="Big Shoulders Text"/>
              <a:buNone/>
              <a:defRPr sz="3200" b="1">
                <a:solidFill>
                  <a:schemeClr val="dk1"/>
                </a:solidFill>
                <a:latin typeface="Big Shoulders Text"/>
                <a:ea typeface="Big Shoulders Text"/>
                <a:cs typeface="Big Shoulders Text"/>
                <a:sym typeface="Big Shoulders Text"/>
              </a:defRPr>
            </a:lvl7pPr>
            <a:lvl8pPr lvl="7">
              <a:spcBef>
                <a:spcPts val="0"/>
              </a:spcBef>
              <a:spcAft>
                <a:spcPts val="0"/>
              </a:spcAft>
              <a:buClr>
                <a:schemeClr val="dk1"/>
              </a:buClr>
              <a:buSzPts val="3200"/>
              <a:buFont typeface="Big Shoulders Text"/>
              <a:buNone/>
              <a:defRPr sz="3200" b="1">
                <a:solidFill>
                  <a:schemeClr val="dk1"/>
                </a:solidFill>
                <a:latin typeface="Big Shoulders Text"/>
                <a:ea typeface="Big Shoulders Text"/>
                <a:cs typeface="Big Shoulders Text"/>
                <a:sym typeface="Big Shoulders Text"/>
              </a:defRPr>
            </a:lvl8pPr>
            <a:lvl9pPr lvl="8">
              <a:spcBef>
                <a:spcPts val="0"/>
              </a:spcBef>
              <a:spcAft>
                <a:spcPts val="0"/>
              </a:spcAft>
              <a:buClr>
                <a:schemeClr val="dk1"/>
              </a:buClr>
              <a:buSzPts val="3200"/>
              <a:buFont typeface="Big Shoulders Text"/>
              <a:buNone/>
              <a:defRPr sz="3200" b="1">
                <a:solidFill>
                  <a:schemeClr val="dk1"/>
                </a:solidFill>
                <a:latin typeface="Big Shoulders Text"/>
                <a:ea typeface="Big Shoulders Text"/>
                <a:cs typeface="Big Shoulders Text"/>
                <a:sym typeface="Big Shoulders Text"/>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 id="2147483660" r:id="rId12"/>
    <p:sldLayoutId id="2147483661" r:id="rId13"/>
    <p:sldLayoutId id="2147483662" r:id="rId14"/>
    <p:sldLayoutId id="2147483670" r:id="rId15"/>
    <p:sldLayoutId id="2147483674" r:id="rId16"/>
    <p:sldLayoutId id="2147483675" r:id="rId17"/>
    <p:sldLayoutId id="2147483676" r:id="rId18"/>
    <p:sldLayoutId id="2147483677" r:id="rId19"/>
    <p:sldLayoutId id="2147483678" r:id="rId20"/>
    <p:sldLayoutId id="2147483680" r:id="rId21"/>
    <p:sldLayoutId id="2147483681" r:id="rId22"/>
    <p:sldLayoutId id="2147483682"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449">
          <p15:clr>
            <a:srgbClr val="EA4335"/>
          </p15:clr>
        </p15:guide>
        <p15:guide id="3" pos="5311">
          <p15:clr>
            <a:srgbClr val="EA4335"/>
          </p15:clr>
        </p15:guide>
        <p15:guide id="4" orient="horz" pos="1620">
          <p15:clr>
            <a:srgbClr val="EA4335"/>
          </p15:clr>
        </p15:guide>
        <p15:guide id="5" orient="horz" pos="340">
          <p15:clr>
            <a:srgbClr val="EA4335"/>
          </p15:clr>
        </p15:guide>
        <p15:guide id="6" orient="horz" pos="2897">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40"/>
          <p:cNvSpPr txBox="1">
            <a:spLocks noGrp="1"/>
          </p:cNvSpPr>
          <p:nvPr>
            <p:ph type="ctrTitle"/>
          </p:nvPr>
        </p:nvSpPr>
        <p:spPr>
          <a:xfrm>
            <a:off x="713225" y="539500"/>
            <a:ext cx="5000100" cy="351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General Characteristics of Research</a:t>
            </a:r>
            <a:endParaRPr dirty="0">
              <a:solidFill>
                <a:srgbClr val="970234"/>
              </a:solidFill>
              <a:latin typeface="Times New Roman" panose="02020603050405020304" pitchFamily="18" charset="0"/>
              <a:cs typeface="Times New Roman" panose="02020603050405020304" pitchFamily="18" charset="0"/>
            </a:endParaRPr>
          </a:p>
        </p:txBody>
      </p:sp>
      <p:sp>
        <p:nvSpPr>
          <p:cNvPr id="956" name="Google Shape;956;p40"/>
          <p:cNvSpPr txBox="1">
            <a:spLocks noGrp="1"/>
          </p:cNvSpPr>
          <p:nvPr>
            <p:ph type="subTitle" idx="1"/>
          </p:nvPr>
        </p:nvSpPr>
        <p:spPr>
          <a:xfrm>
            <a:off x="713225" y="4198763"/>
            <a:ext cx="4629000"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Created by Zhanar Gabit, doctorate 2 year </a:t>
            </a:r>
            <a:endParaRPr dirty="0"/>
          </a:p>
        </p:txBody>
      </p:sp>
      <p:sp>
        <p:nvSpPr>
          <p:cNvPr id="4" name="Google Shape;956;p40">
            <a:extLst>
              <a:ext uri="{FF2B5EF4-FFF2-40B4-BE49-F238E27FC236}">
                <a16:creationId xmlns:a16="http://schemas.microsoft.com/office/drawing/2014/main" id="{98CB6A3A-E2C5-4192-BCB0-C5815312399D}"/>
              </a:ext>
            </a:extLst>
          </p:cNvPr>
          <p:cNvSpPr txBox="1">
            <a:spLocks/>
          </p:cNvSpPr>
          <p:nvPr/>
        </p:nvSpPr>
        <p:spPr>
          <a:xfrm>
            <a:off x="713225" y="3923582"/>
            <a:ext cx="4629000" cy="40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Lato"/>
              <a:buNone/>
              <a:defRPr sz="16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9pPr>
          </a:lstStyle>
          <a:p>
            <a:pPr marL="0" indent="0"/>
            <a:r>
              <a:rPr lang="en-US" dirty="0"/>
              <a:t>Lecturer: </a:t>
            </a:r>
            <a:r>
              <a:rPr lang="en-US" dirty="0" err="1"/>
              <a:t>Madina</a:t>
            </a:r>
            <a:r>
              <a:rPr lang="en-US" dirty="0"/>
              <a:t> </a:t>
            </a:r>
            <a:r>
              <a:rPr lang="en-US" dirty="0" err="1"/>
              <a:t>Askarovna</a:t>
            </a:r>
            <a:r>
              <a:rPr lang="en-US" dirty="0"/>
              <a:t>, PhD, professor</a:t>
            </a:r>
          </a:p>
        </p:txBody>
      </p:sp>
      <p:sp>
        <p:nvSpPr>
          <p:cNvPr id="2" name="TextBox 1">
            <a:extLst>
              <a:ext uri="{FF2B5EF4-FFF2-40B4-BE49-F238E27FC236}">
                <a16:creationId xmlns:a16="http://schemas.microsoft.com/office/drawing/2014/main" id="{8DD0D727-4CE1-49AA-B239-6086C12D69C3}"/>
              </a:ext>
            </a:extLst>
          </p:cNvPr>
          <p:cNvSpPr txBox="1"/>
          <p:nvPr/>
        </p:nvSpPr>
        <p:spPr>
          <a:xfrm>
            <a:off x="276447" y="161291"/>
            <a:ext cx="979755" cy="307777"/>
          </a:xfrm>
          <a:prstGeom prst="rect">
            <a:avLst/>
          </a:prstGeom>
          <a:noFill/>
        </p:spPr>
        <p:txBody>
          <a:bodyPr wrap="none" rtlCol="0">
            <a:spAutoFit/>
          </a:bodyPr>
          <a:lstStyle/>
          <a:p>
            <a:r>
              <a:rPr lang="en-US" b="1" dirty="0"/>
              <a:t>Lecture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B34421-EE3B-4D41-A57F-FC6C418DA194}"/>
              </a:ext>
            </a:extLst>
          </p:cNvPr>
          <p:cNvSpPr txBox="1"/>
          <p:nvPr/>
        </p:nvSpPr>
        <p:spPr>
          <a:xfrm>
            <a:off x="1313542" y="259323"/>
            <a:ext cx="4985658" cy="1600438"/>
          </a:xfrm>
          <a:prstGeom prst="rect">
            <a:avLst/>
          </a:prstGeom>
          <a:noFill/>
        </p:spPr>
        <p:txBody>
          <a:bodyPr wrap="square">
            <a:spAutoFit/>
          </a:bodyPr>
          <a:lstStyle/>
          <a:p>
            <a:pPr algn="just"/>
            <a:r>
              <a:rPr lang="en-US" b="1" i="0" dirty="0">
                <a:solidFill>
                  <a:srgbClr val="2D2D2D"/>
                </a:solidFill>
                <a:effectLst/>
                <a:latin typeface="Times New Roman" panose="02020603050405020304" pitchFamily="18" charset="0"/>
                <a:cs typeface="Times New Roman" panose="02020603050405020304" pitchFamily="18" charset="0"/>
              </a:rPr>
              <a:t>Exploratory research</a:t>
            </a:r>
          </a:p>
          <a:p>
            <a:pPr algn="just"/>
            <a:r>
              <a:rPr lang="en-US" b="0" i="0" dirty="0">
                <a:solidFill>
                  <a:srgbClr val="2D2D2D"/>
                </a:solidFill>
                <a:effectLst/>
                <a:latin typeface="Times New Roman" panose="02020603050405020304" pitchFamily="18" charset="0"/>
                <a:cs typeface="Times New Roman" panose="02020603050405020304" pitchFamily="18" charset="0"/>
              </a:rPr>
              <a:t>Exploratory research is designed to examine what is already known about a topic and what additional information may be relevant. It rarely answers a specific question, but rather presents the foundational knowledge of a subject as a precursor to additional research. Often, exploratory research applies to lesser known issues and phenomena.</a:t>
            </a:r>
          </a:p>
        </p:txBody>
      </p:sp>
      <p:sp>
        <p:nvSpPr>
          <p:cNvPr id="6" name="TextBox 5">
            <a:extLst>
              <a:ext uri="{FF2B5EF4-FFF2-40B4-BE49-F238E27FC236}">
                <a16:creationId xmlns:a16="http://schemas.microsoft.com/office/drawing/2014/main" id="{D3E94B12-C17C-4C13-BEE0-20C27A05AB4F}"/>
              </a:ext>
            </a:extLst>
          </p:cNvPr>
          <p:cNvSpPr txBox="1"/>
          <p:nvPr/>
        </p:nvSpPr>
        <p:spPr>
          <a:xfrm>
            <a:off x="4227286" y="1777662"/>
            <a:ext cx="4492172" cy="1384995"/>
          </a:xfrm>
          <a:prstGeom prst="rect">
            <a:avLst/>
          </a:prstGeom>
          <a:noFill/>
        </p:spPr>
        <p:txBody>
          <a:bodyPr wrap="square">
            <a:spAutoFit/>
          </a:bodyPr>
          <a:lstStyle/>
          <a:p>
            <a:pPr algn="l"/>
            <a:r>
              <a:rPr lang="en-US" b="1" i="0" dirty="0">
                <a:solidFill>
                  <a:srgbClr val="2D2D2D"/>
                </a:solidFill>
                <a:effectLst/>
                <a:latin typeface="Times New Roman" panose="02020603050405020304" pitchFamily="18" charset="0"/>
                <a:cs typeface="Times New Roman" panose="02020603050405020304" pitchFamily="18" charset="0"/>
              </a:rPr>
              <a:t>Longitudinal research</a:t>
            </a:r>
          </a:p>
          <a:p>
            <a:pPr algn="l"/>
            <a:r>
              <a:rPr lang="en-US" b="0" i="0" dirty="0">
                <a:solidFill>
                  <a:srgbClr val="2D2D2D"/>
                </a:solidFill>
                <a:effectLst/>
                <a:latin typeface="Times New Roman" panose="02020603050405020304" pitchFamily="18" charset="0"/>
                <a:cs typeface="Times New Roman" panose="02020603050405020304" pitchFamily="18" charset="0"/>
              </a:rPr>
              <a:t>Longitudinal research focuses on how certain measurements change over time without manipulating any variables. For instance, a researcher may examine if and how employee satisfaction changes in the same employees after one year, three years and five years with the same company.</a:t>
            </a:r>
          </a:p>
        </p:txBody>
      </p:sp>
      <p:sp>
        <p:nvSpPr>
          <p:cNvPr id="8" name="TextBox 7">
            <a:extLst>
              <a:ext uri="{FF2B5EF4-FFF2-40B4-BE49-F238E27FC236}">
                <a16:creationId xmlns:a16="http://schemas.microsoft.com/office/drawing/2014/main" id="{AB5508EF-6E4F-4CAC-AEA8-86B113D73524}"/>
              </a:ext>
            </a:extLst>
          </p:cNvPr>
          <p:cNvSpPr txBox="1"/>
          <p:nvPr/>
        </p:nvSpPr>
        <p:spPr>
          <a:xfrm>
            <a:off x="2079171" y="3162657"/>
            <a:ext cx="4985658" cy="1815882"/>
          </a:xfrm>
          <a:prstGeom prst="rect">
            <a:avLst/>
          </a:prstGeom>
          <a:noFill/>
        </p:spPr>
        <p:txBody>
          <a:bodyPr wrap="square">
            <a:spAutoFit/>
          </a:bodyPr>
          <a:lstStyle/>
          <a:p>
            <a:pPr algn="just"/>
            <a:r>
              <a:rPr lang="en-US" b="1" i="0" dirty="0">
                <a:solidFill>
                  <a:srgbClr val="2D2D2D"/>
                </a:solidFill>
                <a:effectLst/>
                <a:latin typeface="Times New Roman" panose="02020603050405020304" pitchFamily="18" charset="0"/>
                <a:cs typeface="Times New Roman" panose="02020603050405020304" pitchFamily="18" charset="0"/>
              </a:rPr>
              <a:t>Cross-sectional research</a:t>
            </a:r>
          </a:p>
          <a:p>
            <a:pPr algn="just"/>
            <a:r>
              <a:rPr lang="en-US" b="0" i="0" dirty="0">
                <a:solidFill>
                  <a:srgbClr val="2D2D2D"/>
                </a:solidFill>
                <a:effectLst/>
                <a:latin typeface="Times New Roman" panose="02020603050405020304" pitchFamily="18" charset="0"/>
                <a:cs typeface="Times New Roman" panose="02020603050405020304" pitchFamily="18" charset="0"/>
              </a:rPr>
              <a:t>Cross-sectional research studies a group or subgroup at one point in time. Participants are generally chosen based on certain shared characteristics, such as age, gender or income, and researchers examine the similarities and differences within groups and between groups. The group is often used as a representation of a larger population. Similar to longitudinal research, researchers observe participants without altering variables</a:t>
            </a:r>
            <a:r>
              <a:rPr lang="en-US" b="0" i="0" dirty="0">
                <a:solidFill>
                  <a:srgbClr val="2D2D2D"/>
                </a:solidFill>
                <a:effectLst/>
                <a:latin typeface="Noto Sans"/>
              </a:rPr>
              <a:t>.</a:t>
            </a:r>
          </a:p>
        </p:txBody>
      </p:sp>
    </p:spTree>
    <p:extLst>
      <p:ext uri="{BB962C8B-B14F-4D97-AF65-F5344CB8AC3E}">
        <p14:creationId xmlns:p14="http://schemas.microsoft.com/office/powerpoint/2010/main" val="110897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A3A6C7-61AF-44E3-B2D2-2A39E9EDE8E3}"/>
              </a:ext>
            </a:extLst>
          </p:cNvPr>
          <p:cNvSpPr txBox="1"/>
          <p:nvPr/>
        </p:nvSpPr>
        <p:spPr>
          <a:xfrm>
            <a:off x="1095828" y="407182"/>
            <a:ext cx="4622801" cy="954107"/>
          </a:xfrm>
          <a:prstGeom prst="rect">
            <a:avLst/>
          </a:prstGeom>
          <a:noFill/>
        </p:spPr>
        <p:txBody>
          <a:bodyPr wrap="square">
            <a:spAutoFit/>
          </a:bodyPr>
          <a:lstStyle/>
          <a:p>
            <a:pPr algn="l"/>
            <a:r>
              <a:rPr lang="en-US" b="1" i="0" dirty="0">
                <a:solidFill>
                  <a:srgbClr val="2D2D2D"/>
                </a:solidFill>
                <a:effectLst/>
                <a:latin typeface="Times New Roman" panose="02020603050405020304" pitchFamily="18" charset="0"/>
                <a:cs typeface="Times New Roman" panose="02020603050405020304" pitchFamily="18" charset="0"/>
              </a:rPr>
              <a:t>Field research</a:t>
            </a:r>
          </a:p>
          <a:p>
            <a:pPr algn="l"/>
            <a:r>
              <a:rPr lang="en-US" b="0" i="0" dirty="0">
                <a:solidFill>
                  <a:srgbClr val="2D2D2D"/>
                </a:solidFill>
                <a:effectLst/>
                <a:latin typeface="Times New Roman" panose="02020603050405020304" pitchFamily="18" charset="0"/>
                <a:cs typeface="Times New Roman" panose="02020603050405020304" pitchFamily="18" charset="0"/>
              </a:rPr>
              <a:t>Field research takes place wherever the participants or subjects are, or "on location." This type of research requires onsite observation and data collection. </a:t>
            </a:r>
          </a:p>
        </p:txBody>
      </p:sp>
      <p:sp>
        <p:nvSpPr>
          <p:cNvPr id="6" name="TextBox 5">
            <a:extLst>
              <a:ext uri="{FF2B5EF4-FFF2-40B4-BE49-F238E27FC236}">
                <a16:creationId xmlns:a16="http://schemas.microsoft.com/office/drawing/2014/main" id="{8553991B-FA8E-4191-B347-BA49629C1202}"/>
              </a:ext>
            </a:extLst>
          </p:cNvPr>
          <p:cNvSpPr txBox="1"/>
          <p:nvPr/>
        </p:nvSpPr>
        <p:spPr>
          <a:xfrm>
            <a:off x="2852057" y="1527054"/>
            <a:ext cx="6146800" cy="1169551"/>
          </a:xfrm>
          <a:prstGeom prst="rect">
            <a:avLst/>
          </a:prstGeom>
          <a:noFill/>
        </p:spPr>
        <p:txBody>
          <a:bodyPr wrap="square">
            <a:spAutoFit/>
          </a:bodyPr>
          <a:lstStyle/>
          <a:p>
            <a:pPr algn="just"/>
            <a:r>
              <a:rPr lang="en-US" b="1" i="0" dirty="0">
                <a:solidFill>
                  <a:srgbClr val="2D2D2D"/>
                </a:solidFill>
                <a:effectLst/>
                <a:latin typeface="Times New Roman" panose="02020603050405020304" pitchFamily="18" charset="0"/>
                <a:cs typeface="Times New Roman" panose="02020603050405020304" pitchFamily="18" charset="0"/>
              </a:rPr>
              <a:t>Laboratory research</a:t>
            </a:r>
          </a:p>
          <a:p>
            <a:pPr algn="just"/>
            <a:r>
              <a:rPr lang="en-US" b="0" i="0" dirty="0">
                <a:solidFill>
                  <a:srgbClr val="2D2D2D"/>
                </a:solidFill>
                <a:effectLst/>
                <a:latin typeface="Times New Roman" panose="02020603050405020304" pitchFamily="18" charset="0"/>
                <a:cs typeface="Times New Roman" panose="02020603050405020304" pitchFamily="18" charset="0"/>
              </a:rPr>
              <a:t>Laboratory research takes place in a controlled laboratory setting rather than in the field. Often, the study demands strict adherence to certain conditions, such as elimination of variables or timing conditions. Laboratory research includes chemical experimentation and pharmacological research.</a:t>
            </a:r>
          </a:p>
        </p:txBody>
      </p:sp>
      <p:sp>
        <p:nvSpPr>
          <p:cNvPr id="8" name="TextBox 7">
            <a:extLst>
              <a:ext uri="{FF2B5EF4-FFF2-40B4-BE49-F238E27FC236}">
                <a16:creationId xmlns:a16="http://schemas.microsoft.com/office/drawing/2014/main" id="{81936E40-E0DC-44E2-8256-E8480CACE89A}"/>
              </a:ext>
            </a:extLst>
          </p:cNvPr>
          <p:cNvSpPr txBox="1"/>
          <p:nvPr/>
        </p:nvSpPr>
        <p:spPr>
          <a:xfrm>
            <a:off x="2148115" y="2920436"/>
            <a:ext cx="4513943" cy="2031325"/>
          </a:xfrm>
          <a:prstGeom prst="rect">
            <a:avLst/>
          </a:prstGeom>
          <a:noFill/>
        </p:spPr>
        <p:txBody>
          <a:bodyPr wrap="square">
            <a:spAutoFit/>
          </a:bodyPr>
          <a:lstStyle/>
          <a:p>
            <a:pPr algn="l"/>
            <a:r>
              <a:rPr lang="en-US" b="1" i="0" dirty="0">
                <a:solidFill>
                  <a:srgbClr val="2D2D2D"/>
                </a:solidFill>
                <a:effectLst/>
                <a:latin typeface="Times New Roman" panose="02020603050405020304" pitchFamily="18" charset="0"/>
                <a:cs typeface="Times New Roman" panose="02020603050405020304" pitchFamily="18" charset="0"/>
              </a:rPr>
              <a:t>Fixed research</a:t>
            </a:r>
          </a:p>
          <a:p>
            <a:pPr algn="l"/>
            <a:r>
              <a:rPr lang="en-US" b="0" i="0" dirty="0">
                <a:solidFill>
                  <a:srgbClr val="2D2D2D"/>
                </a:solidFill>
                <a:effectLst/>
                <a:latin typeface="Times New Roman" panose="02020603050405020304" pitchFamily="18" charset="0"/>
                <a:cs typeface="Times New Roman" panose="02020603050405020304" pitchFamily="18" charset="0"/>
              </a:rPr>
              <a:t>Fixed research involves experiment procedures that are determined ahead of time, such as how often testing will take place, where testing will take place, number of subjects and types of subjects. The research depends on precise conditions and compliance with predetermined protocols to reduce variables. Generally, fixed research is more reliable and replicable than flexible research.</a:t>
            </a:r>
            <a:r>
              <a:rPr lang="en-US" b="0" i="0" dirty="0">
                <a:solidFill>
                  <a:srgbClr val="2D2D2D"/>
                </a:solidFill>
                <a:effectLst/>
                <a:latin typeface="Noto Sans"/>
              </a:rPr>
              <a:t> </a:t>
            </a:r>
            <a:r>
              <a:rPr lang="en-US" b="0" i="0" dirty="0">
                <a:solidFill>
                  <a:srgbClr val="2D2D2D"/>
                </a:solidFill>
                <a:effectLst/>
                <a:latin typeface="Times New Roman" panose="02020603050405020304" pitchFamily="18" charset="0"/>
                <a:cs typeface="Times New Roman" panose="02020603050405020304" pitchFamily="18" charset="0"/>
              </a:rPr>
              <a:t>Experimentation is often fixed research.</a:t>
            </a:r>
          </a:p>
        </p:txBody>
      </p:sp>
    </p:spTree>
    <p:extLst>
      <p:ext uri="{BB962C8B-B14F-4D97-AF65-F5344CB8AC3E}">
        <p14:creationId xmlns:p14="http://schemas.microsoft.com/office/powerpoint/2010/main" val="750343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E50004-26E1-4E82-9418-AA2248F31F30}"/>
              </a:ext>
            </a:extLst>
          </p:cNvPr>
          <p:cNvSpPr txBox="1"/>
          <p:nvPr/>
        </p:nvSpPr>
        <p:spPr>
          <a:xfrm>
            <a:off x="2133599" y="958281"/>
            <a:ext cx="4767943" cy="3693319"/>
          </a:xfrm>
          <a:prstGeom prst="rect">
            <a:avLst/>
          </a:prstGeom>
          <a:noFill/>
        </p:spPr>
        <p:txBody>
          <a:bodyPr wrap="square">
            <a:spAutoFit/>
          </a:bodyPr>
          <a:lstStyle/>
          <a:p>
            <a:pPr algn="just"/>
            <a:r>
              <a:rPr lang="en-US" sz="1800" b="1" i="0" dirty="0">
                <a:solidFill>
                  <a:srgbClr val="2D2D2D"/>
                </a:solidFill>
                <a:effectLst/>
                <a:latin typeface="Times New Roman" panose="02020603050405020304" pitchFamily="18" charset="0"/>
                <a:cs typeface="Times New Roman" panose="02020603050405020304" pitchFamily="18" charset="0"/>
              </a:rPr>
              <a:t>Flexible research</a:t>
            </a:r>
          </a:p>
          <a:p>
            <a:pPr algn="just"/>
            <a:r>
              <a:rPr lang="en-US" sz="1800" b="0" i="0" dirty="0">
                <a:solidFill>
                  <a:srgbClr val="2D2D2D"/>
                </a:solidFill>
                <a:effectLst/>
                <a:latin typeface="Times New Roman" panose="02020603050405020304" pitchFamily="18" charset="0"/>
                <a:cs typeface="Times New Roman" panose="02020603050405020304" pitchFamily="18" charset="0"/>
              </a:rPr>
              <a:t>Flexible research allows procedures to change throughout the course of the experiment. The different types of flexible research include:</a:t>
            </a:r>
          </a:p>
          <a:p>
            <a:pPr algn="just">
              <a:buFont typeface="Arial" panose="020B0604020202020204" pitchFamily="34" charset="0"/>
              <a:buChar char="•"/>
            </a:pPr>
            <a:r>
              <a:rPr lang="en-US" sz="1800" b="1" i="0" dirty="0">
                <a:solidFill>
                  <a:srgbClr val="2D2D2D"/>
                </a:solidFill>
                <a:effectLst/>
                <a:latin typeface="Times New Roman" panose="02020603050405020304" pitchFamily="18" charset="0"/>
                <a:cs typeface="Times New Roman" panose="02020603050405020304" pitchFamily="18" charset="0"/>
              </a:rPr>
              <a:t>Case studies:</a:t>
            </a:r>
            <a:r>
              <a:rPr lang="en-US" sz="1800" b="0" i="0" dirty="0">
                <a:solidFill>
                  <a:srgbClr val="2D2D2D"/>
                </a:solidFill>
                <a:effectLst/>
                <a:latin typeface="Times New Roman" panose="02020603050405020304" pitchFamily="18" charset="0"/>
                <a:cs typeface="Times New Roman" panose="02020603050405020304" pitchFamily="18" charset="0"/>
              </a:rPr>
              <a:t> Case studies are in-depth analyses and observations about a specific individual or subject.</a:t>
            </a:r>
          </a:p>
          <a:p>
            <a:pPr algn="just">
              <a:buFont typeface="Arial" panose="020B0604020202020204" pitchFamily="34" charset="0"/>
              <a:buChar char="•"/>
            </a:pPr>
            <a:r>
              <a:rPr lang="en-US" sz="1800" b="1" i="0" dirty="0">
                <a:solidFill>
                  <a:srgbClr val="2D2D2D"/>
                </a:solidFill>
                <a:effectLst/>
                <a:latin typeface="Times New Roman" panose="02020603050405020304" pitchFamily="18" charset="0"/>
                <a:cs typeface="Times New Roman" panose="02020603050405020304" pitchFamily="18" charset="0"/>
              </a:rPr>
              <a:t>Ethnographic studies:</a:t>
            </a:r>
            <a:r>
              <a:rPr lang="en-US" sz="1800" b="0" i="0" dirty="0">
                <a:solidFill>
                  <a:srgbClr val="2D2D2D"/>
                </a:solidFill>
                <a:effectLst/>
                <a:latin typeface="Times New Roman" panose="02020603050405020304" pitchFamily="18" charset="0"/>
                <a:cs typeface="Times New Roman" panose="02020603050405020304" pitchFamily="18" charset="0"/>
              </a:rPr>
              <a:t> Ethnographic studies are in-depth analyses and observations about a group of people.</a:t>
            </a:r>
          </a:p>
          <a:p>
            <a:pPr algn="just">
              <a:buFont typeface="Arial" panose="020B0604020202020204" pitchFamily="34" charset="0"/>
              <a:buChar char="•"/>
            </a:pPr>
            <a:r>
              <a:rPr lang="en-US" sz="1800" b="1" i="0" dirty="0">
                <a:solidFill>
                  <a:srgbClr val="2D2D2D"/>
                </a:solidFill>
                <a:effectLst/>
                <a:latin typeface="Times New Roman" panose="02020603050405020304" pitchFamily="18" charset="0"/>
                <a:cs typeface="Times New Roman" panose="02020603050405020304" pitchFamily="18" charset="0"/>
              </a:rPr>
              <a:t>Grounded theory studies:</a:t>
            </a:r>
            <a:r>
              <a:rPr lang="en-US" sz="1800" b="0" i="0" dirty="0">
                <a:solidFill>
                  <a:srgbClr val="2D2D2D"/>
                </a:solidFill>
                <a:effectLst/>
                <a:latin typeface="Times New Roman" panose="02020603050405020304" pitchFamily="18" charset="0"/>
                <a:cs typeface="Times New Roman" panose="02020603050405020304" pitchFamily="18" charset="0"/>
              </a:rPr>
              <a:t> Grounded theory studies are designed to develop theories based on carefully collected and analyzed data.</a:t>
            </a:r>
          </a:p>
        </p:txBody>
      </p:sp>
    </p:spTree>
    <p:extLst>
      <p:ext uri="{BB962C8B-B14F-4D97-AF65-F5344CB8AC3E}">
        <p14:creationId xmlns:p14="http://schemas.microsoft.com/office/powerpoint/2010/main" val="3289783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C1422A-0EBB-4CF6-8FDF-3E33E2119CEA}"/>
              </a:ext>
            </a:extLst>
          </p:cNvPr>
          <p:cNvSpPr txBox="1"/>
          <p:nvPr/>
        </p:nvSpPr>
        <p:spPr>
          <a:xfrm>
            <a:off x="1828797" y="605397"/>
            <a:ext cx="5871029" cy="1569660"/>
          </a:xfrm>
          <a:prstGeom prst="rect">
            <a:avLst/>
          </a:prstGeom>
          <a:noFill/>
        </p:spPr>
        <p:txBody>
          <a:bodyPr wrap="square">
            <a:spAutoFit/>
          </a:bodyPr>
          <a:lstStyle/>
          <a:p>
            <a:pPr algn="just"/>
            <a:r>
              <a:rPr lang="en-US" sz="1600" b="1" i="0" dirty="0">
                <a:solidFill>
                  <a:srgbClr val="2D2D2D"/>
                </a:solidFill>
                <a:effectLst/>
                <a:latin typeface="Times New Roman" panose="02020603050405020304" pitchFamily="18" charset="0"/>
                <a:cs typeface="Times New Roman" panose="02020603050405020304" pitchFamily="18" charset="0"/>
              </a:rPr>
              <a:t>Action research</a:t>
            </a:r>
          </a:p>
          <a:p>
            <a:pPr algn="just"/>
            <a:r>
              <a:rPr lang="en-US" sz="1600" b="0" i="0" dirty="0">
                <a:solidFill>
                  <a:srgbClr val="2D2D2D"/>
                </a:solidFill>
                <a:effectLst/>
                <a:latin typeface="Times New Roman" panose="02020603050405020304" pitchFamily="18" charset="0"/>
                <a:cs typeface="Times New Roman" panose="02020603050405020304" pitchFamily="18" charset="0"/>
              </a:rPr>
              <a:t>Action research refers to the process of examining your actions, assessing their effectiveness in bringing about the desired outcome and choosing a course of action based on your results. Action research is typically used in educational settings for teachers and principals to perform a type of self-assessment and course correction.</a:t>
            </a:r>
          </a:p>
        </p:txBody>
      </p:sp>
      <p:sp>
        <p:nvSpPr>
          <p:cNvPr id="6" name="TextBox 5">
            <a:extLst>
              <a:ext uri="{FF2B5EF4-FFF2-40B4-BE49-F238E27FC236}">
                <a16:creationId xmlns:a16="http://schemas.microsoft.com/office/drawing/2014/main" id="{71196D60-47E7-412D-92B3-6340DFB2C23E}"/>
              </a:ext>
            </a:extLst>
          </p:cNvPr>
          <p:cNvSpPr txBox="1"/>
          <p:nvPr/>
        </p:nvSpPr>
        <p:spPr>
          <a:xfrm>
            <a:off x="2329541" y="2264566"/>
            <a:ext cx="4985657" cy="2800767"/>
          </a:xfrm>
          <a:prstGeom prst="rect">
            <a:avLst/>
          </a:prstGeom>
          <a:noFill/>
        </p:spPr>
        <p:txBody>
          <a:bodyPr wrap="square">
            <a:spAutoFit/>
          </a:bodyPr>
          <a:lstStyle/>
          <a:p>
            <a:pPr algn="just"/>
            <a:r>
              <a:rPr lang="en-US" sz="1600" b="1" i="0" dirty="0">
                <a:solidFill>
                  <a:srgbClr val="2D2D2D"/>
                </a:solidFill>
                <a:effectLst/>
                <a:latin typeface="Times New Roman" panose="02020603050405020304" pitchFamily="18" charset="0"/>
                <a:cs typeface="Times New Roman" panose="02020603050405020304" pitchFamily="18" charset="0"/>
              </a:rPr>
              <a:t>Policy research</a:t>
            </a:r>
          </a:p>
          <a:p>
            <a:pPr algn="just"/>
            <a:r>
              <a:rPr lang="en-US" sz="1600" b="0" i="0" dirty="0">
                <a:solidFill>
                  <a:srgbClr val="2D2D2D"/>
                </a:solidFill>
                <a:effectLst/>
                <a:latin typeface="Times New Roman" panose="02020603050405020304" pitchFamily="18" charset="0"/>
                <a:cs typeface="Times New Roman" panose="02020603050405020304" pitchFamily="18" charset="0"/>
              </a:rPr>
              <a:t>Policy research is designed to examine the effects of current government or social policies or predict the potential effects of proposed policies as those effects relate to the distribution or redistribution of resources. Policy researchers often work within government agencies and conduct the following types of studies:</a:t>
            </a:r>
          </a:p>
          <a:p>
            <a:pPr algn="just">
              <a:buFont typeface="Arial" panose="020B0604020202020204" pitchFamily="34" charset="0"/>
              <a:buChar char="•"/>
            </a:pPr>
            <a:r>
              <a:rPr lang="en-US" sz="1600" b="0" i="0" dirty="0">
                <a:solidFill>
                  <a:srgbClr val="2D2D2D"/>
                </a:solidFill>
                <a:effectLst/>
                <a:latin typeface="Times New Roman" panose="02020603050405020304" pitchFamily="18" charset="0"/>
                <a:cs typeface="Times New Roman" panose="02020603050405020304" pitchFamily="18" charset="0"/>
              </a:rPr>
              <a:t>Cost analysis</a:t>
            </a:r>
          </a:p>
          <a:p>
            <a:pPr algn="just">
              <a:buFont typeface="Arial" panose="020B0604020202020204" pitchFamily="34" charset="0"/>
              <a:buChar char="•"/>
            </a:pPr>
            <a:r>
              <a:rPr lang="en-US" sz="1600" b="0" i="0" dirty="0">
                <a:solidFill>
                  <a:srgbClr val="2D2D2D"/>
                </a:solidFill>
                <a:effectLst/>
                <a:latin typeface="Times New Roman" panose="02020603050405020304" pitchFamily="18" charset="0"/>
                <a:cs typeface="Times New Roman" panose="02020603050405020304" pitchFamily="18" charset="0"/>
              </a:rPr>
              <a:t>Cost-benefit analysis</a:t>
            </a:r>
          </a:p>
          <a:p>
            <a:pPr algn="just">
              <a:buFont typeface="Arial" panose="020B0604020202020204" pitchFamily="34" charset="0"/>
              <a:buChar char="•"/>
            </a:pPr>
            <a:r>
              <a:rPr lang="en-US" sz="1600" b="0" i="0" dirty="0">
                <a:solidFill>
                  <a:srgbClr val="2D2D2D"/>
                </a:solidFill>
                <a:effectLst/>
                <a:latin typeface="Times New Roman" panose="02020603050405020304" pitchFamily="18" charset="0"/>
                <a:cs typeface="Times New Roman" panose="02020603050405020304" pitchFamily="18" charset="0"/>
              </a:rPr>
              <a:t>Program evaluation</a:t>
            </a:r>
          </a:p>
          <a:p>
            <a:pPr algn="just">
              <a:buFont typeface="Arial" panose="020B0604020202020204" pitchFamily="34" charset="0"/>
              <a:buChar char="•"/>
            </a:pPr>
            <a:r>
              <a:rPr lang="en-US" sz="1600" b="0" i="0" dirty="0">
                <a:solidFill>
                  <a:srgbClr val="2D2D2D"/>
                </a:solidFill>
                <a:effectLst/>
                <a:latin typeface="Times New Roman" panose="02020603050405020304" pitchFamily="18" charset="0"/>
                <a:cs typeface="Times New Roman" panose="02020603050405020304" pitchFamily="18" charset="0"/>
              </a:rPr>
              <a:t>Needs analysis</a:t>
            </a:r>
          </a:p>
        </p:txBody>
      </p:sp>
    </p:spTree>
    <p:extLst>
      <p:ext uri="{BB962C8B-B14F-4D97-AF65-F5344CB8AC3E}">
        <p14:creationId xmlns:p14="http://schemas.microsoft.com/office/powerpoint/2010/main" val="135669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DA311C-EAB0-4920-A5DF-B48A6457C706}"/>
              </a:ext>
            </a:extLst>
          </p:cNvPr>
          <p:cNvSpPr txBox="1"/>
          <p:nvPr/>
        </p:nvSpPr>
        <p:spPr>
          <a:xfrm>
            <a:off x="1335313" y="269296"/>
            <a:ext cx="4622801" cy="1077218"/>
          </a:xfrm>
          <a:prstGeom prst="rect">
            <a:avLst/>
          </a:prstGeom>
          <a:noFill/>
        </p:spPr>
        <p:txBody>
          <a:bodyPr wrap="square">
            <a:spAutoFit/>
          </a:bodyPr>
          <a:lstStyle/>
          <a:p>
            <a:pPr algn="l"/>
            <a:r>
              <a:rPr lang="en-US" sz="1600" b="1" i="0">
                <a:solidFill>
                  <a:srgbClr val="2D2D2D"/>
                </a:solidFill>
                <a:effectLst/>
                <a:latin typeface="Times New Roman" panose="02020603050405020304" pitchFamily="18" charset="0"/>
                <a:cs typeface="Times New Roman" panose="02020603050405020304" pitchFamily="18" charset="0"/>
              </a:rPr>
              <a:t>Classification research</a:t>
            </a:r>
          </a:p>
          <a:p>
            <a:pPr algn="l"/>
            <a:r>
              <a:rPr lang="en-US" sz="1600" b="0" i="0">
                <a:solidFill>
                  <a:srgbClr val="2D2D2D"/>
                </a:solidFill>
                <a:effectLst/>
                <a:latin typeface="Times New Roman" panose="02020603050405020304" pitchFamily="18" charset="0"/>
                <a:cs typeface="Times New Roman" panose="02020603050405020304" pitchFamily="18" charset="0"/>
              </a:rPr>
              <a:t>Classification research seeks to identify and classify individual elements of a group into larger groups or subgroups. </a:t>
            </a:r>
            <a:endParaRPr lang="en-US" sz="1600" b="0" i="0" dirty="0">
              <a:solidFill>
                <a:srgbClr val="2D2D2D"/>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140FBA9-42F4-4D13-99E1-547A75054BFD}"/>
              </a:ext>
            </a:extLst>
          </p:cNvPr>
          <p:cNvSpPr txBox="1"/>
          <p:nvPr/>
        </p:nvSpPr>
        <p:spPr>
          <a:xfrm>
            <a:off x="3860800" y="1241754"/>
            <a:ext cx="6016172" cy="830997"/>
          </a:xfrm>
          <a:prstGeom prst="rect">
            <a:avLst/>
          </a:prstGeom>
          <a:noFill/>
        </p:spPr>
        <p:txBody>
          <a:bodyPr wrap="square">
            <a:spAutoFit/>
          </a:bodyPr>
          <a:lstStyle/>
          <a:p>
            <a:pPr algn="just"/>
            <a:r>
              <a:rPr lang="en-US" sz="1600" b="1" i="0" dirty="0">
                <a:solidFill>
                  <a:srgbClr val="2D2D2D"/>
                </a:solidFill>
                <a:effectLst/>
                <a:latin typeface="Times New Roman" panose="02020603050405020304" pitchFamily="18" charset="0"/>
                <a:cs typeface="Times New Roman" panose="02020603050405020304" pitchFamily="18" charset="0"/>
              </a:rPr>
              <a:t>Comparative research</a:t>
            </a:r>
          </a:p>
          <a:p>
            <a:pPr algn="l"/>
            <a:r>
              <a:rPr lang="en-US" sz="1600" b="0" i="0" dirty="0">
                <a:solidFill>
                  <a:srgbClr val="2D2D2D"/>
                </a:solidFill>
                <a:effectLst/>
                <a:latin typeface="Times New Roman" panose="02020603050405020304" pitchFamily="18" charset="0"/>
                <a:cs typeface="Times New Roman" panose="02020603050405020304" pitchFamily="18" charset="0"/>
              </a:rPr>
              <a:t>Comparative research is designed to identify similarities and differences between two individuals, subjects or groups. </a:t>
            </a:r>
          </a:p>
        </p:txBody>
      </p:sp>
      <p:sp>
        <p:nvSpPr>
          <p:cNvPr id="8" name="TextBox 7">
            <a:extLst>
              <a:ext uri="{FF2B5EF4-FFF2-40B4-BE49-F238E27FC236}">
                <a16:creationId xmlns:a16="http://schemas.microsoft.com/office/drawing/2014/main" id="{33C0F1E3-95A2-46C0-902A-404EC146DC23}"/>
              </a:ext>
            </a:extLst>
          </p:cNvPr>
          <p:cNvSpPr txBox="1"/>
          <p:nvPr/>
        </p:nvSpPr>
        <p:spPr>
          <a:xfrm>
            <a:off x="2090058" y="2137268"/>
            <a:ext cx="5500914" cy="1815882"/>
          </a:xfrm>
          <a:prstGeom prst="rect">
            <a:avLst/>
          </a:prstGeom>
          <a:noFill/>
        </p:spPr>
        <p:txBody>
          <a:bodyPr wrap="square">
            <a:spAutoFit/>
          </a:bodyPr>
          <a:lstStyle/>
          <a:p>
            <a:pPr algn="just"/>
            <a:r>
              <a:rPr lang="en-US" sz="1600" b="1" i="0" dirty="0">
                <a:solidFill>
                  <a:srgbClr val="2D2D2D"/>
                </a:solidFill>
                <a:effectLst/>
                <a:latin typeface="Times New Roman" panose="02020603050405020304" pitchFamily="18" charset="0"/>
                <a:cs typeface="Times New Roman" panose="02020603050405020304" pitchFamily="18" charset="0"/>
              </a:rPr>
              <a:t>Causal research</a:t>
            </a:r>
          </a:p>
          <a:p>
            <a:pPr algn="just"/>
            <a:r>
              <a:rPr lang="en-US" sz="1600" b="0" i="0" dirty="0">
                <a:solidFill>
                  <a:srgbClr val="2D2D2D"/>
                </a:solidFill>
                <a:effectLst/>
                <a:latin typeface="Times New Roman" panose="02020603050405020304" pitchFamily="18" charset="0"/>
                <a:cs typeface="Times New Roman" panose="02020603050405020304" pitchFamily="18" charset="0"/>
              </a:rPr>
              <a:t>Causal research, also called explanatory research, seeks to determine cause and effect relationships between variables. This research is designed to identify how much one variable may cause a change in the other. Causal research is important for evaluating current processes and procedures and determining if and how changes should take place.</a:t>
            </a:r>
          </a:p>
        </p:txBody>
      </p:sp>
    </p:spTree>
    <p:extLst>
      <p:ext uri="{BB962C8B-B14F-4D97-AF65-F5344CB8AC3E}">
        <p14:creationId xmlns:p14="http://schemas.microsoft.com/office/powerpoint/2010/main" val="1928377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6B629C-A8F0-4310-9065-829376CC10E6}"/>
              </a:ext>
            </a:extLst>
          </p:cNvPr>
          <p:cNvSpPr txBox="1"/>
          <p:nvPr/>
        </p:nvSpPr>
        <p:spPr>
          <a:xfrm>
            <a:off x="1886856" y="438481"/>
            <a:ext cx="4354287" cy="2062103"/>
          </a:xfrm>
          <a:prstGeom prst="rect">
            <a:avLst/>
          </a:prstGeom>
          <a:noFill/>
        </p:spPr>
        <p:txBody>
          <a:bodyPr wrap="square">
            <a:spAutoFit/>
          </a:bodyPr>
          <a:lstStyle/>
          <a:p>
            <a:pPr algn="just"/>
            <a:r>
              <a:rPr lang="en-US" sz="1600" b="1" i="0" dirty="0">
                <a:solidFill>
                  <a:srgbClr val="2D2D2D"/>
                </a:solidFill>
                <a:effectLst/>
                <a:latin typeface="Times New Roman" panose="02020603050405020304" pitchFamily="18" charset="0"/>
                <a:cs typeface="Times New Roman" panose="02020603050405020304" pitchFamily="18" charset="0"/>
              </a:rPr>
              <a:t>Inductive research</a:t>
            </a:r>
          </a:p>
          <a:p>
            <a:pPr algn="just"/>
            <a:r>
              <a:rPr lang="en-US" sz="1600" b="0" i="0" dirty="0">
                <a:solidFill>
                  <a:srgbClr val="2D2D2D"/>
                </a:solidFill>
                <a:effectLst/>
                <a:latin typeface="Times New Roman" panose="02020603050405020304" pitchFamily="18" charset="0"/>
                <a:cs typeface="Times New Roman" panose="02020603050405020304" pitchFamily="18" charset="0"/>
              </a:rPr>
              <a:t>Inductive research, also known as theory-building research, is designed to collect data that may help develop a new theory about a process or phenomenon. This type of research examines observations and patterns and offers several hypotheses to explain these patterns. Inductive research moves from the specific to the general.</a:t>
            </a:r>
          </a:p>
        </p:txBody>
      </p:sp>
      <p:sp>
        <p:nvSpPr>
          <p:cNvPr id="6" name="TextBox 5">
            <a:extLst>
              <a:ext uri="{FF2B5EF4-FFF2-40B4-BE49-F238E27FC236}">
                <a16:creationId xmlns:a16="http://schemas.microsoft.com/office/drawing/2014/main" id="{BF11FFA5-7BC0-4D21-B077-DE116B221A09}"/>
              </a:ext>
            </a:extLst>
          </p:cNvPr>
          <p:cNvSpPr txBox="1"/>
          <p:nvPr/>
        </p:nvSpPr>
        <p:spPr>
          <a:xfrm>
            <a:off x="2126342" y="2803175"/>
            <a:ext cx="5094515" cy="1323439"/>
          </a:xfrm>
          <a:prstGeom prst="rect">
            <a:avLst/>
          </a:prstGeom>
          <a:noFill/>
        </p:spPr>
        <p:txBody>
          <a:bodyPr wrap="square">
            <a:spAutoFit/>
          </a:bodyPr>
          <a:lstStyle/>
          <a:p>
            <a:pPr algn="just"/>
            <a:r>
              <a:rPr lang="en-US" sz="1600" b="1" i="0" dirty="0">
                <a:solidFill>
                  <a:srgbClr val="2D2D2D"/>
                </a:solidFill>
                <a:effectLst/>
                <a:latin typeface="Times New Roman" panose="02020603050405020304" pitchFamily="18" charset="0"/>
                <a:cs typeface="Times New Roman" panose="02020603050405020304" pitchFamily="18" charset="0"/>
              </a:rPr>
              <a:t>Deductive research</a:t>
            </a:r>
          </a:p>
          <a:p>
            <a:pPr algn="just"/>
            <a:r>
              <a:rPr lang="en-US" sz="1600" b="0" i="0" dirty="0">
                <a:solidFill>
                  <a:srgbClr val="2D2D2D"/>
                </a:solidFill>
                <a:effectLst/>
                <a:latin typeface="Times New Roman" panose="02020603050405020304" pitchFamily="18" charset="0"/>
                <a:cs typeface="Times New Roman" panose="02020603050405020304" pitchFamily="18" charset="0"/>
              </a:rPr>
              <a:t>Deductive, or theory-testing, research is the opposite of inductive research and moves from the broad to the specific. Researchers choose a hypothesis and test its accuracy through experimentation or observation.</a:t>
            </a:r>
          </a:p>
        </p:txBody>
      </p:sp>
    </p:spTree>
    <p:extLst>
      <p:ext uri="{BB962C8B-B14F-4D97-AF65-F5344CB8AC3E}">
        <p14:creationId xmlns:p14="http://schemas.microsoft.com/office/powerpoint/2010/main" val="4028912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5"/>
        <p:cNvGrpSpPr/>
        <p:nvPr/>
      </p:nvGrpSpPr>
      <p:grpSpPr>
        <a:xfrm>
          <a:off x="0" y="0"/>
          <a:ext cx="0" cy="0"/>
          <a:chOff x="0" y="0"/>
          <a:chExt cx="0" cy="0"/>
        </a:xfrm>
      </p:grpSpPr>
      <p:sp>
        <p:nvSpPr>
          <p:cNvPr id="1126" name="Google Shape;1126;p51"/>
          <p:cNvSpPr/>
          <p:nvPr/>
        </p:nvSpPr>
        <p:spPr>
          <a:xfrm rot="-2324349">
            <a:off x="-904778" y="1508872"/>
            <a:ext cx="5143057" cy="4447303"/>
          </a:xfrm>
          <a:prstGeom prst="triangle">
            <a:avLst>
              <a:gd name="adj" fmla="val 50000"/>
            </a:avLst>
          </a:prstGeom>
          <a:solidFill>
            <a:schemeClr val="lt2"/>
          </a:solidFill>
          <a:ln>
            <a:noFill/>
          </a:ln>
          <a:effectLst>
            <a:outerShdw blurRad="57150" dist="85725" dir="5460000" algn="bl" rotWithShape="0">
              <a:schemeClr val="dk2">
                <a:alpha val="3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1"/>
          <p:cNvSpPr txBox="1">
            <a:spLocks noGrp="1"/>
          </p:cNvSpPr>
          <p:nvPr>
            <p:ph type="title"/>
          </p:nvPr>
        </p:nvSpPr>
        <p:spPr>
          <a:xfrm>
            <a:off x="713225" y="3663700"/>
            <a:ext cx="3489000" cy="918300"/>
          </a:xfrm>
          <a:prstGeom prst="rect">
            <a:avLst/>
          </a:prstGeom>
        </p:spPr>
        <p:txBody>
          <a:bodyPr spcFirstLastPara="1" wrap="square" lIns="0" tIns="0" rIns="0" bIns="0" anchor="t" anchorCtr="0">
            <a:noAutofit/>
          </a:bodyPr>
          <a:lstStyle/>
          <a:p>
            <a:pPr marL="91440" lvl="0" indent="0" algn="ctr" rtl="0">
              <a:spcBef>
                <a:spcPts val="0"/>
              </a:spcBef>
              <a:spcAft>
                <a:spcPts val="0"/>
              </a:spcAft>
              <a:buNone/>
            </a:pPr>
            <a:r>
              <a:rPr lang="en" sz="3600" dirty="0">
                <a:latin typeface="Times New Roman" panose="02020603050405020304" pitchFamily="18" charset="0"/>
                <a:cs typeface="Times New Roman" panose="02020603050405020304" pitchFamily="18" charset="0"/>
              </a:rPr>
              <a:t>RESEARCH PARADIGMS </a:t>
            </a:r>
            <a:endParaRPr sz="3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64" name="Google Shape;1364;p56"/>
          <p:cNvSpPr txBox="1">
            <a:spLocks noGrp="1"/>
          </p:cNvSpPr>
          <p:nvPr>
            <p:ph type="title"/>
          </p:nvPr>
        </p:nvSpPr>
        <p:spPr>
          <a:xfrm>
            <a:off x="720000" y="794225"/>
            <a:ext cx="7704000" cy="492600"/>
          </a:xfrm>
          <a:prstGeom prst="rect">
            <a:avLst/>
          </a:prstGeom>
        </p:spPr>
        <p:txBody>
          <a:bodyPr spcFirstLastPara="1" wrap="square" lIns="91425" tIns="0" rIns="91425" bIns="0" anchor="t" anchorCtr="0">
            <a:noAutofit/>
          </a:bodyPr>
          <a:lstStyle/>
          <a:p>
            <a:pPr algn="l"/>
            <a:r>
              <a:rPr lang="en-US" b="1" i="0" dirty="0">
                <a:solidFill>
                  <a:srgbClr val="333333"/>
                </a:solidFill>
                <a:effectLst/>
                <a:latin typeface="Times New Roman" panose="02020603050405020304" pitchFamily="18" charset="0"/>
                <a:cs typeface="Times New Roman" panose="02020603050405020304" pitchFamily="18" charset="0"/>
              </a:rPr>
              <a:t>What Is a Scientific Paradigm?</a:t>
            </a:r>
          </a:p>
        </p:txBody>
      </p:sp>
      <p:sp>
        <p:nvSpPr>
          <p:cNvPr id="1367" name="Google Shape;1367;p56"/>
          <p:cNvSpPr txBox="1"/>
          <p:nvPr/>
        </p:nvSpPr>
        <p:spPr>
          <a:xfrm>
            <a:off x="536403" y="1626444"/>
            <a:ext cx="5436226" cy="308344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0" i="1" dirty="0">
                <a:solidFill>
                  <a:srgbClr val="303336"/>
                </a:solidFill>
                <a:effectLst/>
                <a:latin typeface="Times New Roman" panose="02020603050405020304" pitchFamily="18" charset="0"/>
                <a:cs typeface="Times New Roman" panose="02020603050405020304" pitchFamily="18" charset="0"/>
              </a:rPr>
              <a:t>Paradigm</a:t>
            </a:r>
            <a:r>
              <a:rPr lang="en-US" sz="1600" b="0" i="0" dirty="0">
                <a:solidFill>
                  <a:srgbClr val="303336"/>
                </a:solidFill>
                <a:effectLst/>
                <a:latin typeface="Times New Roman" panose="02020603050405020304" pitchFamily="18" charset="0"/>
                <a:cs typeface="Times New Roman" panose="02020603050405020304" pitchFamily="18" charset="0"/>
              </a:rPr>
              <a:t> traces to a Greek verb meaning "to show," and has been used in English to mean "example" or "pattern" since the 15th century.</a:t>
            </a:r>
          </a:p>
          <a:p>
            <a:pPr marL="0" lvl="0" indent="0" algn="l" rtl="0">
              <a:spcBef>
                <a:spcPts val="0"/>
              </a:spcBef>
              <a:spcAft>
                <a:spcPts val="0"/>
              </a:spcAft>
              <a:buNone/>
            </a:pPr>
            <a:endParaRPr lang="en-US" dirty="0">
              <a:solidFill>
                <a:srgbClr val="303336"/>
              </a:solidFill>
              <a:latin typeface="Times New Roman" panose="02020603050405020304" pitchFamily="18" charset="0"/>
              <a:cs typeface="Times New Roman" panose="02020603050405020304" pitchFamily="18" charset="0"/>
            </a:endParaRPr>
          </a:p>
          <a:p>
            <a:pPr marL="0" lvl="0" indent="0" algn="just" rtl="0">
              <a:spcBef>
                <a:spcPts val="0"/>
              </a:spcBef>
              <a:spcAft>
                <a:spcPts val="0"/>
              </a:spcAft>
              <a:buNone/>
            </a:pPr>
            <a:r>
              <a:rPr lang="en-US" sz="1600" b="0" i="0" dirty="0">
                <a:solidFill>
                  <a:srgbClr val="303336"/>
                </a:solidFill>
                <a:effectLst/>
                <a:latin typeface="Times New Roman" panose="02020603050405020304" pitchFamily="18" charset="0"/>
                <a:cs typeface="Times New Roman" panose="02020603050405020304" pitchFamily="18" charset="0"/>
              </a:rPr>
              <a:t>Paradigm </a:t>
            </a:r>
            <a:r>
              <a:rPr lang="en-US" sz="1600" dirty="0">
                <a:solidFill>
                  <a:srgbClr val="303336"/>
                </a:solidFill>
                <a:latin typeface="Times New Roman" panose="02020603050405020304" pitchFamily="18" charset="0"/>
                <a:cs typeface="Times New Roman" panose="02020603050405020304" pitchFamily="18" charset="0"/>
              </a:rPr>
              <a:t>is defined as a pattern or example. But in scientific field it implies to </a:t>
            </a:r>
            <a:r>
              <a:rPr lang="en-US" sz="1600" b="0" i="0" dirty="0">
                <a:solidFill>
                  <a:srgbClr val="303336"/>
                </a:solidFill>
                <a:effectLst/>
                <a:latin typeface="Times New Roman" panose="02020603050405020304" pitchFamily="18" charset="0"/>
                <a:cs typeface="Times New Roman" panose="02020603050405020304" pitchFamily="18" charset="0"/>
              </a:rPr>
              <a:t>a philosophical and theoretical framework of a scientific school or discipline within which theories, laws, and generalizations and the experiments performed in support of them are formulated.</a:t>
            </a:r>
          </a:p>
          <a:p>
            <a:pPr marL="0" lvl="0" indent="0" algn="l" rtl="0">
              <a:spcBef>
                <a:spcPts val="0"/>
              </a:spcBef>
              <a:spcAft>
                <a:spcPts val="0"/>
              </a:spcAft>
              <a:buNone/>
            </a:pPr>
            <a:endParaRPr lang="en-US" dirty="0">
              <a:solidFill>
                <a:srgbClr val="303336"/>
              </a:solidFill>
              <a:latin typeface="Times New Roman" panose="02020603050405020304" pitchFamily="18" charset="0"/>
              <a:ea typeface="Lato"/>
              <a:cs typeface="Times New Roman" panose="02020603050405020304" pitchFamily="18" charset="0"/>
              <a:sym typeface="Lato"/>
            </a:endParaRPr>
          </a:p>
          <a:p>
            <a:pPr marL="0" lvl="0" indent="0" algn="l" rtl="0">
              <a:spcBef>
                <a:spcPts val="0"/>
              </a:spcBef>
              <a:spcAft>
                <a:spcPts val="0"/>
              </a:spcAft>
              <a:buNone/>
            </a:pPr>
            <a:endParaRPr dirty="0">
              <a:solidFill>
                <a:schemeClr val="dk1"/>
              </a:solidFill>
              <a:latin typeface="Times New Roman" panose="02020603050405020304" pitchFamily="18" charset="0"/>
              <a:ea typeface="Lato"/>
              <a:cs typeface="Times New Roman" panose="02020603050405020304" pitchFamily="18" charset="0"/>
              <a:sym typeface="Lato"/>
            </a:endParaRPr>
          </a:p>
        </p:txBody>
      </p:sp>
      <p:pic>
        <p:nvPicPr>
          <p:cNvPr id="2" name="Picture 1">
            <a:extLst>
              <a:ext uri="{FF2B5EF4-FFF2-40B4-BE49-F238E27FC236}">
                <a16:creationId xmlns:a16="http://schemas.microsoft.com/office/drawing/2014/main" id="{AF9EDF8C-441C-4AAA-82EB-A9FE66ED950A}"/>
              </a:ext>
            </a:extLst>
          </p:cNvPr>
          <p:cNvPicPr>
            <a:picLocks noChangeAspect="1"/>
          </p:cNvPicPr>
          <p:nvPr/>
        </p:nvPicPr>
        <p:blipFill>
          <a:blip r:embed="rId3"/>
          <a:stretch>
            <a:fillRect/>
          </a:stretch>
        </p:blipFill>
        <p:spPr>
          <a:xfrm>
            <a:off x="6336111" y="1374080"/>
            <a:ext cx="2217100" cy="346421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BBC06-C35A-4ABE-99E0-659848B12151}"/>
              </a:ext>
            </a:extLst>
          </p:cNvPr>
          <p:cNvSpPr>
            <a:spLocks noGrp="1"/>
          </p:cNvSpPr>
          <p:nvPr>
            <p:ph type="title"/>
          </p:nvPr>
        </p:nvSpPr>
        <p:spPr>
          <a:xfrm>
            <a:off x="720000" y="1251425"/>
            <a:ext cx="7704000" cy="492600"/>
          </a:xfrm>
        </p:spPr>
        <p:txBody>
          <a:bodyPr/>
          <a:lstStyle/>
          <a:p>
            <a:r>
              <a:rPr lang="en-US" i="0" dirty="0">
                <a:solidFill>
                  <a:srgbClr val="001E62"/>
                </a:solidFill>
                <a:effectLst/>
                <a:latin typeface="Times New Roman" panose="02020603050405020304" pitchFamily="18" charset="0"/>
                <a:cs typeface="Times New Roman" panose="02020603050405020304" pitchFamily="18" charset="0"/>
              </a:rPr>
              <a:t>A research paradigm is a philosophical framework that the research is based on. It offers a pattern of beliefs and understandings from which the theories and practices of the research project operate.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285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40" name="Google Shape;1140;p52"/>
          <p:cNvSpPr txBox="1">
            <a:spLocks noGrp="1"/>
          </p:cNvSpPr>
          <p:nvPr>
            <p:ph type="title" idx="8"/>
          </p:nvPr>
        </p:nvSpPr>
        <p:spPr>
          <a:xfrm>
            <a:off x="663443" y="1178854"/>
            <a:ext cx="7704000" cy="492600"/>
          </a:xfrm>
          <a:prstGeom prst="rect">
            <a:avLst/>
          </a:prstGeom>
        </p:spPr>
        <p:txBody>
          <a:bodyPr spcFirstLastPara="1" wrap="square" lIns="91425" tIns="0" rIns="91425" bIns="0" anchor="t" anchorCtr="0">
            <a:noAutofit/>
          </a:bodyPr>
          <a:lstStyle/>
          <a:p>
            <a:pPr marL="0" lvl="0" indent="0" algn="ctr" rtl="0">
              <a:spcBef>
                <a:spcPts val="0"/>
              </a:spcBef>
              <a:spcAft>
                <a:spcPts val="0"/>
              </a:spcAft>
              <a:buNone/>
            </a:pPr>
            <a:r>
              <a:rPr lang="en-US" sz="2800" b="0" i="0" dirty="0">
                <a:solidFill>
                  <a:srgbClr val="001E62"/>
                </a:solidFill>
                <a:effectLst/>
                <a:latin typeface="Times New Roman" panose="02020603050405020304" pitchFamily="18" charset="0"/>
                <a:cs typeface="Times New Roman" panose="02020603050405020304" pitchFamily="18" charset="0"/>
              </a:rPr>
              <a:t>A research paradigm consists of ontology, epistemology, and </a:t>
            </a:r>
            <a:r>
              <a:rPr lang="en-US" sz="2800" b="0" dirty="0">
                <a:solidFill>
                  <a:srgbClr val="001E62"/>
                </a:solidFill>
                <a:latin typeface="Times New Roman" panose="02020603050405020304" pitchFamily="18" charset="0"/>
                <a:cs typeface="Times New Roman" panose="02020603050405020304" pitchFamily="18" charset="0"/>
              </a:rPr>
              <a:t>research methodology.</a:t>
            </a:r>
            <a:endParaRPr sz="2800" b="0" dirty="0">
              <a:solidFill>
                <a:srgbClr val="001E62"/>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8792DA19-88AF-47EE-BF93-E986C05BE285}"/>
              </a:ext>
            </a:extLst>
          </p:cNvPr>
          <p:cNvPicPr>
            <a:picLocks noChangeAspect="1"/>
          </p:cNvPicPr>
          <p:nvPr/>
        </p:nvPicPr>
        <p:blipFill>
          <a:blip r:embed="rId3"/>
          <a:stretch>
            <a:fillRect/>
          </a:stretch>
        </p:blipFill>
        <p:spPr>
          <a:xfrm>
            <a:off x="1124857" y="2191295"/>
            <a:ext cx="6219371" cy="28868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42"/>
          <p:cNvSpPr/>
          <p:nvPr/>
        </p:nvSpPr>
        <p:spPr>
          <a:xfrm rot="-4124484">
            <a:off x="4559309" y="3206098"/>
            <a:ext cx="1099626" cy="950707"/>
          </a:xfrm>
          <a:prstGeom prst="triangle">
            <a:avLst>
              <a:gd name="adj" fmla="val 50000"/>
            </a:avLst>
          </a:prstGeom>
          <a:solidFill>
            <a:schemeClr val="lt2"/>
          </a:solidFill>
          <a:ln>
            <a:noFill/>
          </a:ln>
          <a:effectLst>
            <a:outerShdw blurRad="57150" dist="85725" dir="54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2"/>
          <p:cNvSpPr/>
          <p:nvPr/>
        </p:nvSpPr>
        <p:spPr>
          <a:xfrm rot="2175432">
            <a:off x="4821348" y="1645291"/>
            <a:ext cx="1099743" cy="950816"/>
          </a:xfrm>
          <a:prstGeom prst="triangle">
            <a:avLst>
              <a:gd name="adj" fmla="val 50000"/>
            </a:avLst>
          </a:prstGeom>
          <a:solidFill>
            <a:schemeClr val="lt2"/>
          </a:solidFill>
          <a:ln>
            <a:noFill/>
          </a:ln>
          <a:effectLst>
            <a:outerShdw blurRad="57150" dist="85725" dir="54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2"/>
          <p:cNvSpPr/>
          <p:nvPr/>
        </p:nvSpPr>
        <p:spPr>
          <a:xfrm rot="-4124484">
            <a:off x="997688" y="3213040"/>
            <a:ext cx="1099626" cy="950707"/>
          </a:xfrm>
          <a:prstGeom prst="triangle">
            <a:avLst>
              <a:gd name="adj" fmla="val 50000"/>
            </a:avLst>
          </a:prstGeom>
          <a:solidFill>
            <a:schemeClr val="lt2"/>
          </a:solidFill>
          <a:ln>
            <a:noFill/>
          </a:ln>
          <a:effectLst>
            <a:outerShdw blurRad="57150" dist="85725" dir="528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2"/>
          <p:cNvSpPr/>
          <p:nvPr/>
        </p:nvSpPr>
        <p:spPr>
          <a:xfrm rot="1275516">
            <a:off x="1198509" y="1606273"/>
            <a:ext cx="1099626" cy="950878"/>
          </a:xfrm>
          <a:prstGeom prst="triangle">
            <a:avLst>
              <a:gd name="adj" fmla="val 50000"/>
            </a:avLst>
          </a:prstGeom>
          <a:solidFill>
            <a:schemeClr val="lt2"/>
          </a:solidFill>
          <a:ln>
            <a:noFill/>
          </a:ln>
          <a:effectLst>
            <a:outerShdw blurRad="57150" dist="95250" dir="5400000" algn="bl" rotWithShape="0">
              <a:schemeClr val="dk2">
                <a:alpha val="3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2"/>
          <p:cNvSpPr txBox="1">
            <a:spLocks noGrp="1"/>
          </p:cNvSpPr>
          <p:nvPr>
            <p:ph type="title"/>
          </p:nvPr>
        </p:nvSpPr>
        <p:spPr>
          <a:xfrm>
            <a:off x="2159795" y="1999689"/>
            <a:ext cx="2456700" cy="44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Objectives</a:t>
            </a:r>
            <a:endParaRPr dirty="0">
              <a:latin typeface="Times New Roman" panose="02020603050405020304" pitchFamily="18" charset="0"/>
              <a:cs typeface="Times New Roman" panose="02020603050405020304" pitchFamily="18" charset="0"/>
            </a:endParaRPr>
          </a:p>
        </p:txBody>
      </p:sp>
      <p:sp>
        <p:nvSpPr>
          <p:cNvPr id="975" name="Google Shape;975;p42"/>
          <p:cNvSpPr txBox="1">
            <a:spLocks noGrp="1"/>
          </p:cNvSpPr>
          <p:nvPr>
            <p:ph type="title" idx="2"/>
          </p:nvPr>
        </p:nvSpPr>
        <p:spPr>
          <a:xfrm>
            <a:off x="1295944" y="1970000"/>
            <a:ext cx="728400" cy="52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977" name="Google Shape;977;p42"/>
          <p:cNvSpPr txBox="1">
            <a:spLocks noGrp="1"/>
          </p:cNvSpPr>
          <p:nvPr>
            <p:ph type="title" idx="3"/>
          </p:nvPr>
        </p:nvSpPr>
        <p:spPr>
          <a:xfrm>
            <a:off x="5746419" y="1735288"/>
            <a:ext cx="2456700" cy="44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Characteristics of the research process</a:t>
            </a:r>
            <a:endParaRPr dirty="0">
              <a:latin typeface="Times New Roman" panose="02020603050405020304" pitchFamily="18" charset="0"/>
              <a:cs typeface="Times New Roman" panose="02020603050405020304" pitchFamily="18" charset="0"/>
            </a:endParaRPr>
          </a:p>
        </p:txBody>
      </p:sp>
      <p:sp>
        <p:nvSpPr>
          <p:cNvPr id="978" name="Google Shape;978;p42"/>
          <p:cNvSpPr txBox="1">
            <a:spLocks noGrp="1"/>
          </p:cNvSpPr>
          <p:nvPr>
            <p:ph type="title" idx="4"/>
          </p:nvPr>
        </p:nvSpPr>
        <p:spPr>
          <a:xfrm>
            <a:off x="4880468" y="1970000"/>
            <a:ext cx="728400" cy="52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980" name="Google Shape;980;p42"/>
          <p:cNvSpPr txBox="1">
            <a:spLocks noGrp="1"/>
          </p:cNvSpPr>
          <p:nvPr>
            <p:ph type="title" idx="6"/>
          </p:nvPr>
        </p:nvSpPr>
        <p:spPr>
          <a:xfrm>
            <a:off x="5782157" y="3612255"/>
            <a:ext cx="2456700" cy="44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Basic forms of research</a:t>
            </a:r>
            <a:endParaRPr dirty="0">
              <a:latin typeface="Times New Roman" panose="02020603050405020304" pitchFamily="18" charset="0"/>
              <a:cs typeface="Times New Roman" panose="02020603050405020304" pitchFamily="18" charset="0"/>
            </a:endParaRPr>
          </a:p>
        </p:txBody>
      </p:sp>
      <p:sp>
        <p:nvSpPr>
          <p:cNvPr id="982" name="Google Shape;982;p42"/>
          <p:cNvSpPr txBox="1">
            <a:spLocks noGrp="1"/>
          </p:cNvSpPr>
          <p:nvPr>
            <p:ph type="title" idx="9"/>
          </p:nvPr>
        </p:nvSpPr>
        <p:spPr>
          <a:xfrm>
            <a:off x="2189957" y="3626881"/>
            <a:ext cx="2456700" cy="44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Research paradigms </a:t>
            </a:r>
            <a:endParaRPr dirty="0">
              <a:latin typeface="Times New Roman" panose="02020603050405020304" pitchFamily="18" charset="0"/>
              <a:cs typeface="Times New Roman" panose="02020603050405020304" pitchFamily="18" charset="0"/>
            </a:endParaRPr>
          </a:p>
        </p:txBody>
      </p:sp>
      <p:sp>
        <p:nvSpPr>
          <p:cNvPr id="983" name="Google Shape;983;p42"/>
          <p:cNvSpPr txBox="1">
            <a:spLocks noGrp="1"/>
          </p:cNvSpPr>
          <p:nvPr>
            <p:ph type="title" idx="13"/>
          </p:nvPr>
        </p:nvSpPr>
        <p:spPr>
          <a:xfrm>
            <a:off x="4880468" y="3474550"/>
            <a:ext cx="728400" cy="52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985" name="Google Shape;985;p42"/>
          <p:cNvSpPr txBox="1">
            <a:spLocks noGrp="1"/>
          </p:cNvSpPr>
          <p:nvPr>
            <p:ph type="title" idx="15"/>
          </p:nvPr>
        </p:nvSpPr>
        <p:spPr>
          <a:xfrm>
            <a:off x="720000" y="794225"/>
            <a:ext cx="7704000" cy="4926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dirty="0">
                <a:solidFill>
                  <a:schemeClr val="dk1"/>
                </a:solidFill>
                <a:latin typeface="Times New Roman" panose="02020603050405020304" pitchFamily="18" charset="0"/>
                <a:cs typeface="Times New Roman" panose="02020603050405020304" pitchFamily="18" charset="0"/>
              </a:rPr>
              <a:t>PLAN OF THE LECTURE</a:t>
            </a:r>
            <a:endParaRPr dirty="0">
              <a:solidFill>
                <a:schemeClr val="accent2"/>
              </a:solidFill>
              <a:latin typeface="Times New Roman" panose="02020603050405020304" pitchFamily="18" charset="0"/>
              <a:cs typeface="Times New Roman" panose="02020603050405020304" pitchFamily="18" charset="0"/>
            </a:endParaRPr>
          </a:p>
        </p:txBody>
      </p:sp>
      <p:sp>
        <p:nvSpPr>
          <p:cNvPr id="986" name="Google Shape;986;p42"/>
          <p:cNvSpPr txBox="1">
            <a:spLocks noGrp="1"/>
          </p:cNvSpPr>
          <p:nvPr>
            <p:ph type="title" idx="7"/>
          </p:nvPr>
        </p:nvSpPr>
        <p:spPr>
          <a:xfrm>
            <a:off x="1301331" y="3474550"/>
            <a:ext cx="728400" cy="52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6320C39-990C-4CB0-955C-63E033678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714" y="2808207"/>
            <a:ext cx="7371881" cy="842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428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0"/>
        <p:cNvGrpSpPr/>
        <p:nvPr/>
      </p:nvGrpSpPr>
      <p:grpSpPr>
        <a:xfrm>
          <a:off x="0" y="0"/>
          <a:ext cx="0" cy="0"/>
          <a:chOff x="0" y="0"/>
          <a:chExt cx="0" cy="0"/>
        </a:xfrm>
      </p:grpSpPr>
      <p:sp>
        <p:nvSpPr>
          <p:cNvPr id="1722" name="Google Shape;1722;p63"/>
          <p:cNvSpPr txBox="1">
            <a:spLocks noGrp="1"/>
          </p:cNvSpPr>
          <p:nvPr>
            <p:ph type="subTitle" idx="1"/>
          </p:nvPr>
        </p:nvSpPr>
        <p:spPr>
          <a:xfrm>
            <a:off x="2038600" y="463692"/>
            <a:ext cx="7975600" cy="1475100"/>
          </a:xfrm>
          <a:prstGeom prst="rect">
            <a:avLst/>
          </a:prstGeom>
        </p:spPr>
        <p:txBody>
          <a:bodyPr spcFirstLastPara="1" wrap="square" lIns="91425" tIns="91425" rIns="91425" bIns="91425" anchor="ctr" anchorCtr="0">
            <a:noAutofit/>
          </a:bodyPr>
          <a:lstStyle/>
          <a:p>
            <a:pPr algn="l"/>
            <a:r>
              <a:rPr lang="en-US" sz="4000" b="1" i="0" dirty="0">
                <a:solidFill>
                  <a:srgbClr val="333333"/>
                </a:solidFill>
                <a:effectLst/>
                <a:latin typeface="Times New Roman" panose="02020603050405020304" pitchFamily="18" charset="0"/>
                <a:cs typeface="Times New Roman" panose="02020603050405020304" pitchFamily="18" charset="0"/>
              </a:rPr>
              <a:t>Types of Research Paradigm</a:t>
            </a:r>
          </a:p>
        </p:txBody>
      </p:sp>
      <p:cxnSp>
        <p:nvCxnSpPr>
          <p:cNvPr id="5" name="Straight Connector 4">
            <a:extLst>
              <a:ext uri="{FF2B5EF4-FFF2-40B4-BE49-F238E27FC236}">
                <a16:creationId xmlns:a16="http://schemas.microsoft.com/office/drawing/2014/main" id="{EAF87D70-2E6D-4311-BC31-6C70F9F4B94F}"/>
              </a:ext>
            </a:extLst>
          </p:cNvPr>
          <p:cNvCxnSpPr/>
          <p:nvPr/>
        </p:nvCxnSpPr>
        <p:spPr>
          <a:xfrm flipH="1">
            <a:off x="1861458" y="1487626"/>
            <a:ext cx="1937657" cy="965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CC71455-B39A-48DE-823E-8ACB9FAE9C09}"/>
              </a:ext>
            </a:extLst>
          </p:cNvPr>
          <p:cNvCxnSpPr>
            <a:cxnSpLocks/>
          </p:cNvCxnSpPr>
          <p:nvPr/>
        </p:nvCxnSpPr>
        <p:spPr>
          <a:xfrm>
            <a:off x="4898573" y="1525046"/>
            <a:ext cx="1585356" cy="811326"/>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FECE15E-5C98-4210-B817-190A257AF414}"/>
              </a:ext>
            </a:extLst>
          </p:cNvPr>
          <p:cNvSpPr txBox="1"/>
          <p:nvPr/>
        </p:nvSpPr>
        <p:spPr>
          <a:xfrm>
            <a:off x="377373" y="2336372"/>
            <a:ext cx="2402114" cy="400110"/>
          </a:xfrm>
          <a:prstGeom prst="rect">
            <a:avLst/>
          </a:prstGeom>
          <a:noFill/>
        </p:spPr>
        <p:txBody>
          <a:bodyPr wrap="square">
            <a:spAutoFit/>
          </a:bodyPr>
          <a:lstStyle/>
          <a:p>
            <a:pPr algn="l"/>
            <a:r>
              <a:rPr lang="en-US" sz="2000" b="1" i="0" dirty="0">
                <a:solidFill>
                  <a:srgbClr val="333333"/>
                </a:solidFill>
                <a:effectLst/>
                <a:latin typeface="Times New Roman" panose="02020603050405020304" pitchFamily="18" charset="0"/>
                <a:cs typeface="Times New Roman" panose="02020603050405020304" pitchFamily="18" charset="0"/>
              </a:rPr>
              <a:t>Positivist Paradigm</a:t>
            </a:r>
          </a:p>
        </p:txBody>
      </p:sp>
      <p:sp>
        <p:nvSpPr>
          <p:cNvPr id="13" name="TextBox 12">
            <a:extLst>
              <a:ext uri="{FF2B5EF4-FFF2-40B4-BE49-F238E27FC236}">
                <a16:creationId xmlns:a16="http://schemas.microsoft.com/office/drawing/2014/main" id="{0A959AEC-F6EE-49A8-AAE2-BB255DDD8BC5}"/>
              </a:ext>
            </a:extLst>
          </p:cNvPr>
          <p:cNvSpPr txBox="1"/>
          <p:nvPr/>
        </p:nvSpPr>
        <p:spPr>
          <a:xfrm>
            <a:off x="5159829" y="2315058"/>
            <a:ext cx="2975427" cy="400110"/>
          </a:xfrm>
          <a:prstGeom prst="rect">
            <a:avLst/>
          </a:prstGeom>
          <a:noFill/>
        </p:spPr>
        <p:txBody>
          <a:bodyPr wrap="square">
            <a:spAutoFit/>
          </a:bodyPr>
          <a:lstStyle/>
          <a:p>
            <a:pPr algn="l"/>
            <a:r>
              <a:rPr lang="en-US" sz="2000" b="1" dirty="0">
                <a:solidFill>
                  <a:srgbClr val="333333"/>
                </a:solidFill>
                <a:latin typeface="Times New Roman" panose="02020603050405020304" pitchFamily="18" charset="0"/>
                <a:cs typeface="Times New Roman" panose="02020603050405020304" pitchFamily="18" charset="0"/>
              </a:rPr>
              <a:t>Constructivist  Paradigm</a:t>
            </a:r>
          </a:p>
        </p:txBody>
      </p:sp>
      <p:sp>
        <p:nvSpPr>
          <p:cNvPr id="16" name="TextBox 15">
            <a:extLst>
              <a:ext uri="{FF2B5EF4-FFF2-40B4-BE49-F238E27FC236}">
                <a16:creationId xmlns:a16="http://schemas.microsoft.com/office/drawing/2014/main" id="{E7F4546B-3F26-477B-A857-E32B1F4C1BC6}"/>
              </a:ext>
            </a:extLst>
          </p:cNvPr>
          <p:cNvSpPr txBox="1"/>
          <p:nvPr/>
        </p:nvSpPr>
        <p:spPr>
          <a:xfrm>
            <a:off x="859973" y="2690675"/>
            <a:ext cx="3069771" cy="2031325"/>
          </a:xfrm>
          <a:prstGeom prst="rect">
            <a:avLst/>
          </a:prstGeom>
          <a:noFill/>
        </p:spPr>
        <p:txBody>
          <a:bodyPr wrap="square">
            <a:spAutoFit/>
          </a:bodyPr>
          <a:lstStyle/>
          <a:p>
            <a:pPr algn="just"/>
            <a:r>
              <a:rPr lang="en-US" b="0" i="0" dirty="0">
                <a:solidFill>
                  <a:srgbClr val="333333"/>
                </a:solidFill>
                <a:effectLst/>
                <a:latin typeface="Times New Roman" panose="02020603050405020304" pitchFamily="18" charset="0"/>
                <a:cs typeface="Times New Roman" panose="02020603050405020304" pitchFamily="18" charset="0"/>
              </a:rPr>
              <a:t>Most of the scientific or quantitative research use positivism as a conceptual framework for research. Quantitative research always follows positivist approach because positivists believe in the empirical hypothesis testing. In pure sciences, positivism is preferred because of its empirical nature to study facts.</a:t>
            </a:r>
            <a:endParaRPr lang="en-US"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C3FB873D-F44F-4071-8D18-F300F341DDBC}"/>
              </a:ext>
            </a:extLst>
          </p:cNvPr>
          <p:cNvSpPr txBox="1"/>
          <p:nvPr/>
        </p:nvSpPr>
        <p:spPr>
          <a:xfrm>
            <a:off x="4245428" y="2771805"/>
            <a:ext cx="4085772" cy="1384995"/>
          </a:xfrm>
          <a:prstGeom prst="rect">
            <a:avLst/>
          </a:prstGeom>
          <a:noFill/>
        </p:spPr>
        <p:txBody>
          <a:bodyPr wrap="square">
            <a:spAutoFit/>
          </a:bodyPr>
          <a:lstStyle/>
          <a:p>
            <a:pPr algn="just"/>
            <a:r>
              <a:rPr lang="en-US" b="0" i="0" dirty="0">
                <a:solidFill>
                  <a:srgbClr val="333333"/>
                </a:solidFill>
                <a:effectLst/>
                <a:latin typeface="Times New Roman" panose="02020603050405020304" pitchFamily="18" charset="0"/>
                <a:cs typeface="Times New Roman" panose="02020603050405020304" pitchFamily="18" charset="0"/>
              </a:rPr>
              <a:t>Most of the qualitative research in social sciences use constructivism approach to research. </a:t>
            </a:r>
            <a:r>
              <a:rPr lang="en-US" dirty="0">
                <a:solidFill>
                  <a:srgbClr val="333333"/>
                </a:solidFill>
                <a:latin typeface="Times New Roman" panose="02020603050405020304" pitchFamily="18" charset="0"/>
                <a:cs typeface="Times New Roman" panose="02020603050405020304" pitchFamily="18" charset="0"/>
              </a:rPr>
              <a:t>Construc</a:t>
            </a:r>
            <a:r>
              <a:rPr lang="en-US" b="0" i="0" dirty="0">
                <a:solidFill>
                  <a:srgbClr val="333333"/>
                </a:solidFill>
                <a:effectLst/>
                <a:latin typeface="Times New Roman" panose="02020603050405020304" pitchFamily="18" charset="0"/>
                <a:cs typeface="Times New Roman" panose="02020603050405020304" pitchFamily="18" charset="0"/>
              </a:rPr>
              <a:t>tivists believe that human behavior is multilayered and it cannot be determined by pre-defined probabilistic models. It depends on the situations and is determined by environmental factors other than the genes. </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49"/>
          <p:cNvSpPr txBox="1">
            <a:spLocks noGrp="1"/>
          </p:cNvSpPr>
          <p:nvPr>
            <p:ph type="title" idx="6"/>
          </p:nvPr>
        </p:nvSpPr>
        <p:spPr>
          <a:xfrm>
            <a:off x="284571" y="358796"/>
            <a:ext cx="3598000" cy="492600"/>
          </a:xfrm>
          <a:prstGeom prst="rect">
            <a:avLst/>
          </a:prstGeom>
        </p:spPr>
        <p:txBody>
          <a:bodyPr spcFirstLastPara="1" wrap="square" lIns="0" tIns="0" rIns="0" bIns="0" anchor="t" anchorCtr="0">
            <a:noAutofit/>
          </a:bodyPr>
          <a:lstStyle/>
          <a:p>
            <a:pPr marL="9144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BASIC FORMS OF RESEARCH</a:t>
            </a:r>
            <a:endParaRPr dirty="0">
              <a:solidFill>
                <a:schemeClr val="accent2"/>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1111" name="Google Shape;1111;p49"/>
          <p:cNvSpPr txBox="1">
            <a:spLocks noGrp="1"/>
          </p:cNvSpPr>
          <p:nvPr>
            <p:ph type="subTitle" idx="1"/>
          </p:nvPr>
        </p:nvSpPr>
        <p:spPr>
          <a:xfrm>
            <a:off x="1118606" y="1770750"/>
            <a:ext cx="6906788" cy="801000"/>
          </a:xfrm>
          <a:prstGeom prst="rect">
            <a:avLst/>
          </a:prstGeom>
        </p:spPr>
        <p:txBody>
          <a:bodyPr spcFirstLastPara="1" wrap="square" lIns="91425" tIns="91425" rIns="91425" bIns="91425" anchor="t" anchorCtr="0">
            <a:noAutofit/>
          </a:bodyPr>
          <a:lstStyle/>
          <a:p>
            <a:pPr algn="l"/>
            <a:r>
              <a:rPr lang="en-US" sz="2800" b="1" i="0" dirty="0">
                <a:solidFill>
                  <a:srgbClr val="202124"/>
                </a:solidFill>
                <a:effectLst/>
                <a:latin typeface="Times New Roman" panose="02020603050405020304" pitchFamily="18" charset="0"/>
                <a:cs typeface="Times New Roman" panose="02020603050405020304" pitchFamily="18" charset="0"/>
              </a:rPr>
              <a:t>Five Basic Forms of Research Studies</a:t>
            </a:r>
            <a:endParaRPr lang="en-US" sz="2800" b="0" i="0" dirty="0">
              <a:solidFill>
                <a:srgbClr val="202124"/>
              </a:solidFill>
              <a:effectLst/>
              <a:latin typeface="Times New Roman" panose="02020603050405020304" pitchFamily="18" charset="0"/>
              <a:cs typeface="Times New Roman" panose="02020603050405020304" pitchFamily="18" charset="0"/>
            </a:endParaRPr>
          </a:p>
          <a:p>
            <a:pPr lvl="4">
              <a:buFont typeface="Arial" panose="020B0604020202020204" pitchFamily="34" charset="0"/>
              <a:buChar char="•"/>
            </a:pPr>
            <a:r>
              <a:rPr lang="en-US" sz="2800" dirty="0">
                <a:solidFill>
                  <a:srgbClr val="202124"/>
                </a:solidFill>
                <a:latin typeface="Times New Roman" panose="02020603050405020304" pitchFamily="18" charset="0"/>
                <a:cs typeface="Times New Roman" panose="02020603050405020304" pitchFamily="18" charset="0"/>
              </a:rPr>
              <a:t> </a:t>
            </a:r>
            <a:r>
              <a:rPr lang="en-US" sz="2800" b="0" i="0" dirty="0">
                <a:solidFill>
                  <a:srgbClr val="202124"/>
                </a:solidFill>
                <a:effectLst/>
                <a:latin typeface="Times New Roman" panose="02020603050405020304" pitchFamily="18" charset="0"/>
                <a:cs typeface="Times New Roman" panose="02020603050405020304" pitchFamily="18" charset="0"/>
              </a:rPr>
              <a:t>Case Studies.</a:t>
            </a:r>
          </a:p>
          <a:p>
            <a:pPr algn="r">
              <a:buFont typeface="Arial" panose="020B0604020202020204" pitchFamily="34" charset="0"/>
              <a:buChar char="•"/>
            </a:pPr>
            <a:r>
              <a:rPr lang="en-US" sz="2800" b="0" i="0" dirty="0">
                <a:solidFill>
                  <a:srgbClr val="202124"/>
                </a:solidFill>
                <a:effectLst/>
                <a:latin typeface="Times New Roman" panose="02020603050405020304" pitchFamily="18" charset="0"/>
                <a:cs typeface="Times New Roman" panose="02020603050405020304" pitchFamily="18" charset="0"/>
              </a:rPr>
              <a:t>Correlational Studies.</a:t>
            </a:r>
          </a:p>
          <a:p>
            <a:pPr algn="r">
              <a:buFont typeface="Arial" panose="020B0604020202020204" pitchFamily="34" charset="0"/>
              <a:buChar char="•"/>
            </a:pPr>
            <a:r>
              <a:rPr lang="en-US" sz="2800" b="0" i="0" dirty="0">
                <a:solidFill>
                  <a:srgbClr val="202124"/>
                </a:solidFill>
                <a:effectLst/>
                <a:latin typeface="Times New Roman" panose="02020603050405020304" pitchFamily="18" charset="0"/>
                <a:cs typeface="Times New Roman" panose="02020603050405020304" pitchFamily="18" charset="0"/>
              </a:rPr>
              <a:t>Longitudinal Studies.</a:t>
            </a:r>
          </a:p>
          <a:p>
            <a:pPr algn="r">
              <a:buFont typeface="Arial" panose="020B0604020202020204" pitchFamily="34" charset="0"/>
              <a:buChar char="•"/>
            </a:pPr>
            <a:r>
              <a:rPr lang="en-US" sz="2800" b="0" i="0" dirty="0">
                <a:solidFill>
                  <a:srgbClr val="202124"/>
                </a:solidFill>
                <a:effectLst/>
                <a:latin typeface="Times New Roman" panose="02020603050405020304" pitchFamily="18" charset="0"/>
                <a:cs typeface="Times New Roman" panose="02020603050405020304" pitchFamily="18" charset="0"/>
              </a:rPr>
              <a:t>Experimental Studies.</a:t>
            </a:r>
          </a:p>
          <a:p>
            <a:pPr algn="r">
              <a:buFont typeface="Arial" panose="020B0604020202020204" pitchFamily="34" charset="0"/>
              <a:buChar char="•"/>
            </a:pPr>
            <a:r>
              <a:rPr lang="en-US" sz="2800" b="0" i="0" dirty="0">
                <a:solidFill>
                  <a:srgbClr val="202124"/>
                </a:solidFill>
                <a:effectLst/>
                <a:latin typeface="Times New Roman" panose="02020603050405020304" pitchFamily="18" charset="0"/>
                <a:cs typeface="Times New Roman" panose="02020603050405020304" pitchFamily="18" charset="0"/>
              </a:rPr>
              <a:t>Clinical Trial Studies.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149D8C-E241-49C6-B35E-125D7B98C4A6}"/>
              </a:ext>
            </a:extLst>
          </p:cNvPr>
          <p:cNvSpPr>
            <a:spLocks noGrp="1"/>
          </p:cNvSpPr>
          <p:nvPr>
            <p:ph type="subTitle" idx="1"/>
          </p:nvPr>
        </p:nvSpPr>
        <p:spPr>
          <a:xfrm>
            <a:off x="1373612" y="1286825"/>
            <a:ext cx="6986616" cy="2994421"/>
          </a:xfrm>
        </p:spPr>
        <p:txBody>
          <a:bodyPr/>
          <a:lstStyle/>
          <a:p>
            <a:pPr algn="just"/>
            <a:r>
              <a:rPr lang="en-US" sz="1600" b="0" i="0" dirty="0">
                <a:solidFill>
                  <a:srgbClr val="000000"/>
                </a:solidFill>
                <a:effectLst/>
                <a:latin typeface="Times New Roman" panose="02020603050405020304" pitchFamily="18" charset="0"/>
                <a:cs typeface="Times New Roman" panose="02020603050405020304" pitchFamily="18" charset="0"/>
              </a:rPr>
              <a:t>      Case studies look at a single subject (e.g., a child with autism) or a single case (e.g., a classroom for children with autism). Case studies are typically used in research that describes the development of an individual, group, or situation over a period of time in order to provide a detailed account of what is occurring within its real-life context.</a:t>
            </a:r>
          </a:p>
          <a:p>
            <a:pPr algn="just">
              <a:buFont typeface="Arial" panose="020B0604020202020204" pitchFamily="34" charset="0"/>
              <a:buChar char="•"/>
            </a:pPr>
            <a:r>
              <a:rPr lang="en-US" sz="1600" b="0" i="0" dirty="0">
                <a:solidFill>
                  <a:srgbClr val="000000"/>
                </a:solidFill>
                <a:effectLst/>
                <a:latin typeface="Times New Roman" panose="02020603050405020304" pitchFamily="18" charset="0"/>
                <a:cs typeface="Times New Roman" panose="02020603050405020304" pitchFamily="18" charset="0"/>
              </a:rPr>
              <a:t>The </a:t>
            </a:r>
            <a:r>
              <a:rPr lang="en-US" sz="1600" b="1" i="0" dirty="0">
                <a:solidFill>
                  <a:srgbClr val="000000"/>
                </a:solidFill>
                <a:effectLst/>
                <a:latin typeface="Times New Roman" panose="02020603050405020304" pitchFamily="18" charset="0"/>
                <a:cs typeface="Times New Roman" panose="02020603050405020304" pitchFamily="18" charset="0"/>
              </a:rPr>
              <a:t>advantage </a:t>
            </a:r>
            <a:r>
              <a:rPr lang="en-US" sz="1600" b="0" i="0" dirty="0">
                <a:solidFill>
                  <a:srgbClr val="000000"/>
                </a:solidFill>
                <a:effectLst/>
                <a:latin typeface="Times New Roman" panose="02020603050405020304" pitchFamily="18" charset="0"/>
                <a:cs typeface="Times New Roman" panose="02020603050405020304" pitchFamily="18" charset="0"/>
              </a:rPr>
              <a:t>of a case study is that it allows the researcher to gather a lot of information about one person or one case.</a:t>
            </a:r>
          </a:p>
          <a:p>
            <a:pPr algn="just">
              <a:buFont typeface="Arial" panose="020B0604020202020204" pitchFamily="34" charset="0"/>
              <a:buChar char="•"/>
            </a:pPr>
            <a:r>
              <a:rPr lang="en-US" sz="1600" b="0" i="0" dirty="0">
                <a:solidFill>
                  <a:srgbClr val="000000"/>
                </a:solidFill>
                <a:effectLst/>
                <a:latin typeface="Times New Roman" panose="02020603050405020304" pitchFamily="18" charset="0"/>
                <a:cs typeface="Times New Roman" panose="02020603050405020304" pitchFamily="18" charset="0"/>
              </a:rPr>
              <a:t>The </a:t>
            </a:r>
            <a:r>
              <a:rPr lang="en-US" sz="1600" b="1" i="0" dirty="0">
                <a:solidFill>
                  <a:srgbClr val="000000"/>
                </a:solidFill>
                <a:effectLst/>
                <a:latin typeface="Times New Roman" panose="02020603050405020304" pitchFamily="18" charset="0"/>
                <a:cs typeface="Times New Roman" panose="02020603050405020304" pitchFamily="18" charset="0"/>
              </a:rPr>
              <a:t>disadvantage </a:t>
            </a:r>
            <a:r>
              <a:rPr lang="en-US" sz="1600" b="0" i="0" dirty="0">
                <a:solidFill>
                  <a:srgbClr val="000000"/>
                </a:solidFill>
                <a:effectLst/>
                <a:latin typeface="Times New Roman" panose="02020603050405020304" pitchFamily="18" charset="0"/>
                <a:cs typeface="Times New Roman" panose="02020603050405020304" pitchFamily="18" charset="0"/>
              </a:rPr>
              <a:t>of a case study is that the information gathered about one person or a small group of people cannot readily be applied or generalized to other people or other cases in other situations or other settings and, therefore, may be of limited use.</a:t>
            </a:r>
          </a:p>
          <a:p>
            <a:endParaRPr lang="en-US" dirty="0"/>
          </a:p>
        </p:txBody>
      </p:sp>
      <p:sp>
        <p:nvSpPr>
          <p:cNvPr id="8" name="Title 7">
            <a:extLst>
              <a:ext uri="{FF2B5EF4-FFF2-40B4-BE49-F238E27FC236}">
                <a16:creationId xmlns:a16="http://schemas.microsoft.com/office/drawing/2014/main" id="{1802E635-F5C6-449C-BE3C-999A3BB70DB8}"/>
              </a:ext>
            </a:extLst>
          </p:cNvPr>
          <p:cNvSpPr>
            <a:spLocks noGrp="1"/>
          </p:cNvSpPr>
          <p:nvPr>
            <p:ph type="title" idx="6"/>
          </p:nvPr>
        </p:nvSpPr>
        <p:spPr>
          <a:xfrm>
            <a:off x="195943" y="794225"/>
            <a:ext cx="3817457" cy="492600"/>
          </a:xfrm>
        </p:spPr>
        <p:txBody>
          <a:bodyPr/>
          <a:lstStyle/>
          <a:p>
            <a:r>
              <a:rPr lang="en-US" i="0" cap="all" dirty="0">
                <a:solidFill>
                  <a:schemeClr val="accent3"/>
                </a:solidFill>
                <a:effectLst/>
                <a:latin typeface="Times New Roman" panose="02020603050405020304" pitchFamily="18" charset="0"/>
                <a:cs typeface="Times New Roman" panose="02020603050405020304" pitchFamily="18" charset="0"/>
              </a:rPr>
              <a:t>1. CASE STUDIES</a:t>
            </a:r>
            <a:br>
              <a:rPr lang="en-US" b="0" i="0" cap="all" dirty="0">
                <a:solidFill>
                  <a:srgbClr val="4AADB3"/>
                </a:solidFill>
                <a:effectLst/>
                <a:latin typeface="oswald"/>
              </a:rPr>
            </a:br>
            <a:endParaRPr lang="en-US" dirty="0"/>
          </a:p>
        </p:txBody>
      </p:sp>
    </p:spTree>
    <p:extLst>
      <p:ext uri="{BB962C8B-B14F-4D97-AF65-F5344CB8AC3E}">
        <p14:creationId xmlns:p14="http://schemas.microsoft.com/office/powerpoint/2010/main" val="3422069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B26BA52-492E-4AE0-802B-82A0C0E76D9D}"/>
              </a:ext>
            </a:extLst>
          </p:cNvPr>
          <p:cNvSpPr>
            <a:spLocks noGrp="1"/>
          </p:cNvSpPr>
          <p:nvPr>
            <p:ph type="title" idx="6"/>
          </p:nvPr>
        </p:nvSpPr>
        <p:spPr>
          <a:xfrm>
            <a:off x="117656" y="598283"/>
            <a:ext cx="4664801" cy="492600"/>
          </a:xfrm>
        </p:spPr>
        <p:txBody>
          <a:bodyPr/>
          <a:lstStyle/>
          <a:p>
            <a:r>
              <a:rPr lang="en-US" cap="all" dirty="0">
                <a:solidFill>
                  <a:schemeClr val="accent3"/>
                </a:solidFill>
                <a:latin typeface="Times New Roman" panose="02020603050405020304" pitchFamily="18" charset="0"/>
                <a:cs typeface="Times New Roman" panose="02020603050405020304" pitchFamily="18" charset="0"/>
              </a:rPr>
              <a:t>2. CORRELATIONAL STUDIES</a:t>
            </a:r>
            <a:br>
              <a:rPr lang="en-US" sz="1400" b="0" i="0" cap="all" dirty="0">
                <a:solidFill>
                  <a:srgbClr val="4AADB3"/>
                </a:solidFill>
                <a:effectLst/>
                <a:latin typeface="Times New Roman" panose="02020603050405020304" pitchFamily="18" charset="0"/>
                <a:cs typeface="Times New Roman" panose="02020603050405020304" pitchFamily="18" charset="0"/>
              </a:rPr>
            </a:br>
            <a:r>
              <a:rPr lang="en-US" sz="1400" b="0" i="0" cap="all" dirty="0">
                <a:solidFill>
                  <a:srgbClr val="4AADB3"/>
                </a:solidFill>
                <a:effectLst/>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5CD186D-DE5D-4085-80B8-7A3491793549}"/>
              </a:ext>
            </a:extLst>
          </p:cNvPr>
          <p:cNvSpPr txBox="1"/>
          <p:nvPr/>
        </p:nvSpPr>
        <p:spPr>
          <a:xfrm>
            <a:off x="1197428" y="1635767"/>
            <a:ext cx="7304314" cy="2031325"/>
          </a:xfrm>
          <a:prstGeom prst="rect">
            <a:avLst/>
          </a:prstGeom>
          <a:noFill/>
        </p:spPr>
        <p:txBody>
          <a:bodyPr wrap="square">
            <a:spAutoFit/>
          </a:bodyPr>
          <a:lstStyle/>
          <a:p>
            <a:pPr algn="just"/>
            <a:r>
              <a:rPr lang="en-US" sz="1800" b="0" i="0" dirty="0">
                <a:solidFill>
                  <a:srgbClr val="000000"/>
                </a:solidFill>
                <a:effectLst/>
                <a:latin typeface="Times New Roman" panose="02020603050405020304" pitchFamily="18" charset="0"/>
                <a:cs typeface="Times New Roman" panose="02020603050405020304" pitchFamily="18" charset="0"/>
              </a:rPr>
              <a:t>Correlational studies look for a relationship between two or more variables, or things, that naturally occur in the same environment. Correlational studies cannot tell us anything about cause and effect, only that there is a relationship between two or more things. For example, a study might be designed to determine if there is a relationship between the number of children with autism in a particular community and the month of their birth.</a:t>
            </a:r>
            <a:br>
              <a:rPr lang="en-US" sz="1800" b="0" i="0" dirty="0">
                <a:solidFill>
                  <a:srgbClr val="000000"/>
                </a:solidFill>
                <a:effectLst/>
                <a:latin typeface="Times New Roman" panose="02020603050405020304" pitchFamily="18" charset="0"/>
                <a:cs typeface="Times New Roman" panose="02020603050405020304" pitchFamily="18" charset="0"/>
              </a:rPr>
            </a:br>
            <a:endParaRPr lang="en-US" sz="1800" dirty="0"/>
          </a:p>
        </p:txBody>
      </p:sp>
      <p:pic>
        <p:nvPicPr>
          <p:cNvPr id="11" name="Picture 10">
            <a:extLst>
              <a:ext uri="{FF2B5EF4-FFF2-40B4-BE49-F238E27FC236}">
                <a16:creationId xmlns:a16="http://schemas.microsoft.com/office/drawing/2014/main" id="{6750ED73-619D-4DE3-8FF3-F58519867E3D}"/>
              </a:ext>
            </a:extLst>
          </p:cNvPr>
          <p:cNvPicPr>
            <a:picLocks noChangeAspect="1"/>
          </p:cNvPicPr>
          <p:nvPr/>
        </p:nvPicPr>
        <p:blipFill>
          <a:blip r:embed="rId2"/>
          <a:stretch>
            <a:fillRect/>
          </a:stretch>
        </p:blipFill>
        <p:spPr>
          <a:xfrm>
            <a:off x="4205288" y="3304173"/>
            <a:ext cx="2955322" cy="1839327"/>
          </a:xfrm>
          <a:prstGeom prst="rect">
            <a:avLst/>
          </a:prstGeom>
        </p:spPr>
      </p:pic>
    </p:spTree>
    <p:extLst>
      <p:ext uri="{BB962C8B-B14F-4D97-AF65-F5344CB8AC3E}">
        <p14:creationId xmlns:p14="http://schemas.microsoft.com/office/powerpoint/2010/main" val="114406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1FDC2D-0FEB-4008-9EFA-D077E91C69D7}"/>
              </a:ext>
            </a:extLst>
          </p:cNvPr>
          <p:cNvSpPr>
            <a:spLocks noGrp="1"/>
          </p:cNvSpPr>
          <p:nvPr>
            <p:ph type="title" idx="6"/>
          </p:nvPr>
        </p:nvSpPr>
        <p:spPr>
          <a:xfrm>
            <a:off x="145143" y="794225"/>
            <a:ext cx="4637313" cy="492600"/>
          </a:xfrm>
        </p:spPr>
        <p:txBody>
          <a:bodyPr/>
          <a:lstStyle/>
          <a:p>
            <a:r>
              <a:rPr lang="en-US" cap="all" dirty="0">
                <a:solidFill>
                  <a:schemeClr val="accent3"/>
                </a:solidFill>
                <a:latin typeface="Times New Roman" panose="02020603050405020304" pitchFamily="18" charset="0"/>
                <a:cs typeface="Times New Roman" panose="02020603050405020304" pitchFamily="18" charset="0"/>
              </a:rPr>
              <a:t>3. LONGITUDINAL STUDIES</a:t>
            </a:r>
            <a:br>
              <a:rPr lang="en-US" cap="all" dirty="0">
                <a:solidFill>
                  <a:schemeClr val="accent3"/>
                </a:solidFill>
                <a:latin typeface="Times New Roman" panose="02020603050405020304" pitchFamily="18" charset="0"/>
                <a:cs typeface="Times New Roman" panose="02020603050405020304" pitchFamily="18" charset="0"/>
              </a:rPr>
            </a:br>
            <a:endParaRPr lang="en-US" cap="all" dirty="0">
              <a:solidFill>
                <a:schemeClr val="accent3"/>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400096C-2813-4900-8147-20DD79396181}"/>
              </a:ext>
            </a:extLst>
          </p:cNvPr>
          <p:cNvSpPr txBox="1"/>
          <p:nvPr/>
        </p:nvSpPr>
        <p:spPr>
          <a:xfrm>
            <a:off x="618671" y="1818475"/>
            <a:ext cx="7304314" cy="1569660"/>
          </a:xfrm>
          <a:prstGeom prst="rect">
            <a:avLst/>
          </a:prstGeom>
          <a:noFill/>
        </p:spPr>
        <p:txBody>
          <a:bodyPr wrap="square">
            <a:spAutoFit/>
          </a:bodyPr>
          <a:lstStyle/>
          <a:p>
            <a:pPr algn="just"/>
            <a:r>
              <a:rPr lang="en-US" sz="1600" b="0" i="0" dirty="0">
                <a:solidFill>
                  <a:srgbClr val="000000"/>
                </a:solidFill>
                <a:effectLst/>
                <a:latin typeface="Times New Roman" panose="02020603050405020304" pitchFamily="18" charset="0"/>
                <a:cs typeface="Times New Roman" panose="02020603050405020304" pitchFamily="18" charset="0"/>
              </a:rPr>
              <a:t>Longitudinal studies can give us information about how people develop over time. These types of studies follow one group of people (referred to as a cohort) across time, measuring the same behavior multiple times. For example, we may want to determine if children with autism do better on performance tests in self-contained than in inclusive classrooms. The best research design for answering this question would be to follow one cohort of children with autism that spent time in both environments.</a:t>
            </a:r>
            <a:endParaRPr lang="en-US" sz="16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0561E159-A0E2-4DED-8471-41ACF7A45163}"/>
              </a:ext>
            </a:extLst>
          </p:cNvPr>
          <p:cNvPicPr>
            <a:picLocks noChangeAspect="1"/>
          </p:cNvPicPr>
          <p:nvPr/>
        </p:nvPicPr>
        <p:blipFill>
          <a:blip r:embed="rId2"/>
          <a:stretch>
            <a:fillRect/>
          </a:stretch>
        </p:blipFill>
        <p:spPr>
          <a:xfrm>
            <a:off x="4478790" y="3280456"/>
            <a:ext cx="3660939" cy="1763260"/>
          </a:xfrm>
          <a:prstGeom prst="rect">
            <a:avLst/>
          </a:prstGeom>
        </p:spPr>
      </p:pic>
    </p:spTree>
    <p:extLst>
      <p:ext uri="{BB962C8B-B14F-4D97-AF65-F5344CB8AC3E}">
        <p14:creationId xmlns:p14="http://schemas.microsoft.com/office/powerpoint/2010/main" val="148744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B3BFDF-28DA-4136-BAE0-084CB23A5C71}"/>
              </a:ext>
            </a:extLst>
          </p:cNvPr>
          <p:cNvSpPr>
            <a:spLocks noGrp="1"/>
          </p:cNvSpPr>
          <p:nvPr>
            <p:ph type="subTitle" idx="1"/>
          </p:nvPr>
        </p:nvSpPr>
        <p:spPr>
          <a:xfrm>
            <a:off x="1700184" y="2571750"/>
            <a:ext cx="7175301" cy="992864"/>
          </a:xfrm>
        </p:spPr>
        <p:txBody>
          <a:bodyPr/>
          <a:lstStyle/>
          <a:p>
            <a:pPr algn="l"/>
            <a:r>
              <a:rPr lang="en-US" b="0" i="0" dirty="0">
                <a:solidFill>
                  <a:srgbClr val="000000"/>
                </a:solidFill>
                <a:effectLst/>
                <a:latin typeface="open sans"/>
              </a:rPr>
              <a:t>	</a:t>
            </a:r>
            <a:r>
              <a:rPr lang="en-US" sz="1600" b="0" i="0" dirty="0">
                <a:solidFill>
                  <a:srgbClr val="000000"/>
                </a:solidFill>
                <a:effectLst/>
                <a:latin typeface="open sans"/>
              </a:rPr>
              <a:t>Experimental studies are controlled so that the researcher manipulates one variable to determine its effect on other variables. Two primary types of experimental studies are used in intervention development and testing: randomized group design and single-case design.</a:t>
            </a:r>
            <a:endParaRPr lang="en-US" b="0" i="0" dirty="0">
              <a:solidFill>
                <a:srgbClr val="000000"/>
              </a:solidFill>
              <a:effectLst/>
              <a:latin typeface="open sans"/>
            </a:endParaRPr>
          </a:p>
        </p:txBody>
      </p:sp>
      <p:sp>
        <p:nvSpPr>
          <p:cNvPr id="8" name="Title 7">
            <a:extLst>
              <a:ext uri="{FF2B5EF4-FFF2-40B4-BE49-F238E27FC236}">
                <a16:creationId xmlns:a16="http://schemas.microsoft.com/office/drawing/2014/main" id="{6FCF18F0-6043-42C4-BECC-8EFB8FD04552}"/>
              </a:ext>
            </a:extLst>
          </p:cNvPr>
          <p:cNvSpPr>
            <a:spLocks noGrp="1"/>
          </p:cNvSpPr>
          <p:nvPr>
            <p:ph type="title" idx="6"/>
          </p:nvPr>
        </p:nvSpPr>
        <p:spPr>
          <a:xfrm>
            <a:off x="174171" y="794225"/>
            <a:ext cx="4310743" cy="1035940"/>
          </a:xfrm>
        </p:spPr>
        <p:txBody>
          <a:bodyPr/>
          <a:lstStyle/>
          <a:p>
            <a:r>
              <a:rPr lang="en-US" cap="all" dirty="0">
                <a:solidFill>
                  <a:schemeClr val="accent3"/>
                </a:solidFill>
                <a:latin typeface="Times New Roman" panose="02020603050405020304" pitchFamily="18" charset="0"/>
                <a:cs typeface="Times New Roman" panose="02020603050405020304" pitchFamily="18" charset="0"/>
              </a:rPr>
              <a:t>4. EXPERIMENTAL STUDIES</a:t>
            </a:r>
            <a:br>
              <a:rPr lang="en-US" b="0" i="0" cap="all" dirty="0">
                <a:solidFill>
                  <a:srgbClr val="4AADB3"/>
                </a:solidFill>
                <a:effectLst/>
                <a:latin typeface="oswald"/>
              </a:rPr>
            </a:br>
            <a:endParaRPr lang="en-US" dirty="0"/>
          </a:p>
        </p:txBody>
      </p:sp>
    </p:spTree>
    <p:extLst>
      <p:ext uri="{BB962C8B-B14F-4D97-AF65-F5344CB8AC3E}">
        <p14:creationId xmlns:p14="http://schemas.microsoft.com/office/powerpoint/2010/main" val="141554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grpSp>
        <p:nvGrpSpPr>
          <p:cNvPr id="1738" name="Google Shape;1738;p65"/>
          <p:cNvGrpSpPr/>
          <p:nvPr/>
        </p:nvGrpSpPr>
        <p:grpSpPr>
          <a:xfrm>
            <a:off x="5400304" y="1164461"/>
            <a:ext cx="3536154" cy="2745979"/>
            <a:chOff x="720000" y="1049712"/>
            <a:chExt cx="3974100" cy="3086063"/>
          </a:xfrm>
        </p:grpSpPr>
        <p:sp>
          <p:nvSpPr>
            <p:cNvPr id="1739" name="Google Shape;1739;p65"/>
            <p:cNvSpPr/>
            <p:nvPr/>
          </p:nvSpPr>
          <p:spPr>
            <a:xfrm>
              <a:off x="2198250" y="3699300"/>
              <a:ext cx="1017600" cy="388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5"/>
            <p:cNvSpPr/>
            <p:nvPr/>
          </p:nvSpPr>
          <p:spPr>
            <a:xfrm>
              <a:off x="720000" y="1049712"/>
              <a:ext cx="3974100" cy="264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5"/>
            <p:cNvSpPr/>
            <p:nvPr/>
          </p:nvSpPr>
          <p:spPr>
            <a:xfrm>
              <a:off x="1862400" y="4011275"/>
              <a:ext cx="1689300" cy="124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5"/>
            <p:cNvSpPr/>
            <p:nvPr/>
          </p:nvSpPr>
          <p:spPr>
            <a:xfrm>
              <a:off x="4335400" y="3534325"/>
              <a:ext cx="211800" cy="60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3" name="Google Shape;1743;p65"/>
          <p:cNvSpPr txBox="1">
            <a:spLocks noGrp="1"/>
          </p:cNvSpPr>
          <p:nvPr>
            <p:ph type="title"/>
          </p:nvPr>
        </p:nvSpPr>
        <p:spPr>
          <a:xfrm flipH="1">
            <a:off x="396948" y="1406654"/>
            <a:ext cx="3926958" cy="522900"/>
          </a:xfrm>
          <a:prstGeom prst="rect">
            <a:avLst/>
          </a:prstGeom>
        </p:spPr>
        <p:txBody>
          <a:bodyPr spcFirstLastPara="1" wrap="square" lIns="0" tIns="0" rIns="0" bIns="0" anchor="t" anchorCtr="0">
            <a:noAutofit/>
          </a:bodyPr>
          <a:lstStyle/>
          <a:p>
            <a:pPr algn="l"/>
            <a:r>
              <a:rPr lang="en-US" cap="all" dirty="0">
                <a:solidFill>
                  <a:schemeClr val="accent3"/>
                </a:solidFill>
                <a:latin typeface="Times New Roman" panose="02020603050405020304" pitchFamily="18" charset="0"/>
                <a:cs typeface="Times New Roman" panose="02020603050405020304" pitchFamily="18" charset="0"/>
              </a:rPr>
              <a:t>5. CLINICAL TRIAL STUDIES</a:t>
            </a:r>
          </a:p>
        </p:txBody>
      </p:sp>
      <p:sp>
        <p:nvSpPr>
          <p:cNvPr id="1745" name="Google Shape;1745;p65"/>
          <p:cNvSpPr txBox="1">
            <a:spLocks noGrp="1"/>
          </p:cNvSpPr>
          <p:nvPr>
            <p:ph type="subTitle" idx="1"/>
          </p:nvPr>
        </p:nvSpPr>
        <p:spPr>
          <a:xfrm>
            <a:off x="907542" y="2475065"/>
            <a:ext cx="4422913" cy="1047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b="0" i="0" dirty="0">
                <a:solidFill>
                  <a:srgbClr val="000000"/>
                </a:solidFill>
                <a:effectLst/>
                <a:latin typeface="Times New Roman" panose="02020603050405020304" pitchFamily="18" charset="0"/>
                <a:cs typeface="Times New Roman" panose="02020603050405020304" pitchFamily="18" charset="0"/>
              </a:rPr>
              <a:t>Clinical trial studies are one specific type of randomized group experimental study. Clinical trial studies are most likely to be conducted in medical or other clinical settings. Similar to experimental group design studies, clinical trial studies employ an experimental/control group, in which participants are randomly assigned to receive the experimental treatment (e.g., a medication to treat autism symptoms) or a placebo (a sugar pill).</a:t>
            </a:r>
            <a:endParaRPr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B224D64-9ECB-4058-B1FA-14857FF15428}"/>
              </a:ext>
            </a:extLst>
          </p:cNvPr>
          <p:cNvPicPr>
            <a:picLocks noChangeAspect="1"/>
          </p:cNvPicPr>
          <p:nvPr/>
        </p:nvPicPr>
        <p:blipFill>
          <a:blip r:embed="rId3"/>
          <a:stretch>
            <a:fillRect/>
          </a:stretch>
        </p:blipFill>
        <p:spPr>
          <a:xfrm>
            <a:off x="5489183" y="1354165"/>
            <a:ext cx="3383893" cy="191526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02"/>
        <p:cNvGrpSpPr/>
        <p:nvPr/>
      </p:nvGrpSpPr>
      <p:grpSpPr>
        <a:xfrm>
          <a:off x="0" y="0"/>
          <a:ext cx="0" cy="0"/>
          <a:chOff x="0" y="0"/>
          <a:chExt cx="0" cy="0"/>
        </a:xfrm>
      </p:grpSpPr>
      <p:sp>
        <p:nvSpPr>
          <p:cNvPr id="1704" name="Google Shape;1704;p62"/>
          <p:cNvSpPr txBox="1">
            <a:spLocks noGrp="1"/>
          </p:cNvSpPr>
          <p:nvPr>
            <p:ph type="subTitle" idx="2"/>
          </p:nvPr>
        </p:nvSpPr>
        <p:spPr>
          <a:xfrm>
            <a:off x="1268158" y="2039257"/>
            <a:ext cx="6607683" cy="225697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latin typeface="Times New Roman" panose="02020603050405020304" pitchFamily="18" charset="0"/>
                <a:cs typeface="Times New Roman" panose="02020603050405020304" pitchFamily="18" charset="0"/>
              </a:rPr>
              <a:t>Read the paper written by Scotland (2012)* and discuss the following aspects of educational research paradigms: </a:t>
            </a:r>
            <a:r>
              <a:rPr lang="en-US" sz="1400" b="0" dirty="0">
                <a:latin typeface="Times New Roman" panose="02020603050405020304" pitchFamily="18" charset="0"/>
                <a:cs typeface="Times New Roman" panose="02020603050405020304" pitchFamily="18" charset="0"/>
              </a:rPr>
              <a:t> </a:t>
            </a:r>
          </a:p>
          <a:p>
            <a:pPr marL="0" lvl="0" indent="0" algn="ctr" rtl="0">
              <a:spcBef>
                <a:spcPts val="0"/>
              </a:spcBef>
              <a:spcAft>
                <a:spcPts val="0"/>
              </a:spcAft>
              <a:buNone/>
            </a:pPr>
            <a:r>
              <a:rPr lang="en-US" sz="1400" b="0" dirty="0">
                <a:latin typeface="Times New Roman" panose="02020603050405020304" pitchFamily="18" charset="0"/>
                <a:cs typeface="Times New Roman" panose="02020603050405020304" pitchFamily="18" charset="0"/>
              </a:rPr>
              <a:t>1. What are the three educational paradigms had been explored in this paper ? </a:t>
            </a:r>
          </a:p>
          <a:p>
            <a:pPr marL="0" lvl="0" indent="0" algn="ctr" rtl="0">
              <a:spcBef>
                <a:spcPts val="0"/>
              </a:spcBef>
              <a:spcAft>
                <a:spcPts val="0"/>
              </a:spcAft>
              <a:buNone/>
            </a:pPr>
            <a:r>
              <a:rPr lang="en-US" sz="1400" b="0" dirty="0">
                <a:latin typeface="Times New Roman" panose="02020603050405020304" pitchFamily="18" charset="0"/>
                <a:cs typeface="Times New Roman" panose="02020603050405020304" pitchFamily="18" charset="0"/>
              </a:rPr>
              <a:t>2. “ Every paradigm is based upon its own ontological and epistemological assumptions”.  Do you agree with this statement ? Give reasons for your answer. </a:t>
            </a:r>
          </a:p>
          <a:p>
            <a:pPr marL="0" lvl="0" indent="0" algn="ctr" rtl="0">
              <a:spcBef>
                <a:spcPts val="0"/>
              </a:spcBef>
              <a:spcAft>
                <a:spcPts val="0"/>
              </a:spcAft>
              <a:buNone/>
            </a:pPr>
            <a:r>
              <a:rPr lang="en-US" sz="1400" b="0" dirty="0">
                <a:latin typeface="Times New Roman" panose="02020603050405020304" pitchFamily="18" charset="0"/>
                <a:cs typeface="Times New Roman" panose="02020603050405020304" pitchFamily="18" charset="0"/>
              </a:rPr>
              <a:t>3. What are the major differences that you have observed  between  positivism and post-positivism. </a:t>
            </a:r>
          </a:p>
          <a:p>
            <a:pPr marL="0" lvl="0" indent="0" algn="ctr" rtl="0">
              <a:spcBef>
                <a:spcPts val="0"/>
              </a:spcBef>
              <a:spcAft>
                <a:spcPts val="0"/>
              </a:spcAft>
              <a:buNone/>
            </a:pPr>
            <a:r>
              <a:rPr lang="en-US" sz="1400" b="0" dirty="0">
                <a:latin typeface="Times New Roman" panose="02020603050405020304" pitchFamily="18" charset="0"/>
                <a:cs typeface="Times New Roman" panose="02020603050405020304" pitchFamily="18" charset="0"/>
              </a:rPr>
              <a:t>4. How would you describe ontological &amp; epistemological positions of  the Scientific paradigm and the Interpretive paradigm ? </a:t>
            </a:r>
          </a:p>
          <a:p>
            <a:pPr marL="0" lvl="0" indent="0" algn="ctr" rtl="0">
              <a:spcBef>
                <a:spcPts val="0"/>
              </a:spcBef>
              <a:spcAft>
                <a:spcPts val="0"/>
              </a:spcAft>
              <a:buNone/>
            </a:pPr>
            <a:r>
              <a:rPr lang="en-US" sz="1400" b="0" dirty="0">
                <a:latin typeface="Times New Roman" panose="02020603050405020304" pitchFamily="18" charset="0"/>
                <a:cs typeface="Times New Roman" panose="02020603050405020304" pitchFamily="18" charset="0"/>
              </a:rPr>
              <a:t>5. Describe methodological underpinning of the critical paradigm  and how  it differ from the scientific and the interpretive paradigms.</a:t>
            </a:r>
          </a:p>
          <a:p>
            <a:pPr marL="0" lvl="0" indent="0" algn="ctr" rtl="0">
              <a:spcBef>
                <a:spcPts val="0"/>
              </a:spcBef>
              <a:spcAft>
                <a:spcPts val="0"/>
              </a:spcAft>
              <a:buNone/>
            </a:pPr>
            <a:endParaRPr lang="en-US" sz="1400" b="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lang="en-US" sz="1400" b="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n-US" sz="1400" b="0" dirty="0">
                <a:latin typeface="Times New Roman" panose="02020603050405020304" pitchFamily="18" charset="0"/>
                <a:cs typeface="Times New Roman" panose="02020603050405020304" pitchFamily="18" charset="0"/>
              </a:rPr>
              <a:t>*</a:t>
            </a:r>
            <a:r>
              <a:rPr lang="en-US" sz="1400" b="0" dirty="0">
                <a:solidFill>
                  <a:srgbClr val="0070C0"/>
                </a:solidFill>
                <a:latin typeface="Times New Roman" panose="02020603050405020304" pitchFamily="18" charset="0"/>
                <a:cs typeface="Times New Roman" panose="02020603050405020304" pitchFamily="18" charset="0"/>
              </a:rPr>
              <a:t>https://www.researchgate.net/publication/266221532_Exploring_the_Philosophical_Underpinnings_of_Research_Relating_Ontology_and_Epistemology_to_the_Methodology_and_Methods_of_the_Scientific_Interpretive_and_Critical_Research_Paradigms</a:t>
            </a:r>
          </a:p>
          <a:p>
            <a:pPr marL="0" lvl="0" indent="0" algn="ctr" rtl="0">
              <a:spcBef>
                <a:spcPts val="0"/>
              </a:spcBef>
              <a:spcAft>
                <a:spcPts val="0"/>
              </a:spcAft>
              <a:buNone/>
            </a:pPr>
            <a:endParaRPr sz="1400" b="0" dirty="0">
              <a:latin typeface="Times New Roman" panose="02020603050405020304" pitchFamily="18" charset="0"/>
              <a:cs typeface="Times New Roman" panose="02020603050405020304" pitchFamily="18" charset="0"/>
            </a:endParaRPr>
          </a:p>
        </p:txBody>
      </p:sp>
      <p:sp>
        <p:nvSpPr>
          <p:cNvPr id="1707" name="Google Shape;1707;p62"/>
          <p:cNvSpPr txBox="1">
            <a:spLocks noGrp="1"/>
          </p:cNvSpPr>
          <p:nvPr>
            <p:ph type="title"/>
          </p:nvPr>
        </p:nvSpPr>
        <p:spPr>
          <a:xfrm>
            <a:off x="2627086" y="354671"/>
            <a:ext cx="4259943" cy="492600"/>
          </a:xfrm>
          <a:prstGeom prst="rect">
            <a:avLst/>
          </a:prstGeom>
        </p:spPr>
        <p:txBody>
          <a:bodyPr spcFirstLastPara="1" wrap="square" lIns="0" tIns="0" rIns="0" bIns="0" anchor="t" anchorCtr="0">
            <a:noAutofit/>
          </a:bodyPr>
          <a:lstStyle/>
          <a:p>
            <a:pPr marL="9144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Practical tasks:</a:t>
            </a:r>
            <a:endParaRPr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sp>
        <p:nvSpPr>
          <p:cNvPr id="1727" name="Google Shape;1727;p64"/>
          <p:cNvSpPr txBox="1">
            <a:spLocks noGrp="1"/>
          </p:cNvSpPr>
          <p:nvPr>
            <p:ph type="title" idx="4"/>
          </p:nvPr>
        </p:nvSpPr>
        <p:spPr>
          <a:xfrm>
            <a:off x="720000" y="794225"/>
            <a:ext cx="7704000" cy="492600"/>
          </a:xfrm>
          <a:prstGeom prst="rect">
            <a:avLst/>
          </a:prstGeom>
        </p:spPr>
        <p:txBody>
          <a:bodyPr spcFirstLastPara="1" wrap="square" lIns="0" tIns="0" rIns="0" bIns="0" anchor="t" anchorCtr="0">
            <a:noAutofit/>
          </a:bodyPr>
          <a:lstStyle/>
          <a:p>
            <a:pPr marL="91440" lvl="0" indent="0" algn="ctr" rtl="0">
              <a:spcBef>
                <a:spcPts val="0"/>
              </a:spcBef>
              <a:spcAft>
                <a:spcPts val="0"/>
              </a:spcAft>
              <a:buNone/>
            </a:pPr>
            <a:r>
              <a:rPr lang="en" dirty="0"/>
              <a:t>References:</a:t>
            </a:r>
            <a:endParaRPr dirty="0">
              <a:solidFill>
                <a:schemeClr val="accent2"/>
              </a:solidFill>
            </a:endParaRPr>
          </a:p>
        </p:txBody>
      </p:sp>
      <p:sp>
        <p:nvSpPr>
          <p:cNvPr id="1730" name="Google Shape;1730;p64"/>
          <p:cNvSpPr txBox="1">
            <a:spLocks noGrp="1"/>
          </p:cNvSpPr>
          <p:nvPr>
            <p:ph type="subTitle" idx="1"/>
          </p:nvPr>
        </p:nvSpPr>
        <p:spPr>
          <a:xfrm>
            <a:off x="719999" y="3041117"/>
            <a:ext cx="7538629" cy="6384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dirty="0"/>
              <a:t>• Babbie E. (1998). The Practice of Social Research 98th Edition). Wadsworth Thomson. London. </a:t>
            </a:r>
          </a:p>
          <a:p>
            <a:pPr marL="0" lvl="0" indent="0" algn="just" rtl="0">
              <a:spcBef>
                <a:spcPts val="0"/>
              </a:spcBef>
              <a:spcAft>
                <a:spcPts val="0"/>
              </a:spcAft>
              <a:buNone/>
            </a:pPr>
            <a:r>
              <a:rPr lang="en-US" dirty="0"/>
              <a:t>• Kuhn, T. S. (1970) The Structure of Scientific Revolutions (2nd Edition) University of Chicago Press. Section V, pp. 43-51 </a:t>
            </a:r>
          </a:p>
          <a:p>
            <a:pPr marL="0" lvl="0" indent="0" algn="just" rtl="0">
              <a:spcBef>
                <a:spcPts val="0"/>
              </a:spcBef>
              <a:spcAft>
                <a:spcPts val="0"/>
              </a:spcAft>
              <a:buNone/>
            </a:pPr>
            <a:r>
              <a:rPr lang="en-US" dirty="0"/>
              <a:t>• Crotty, M. (1989). The foundations of social research. London: Sage.  </a:t>
            </a:r>
          </a:p>
          <a:p>
            <a:pPr marL="0" lvl="0" indent="0" algn="just" rtl="0">
              <a:spcBef>
                <a:spcPts val="0"/>
              </a:spcBef>
              <a:spcAft>
                <a:spcPts val="0"/>
              </a:spcAft>
              <a:buNone/>
            </a:pPr>
            <a:r>
              <a:rPr lang="en-US" dirty="0"/>
              <a:t>• Guba, E. G., &amp; Lincoln, Y. S. (1994). Competing paradigms in qualitative research. In N. K. Denzin, &amp; Y. S. Lincoln (Eds.), Handbook of qualitative research (pp. 105-117). London: Sage.  </a:t>
            </a:r>
          </a:p>
          <a:p>
            <a:pPr marL="0" lvl="0" indent="0" algn="just" rtl="0">
              <a:spcBef>
                <a:spcPts val="0"/>
              </a:spcBef>
              <a:spcAft>
                <a:spcPts val="0"/>
              </a:spcAft>
              <a:buNone/>
            </a:pPr>
            <a:r>
              <a:rPr lang="en-US" dirty="0"/>
              <a:t>• Scotland, J. (2012). Exploring the Philosophical Underpinnings of Research: Relating Ontology and Epistemology to the Methodology and Methods of the Scientific, Interpretive, and Critical Research Paradigms. English Language Teaching; Vol. 5, (9), pp. 9-16 </a:t>
            </a:r>
          </a:p>
          <a:p>
            <a:pPr marL="0" lvl="0" indent="0" algn="just" rtl="0">
              <a:spcBef>
                <a:spcPts val="0"/>
              </a:spcBef>
              <a:spcAft>
                <a:spcPts val="0"/>
              </a:spcAft>
              <a:buNone/>
            </a:pPr>
            <a:r>
              <a:rPr lang="en-US" dirty="0"/>
              <a:t>• </a:t>
            </a:r>
            <a:r>
              <a:rPr lang="en-US" dirty="0" err="1"/>
              <a:t>Uyangoda</a:t>
            </a:r>
            <a:r>
              <a:rPr lang="en-US" dirty="0"/>
              <a:t> J. (2015). Social Research: Philosophical and Methodological Foundations. Social Scientists‟ Association. Colombo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43"/>
          <p:cNvSpPr/>
          <p:nvPr/>
        </p:nvSpPr>
        <p:spPr>
          <a:xfrm rot="1275663">
            <a:off x="372741" y="-100600"/>
            <a:ext cx="3036254" cy="2625721"/>
          </a:xfrm>
          <a:prstGeom prst="triangle">
            <a:avLst>
              <a:gd name="adj" fmla="val 50000"/>
            </a:avLst>
          </a:prstGeom>
          <a:solidFill>
            <a:schemeClr val="lt2"/>
          </a:solidFill>
          <a:ln>
            <a:noFill/>
          </a:ln>
          <a:effectLst>
            <a:outerShdw blurRad="57150" dist="85725" dir="5460000" algn="bl" rotWithShape="0">
              <a:schemeClr val="dk2">
                <a:alpha val="3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3"/>
          <p:cNvSpPr txBox="1">
            <a:spLocks noGrp="1"/>
          </p:cNvSpPr>
          <p:nvPr>
            <p:ph type="title"/>
          </p:nvPr>
        </p:nvSpPr>
        <p:spPr>
          <a:xfrm>
            <a:off x="5571460" y="981438"/>
            <a:ext cx="3111796"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Objectives</a:t>
            </a:r>
            <a:endParaRPr dirty="0">
              <a:latin typeface="Times New Roman" panose="02020603050405020304" pitchFamily="18" charset="0"/>
              <a:cs typeface="Times New Roman" panose="02020603050405020304" pitchFamily="18" charset="0"/>
            </a:endParaRPr>
          </a:p>
        </p:txBody>
      </p:sp>
      <p:sp>
        <p:nvSpPr>
          <p:cNvPr id="993" name="Google Shape;993;p43"/>
          <p:cNvSpPr txBox="1">
            <a:spLocks noGrp="1"/>
          </p:cNvSpPr>
          <p:nvPr>
            <p:ph type="subTitle" idx="1"/>
          </p:nvPr>
        </p:nvSpPr>
        <p:spPr>
          <a:xfrm>
            <a:off x="2806995" y="2044809"/>
            <a:ext cx="6337005" cy="1882911"/>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GB" sz="2400" dirty="0">
                <a:latin typeface="Times New Roman" panose="02020603050405020304" pitchFamily="18" charset="0"/>
                <a:cs typeface="Times New Roman" panose="02020603050405020304" pitchFamily="18" charset="0"/>
              </a:rPr>
              <a:t>1. To identify the </a:t>
            </a:r>
            <a:r>
              <a:rPr lang="en-US" sz="2400" dirty="0">
                <a:latin typeface="Times New Roman" panose="02020603050405020304" pitchFamily="18" charset="0"/>
                <a:cs typeface="Times New Roman" panose="02020603050405020304" pitchFamily="18" charset="0"/>
              </a:rPr>
              <a:t>characteristics and requirements of the research process </a:t>
            </a:r>
          </a:p>
          <a:p>
            <a:pPr marL="0" lvl="0" indent="0" algn="just" rtl="0">
              <a:spcBef>
                <a:spcPts val="0"/>
              </a:spcBef>
              <a:spcAft>
                <a:spcPts val="0"/>
              </a:spcAft>
              <a:buNone/>
            </a:pPr>
            <a:r>
              <a:rPr lang="en-US" sz="2400" dirty="0">
                <a:latin typeface="Times New Roman" panose="02020603050405020304" pitchFamily="18" charset="0"/>
                <a:cs typeface="Times New Roman" panose="02020603050405020304" pitchFamily="18" charset="0"/>
              </a:rPr>
              <a:t>2. To define the types of research from the perspective of applications, objectives and enquiry modes </a:t>
            </a:r>
          </a:p>
          <a:p>
            <a:pPr marL="0" lvl="0" indent="0" algn="just" rtl="0">
              <a:spcBef>
                <a:spcPts val="0"/>
              </a:spcBef>
              <a:spcAft>
                <a:spcPts val="0"/>
              </a:spcAft>
              <a:buNone/>
            </a:pPr>
            <a:r>
              <a:rPr lang="en-US" sz="2400" dirty="0">
                <a:latin typeface="Times New Roman" panose="02020603050405020304" pitchFamily="18" charset="0"/>
                <a:cs typeface="Times New Roman" panose="02020603050405020304" pitchFamily="18" charset="0"/>
              </a:rPr>
              <a:t>3. To find the forms and methods of </a:t>
            </a:r>
            <a:r>
              <a:rPr lang="en-GB" sz="2400" dirty="0">
                <a:latin typeface="Times New Roman" panose="02020603050405020304" pitchFamily="18" charset="0"/>
                <a:cs typeface="Times New Roman" panose="02020603050405020304" pitchFamily="18" charset="0"/>
              </a:rPr>
              <a:t>research</a:t>
            </a:r>
            <a:endParaRPr sz="2400" dirty="0">
              <a:latin typeface="Times New Roman" panose="02020603050405020304" pitchFamily="18" charset="0"/>
              <a:cs typeface="Times New Roman" panose="02020603050405020304" pitchFamily="18" charset="0"/>
            </a:endParaRPr>
          </a:p>
        </p:txBody>
      </p:sp>
      <p:sp>
        <p:nvSpPr>
          <p:cNvPr id="994" name="Google Shape;994;p43"/>
          <p:cNvSpPr txBox="1">
            <a:spLocks noGrp="1"/>
          </p:cNvSpPr>
          <p:nvPr>
            <p:ph type="title" idx="2"/>
          </p:nvPr>
        </p:nvSpPr>
        <p:spPr>
          <a:xfrm>
            <a:off x="730690" y="765682"/>
            <a:ext cx="1994400" cy="158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01</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1" name="Google Shape;1751;p66"/>
          <p:cNvSpPr txBox="1">
            <a:spLocks noGrp="1"/>
          </p:cNvSpPr>
          <p:nvPr>
            <p:ph type="ctrTitle"/>
          </p:nvPr>
        </p:nvSpPr>
        <p:spPr>
          <a:xfrm>
            <a:off x="2429950" y="851225"/>
            <a:ext cx="4284000" cy="99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Thanks</a:t>
            </a:r>
            <a:r>
              <a:rPr lang="en" dirty="0">
                <a:solidFill>
                  <a:schemeClr val="accent2"/>
                </a:solidFill>
              </a:rPr>
              <a:t>!</a:t>
            </a:r>
            <a:endParaRPr dirty="0">
              <a:solidFill>
                <a:schemeClr val="accent2"/>
              </a:solidFill>
            </a:endParaRPr>
          </a:p>
        </p:txBody>
      </p:sp>
      <p:grpSp>
        <p:nvGrpSpPr>
          <p:cNvPr id="1753" name="Google Shape;1753;p66"/>
          <p:cNvGrpSpPr/>
          <p:nvPr/>
        </p:nvGrpSpPr>
        <p:grpSpPr>
          <a:xfrm>
            <a:off x="3847058" y="3157237"/>
            <a:ext cx="387681" cy="387661"/>
            <a:chOff x="266768" y="1721375"/>
            <a:chExt cx="397907" cy="397887"/>
          </a:xfrm>
        </p:grpSpPr>
        <p:sp>
          <p:nvSpPr>
            <p:cNvPr id="1754" name="Google Shape;1754;p66"/>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6"/>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6" name="Google Shape;1756;p66"/>
          <p:cNvGrpSpPr/>
          <p:nvPr/>
        </p:nvGrpSpPr>
        <p:grpSpPr>
          <a:xfrm>
            <a:off x="4909179" y="3157237"/>
            <a:ext cx="387661" cy="387661"/>
            <a:chOff x="1379798" y="1723250"/>
            <a:chExt cx="397887" cy="397887"/>
          </a:xfrm>
        </p:grpSpPr>
        <p:sp>
          <p:nvSpPr>
            <p:cNvPr id="1757" name="Google Shape;1757;p66"/>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6"/>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6"/>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6"/>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1" name="Google Shape;1761;p66"/>
          <p:cNvGrpSpPr/>
          <p:nvPr/>
        </p:nvGrpSpPr>
        <p:grpSpPr>
          <a:xfrm>
            <a:off x="4378139" y="3157237"/>
            <a:ext cx="387641" cy="387661"/>
            <a:chOff x="864491" y="1723250"/>
            <a:chExt cx="397866" cy="397887"/>
          </a:xfrm>
        </p:grpSpPr>
        <p:sp>
          <p:nvSpPr>
            <p:cNvPr id="1762" name="Google Shape;1762;p66"/>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6"/>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6"/>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44"/>
          <p:cNvSpPr txBox="1">
            <a:spLocks noGrp="1"/>
          </p:cNvSpPr>
          <p:nvPr>
            <p:ph type="title"/>
          </p:nvPr>
        </p:nvSpPr>
        <p:spPr>
          <a:xfrm>
            <a:off x="921657" y="2150850"/>
            <a:ext cx="7184572"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CHARACTERISTICS OF THE RESEARCH PROCESS</a:t>
            </a:r>
            <a:endParaRPr dirty="0">
              <a:latin typeface="Times New Roman" panose="02020603050405020304" pitchFamily="18" charset="0"/>
              <a:cs typeface="Times New Roman" panose="02020603050405020304" pitchFamily="18" charset="0"/>
            </a:endParaRPr>
          </a:p>
        </p:txBody>
      </p:sp>
      <p:sp>
        <p:nvSpPr>
          <p:cNvPr id="7" name="Google Shape;971;p42">
            <a:extLst>
              <a:ext uri="{FF2B5EF4-FFF2-40B4-BE49-F238E27FC236}">
                <a16:creationId xmlns:a16="http://schemas.microsoft.com/office/drawing/2014/main" id="{B3DEB40E-B346-4B67-AB1C-2194810E8037}"/>
              </a:ext>
            </a:extLst>
          </p:cNvPr>
          <p:cNvSpPr/>
          <p:nvPr/>
        </p:nvSpPr>
        <p:spPr>
          <a:xfrm rot="2175432">
            <a:off x="753723" y="3035819"/>
            <a:ext cx="2086924" cy="1580813"/>
          </a:xfrm>
          <a:prstGeom prst="triangle">
            <a:avLst>
              <a:gd name="adj" fmla="val 50000"/>
            </a:avLst>
          </a:prstGeom>
          <a:solidFill>
            <a:schemeClr val="lt2"/>
          </a:solidFill>
          <a:ln>
            <a:noFill/>
          </a:ln>
          <a:effectLst>
            <a:outerShdw blurRad="57150" dist="85725" dir="54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78;p42">
            <a:extLst>
              <a:ext uri="{FF2B5EF4-FFF2-40B4-BE49-F238E27FC236}">
                <a16:creationId xmlns:a16="http://schemas.microsoft.com/office/drawing/2014/main" id="{56EF9423-CC3F-470D-A093-71812CD5C937}"/>
              </a:ext>
            </a:extLst>
          </p:cNvPr>
          <p:cNvSpPr txBox="1">
            <a:spLocks/>
          </p:cNvSpPr>
          <p:nvPr/>
        </p:nvSpPr>
        <p:spPr>
          <a:xfrm>
            <a:off x="1084981" y="3223856"/>
            <a:ext cx="1179247" cy="171572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6000"/>
            </a:pPr>
            <a:r>
              <a:rPr lang="en" sz="4000" b="1" dirty="0">
                <a:solidFill>
                  <a:schemeClr val="accent2"/>
                </a:solidFill>
                <a:latin typeface="Times New Roman" panose="02020603050405020304" pitchFamily="18" charset="0"/>
                <a:cs typeface="Times New Roman" panose="02020603050405020304" pitchFamily="18" charset="0"/>
                <a:sym typeface="Big Shoulders Text"/>
              </a:rPr>
              <a:t>02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7" name="Google Shape;1017;p45"/>
          <p:cNvSpPr txBox="1">
            <a:spLocks noGrp="1"/>
          </p:cNvSpPr>
          <p:nvPr>
            <p:ph type="title" idx="15"/>
          </p:nvPr>
        </p:nvSpPr>
        <p:spPr>
          <a:xfrm>
            <a:off x="720000" y="830511"/>
            <a:ext cx="7704000" cy="492600"/>
          </a:xfrm>
          <a:prstGeom prst="rect">
            <a:avLst/>
          </a:prstGeom>
        </p:spPr>
        <p:txBody>
          <a:bodyPr spcFirstLastPara="1" wrap="square" lIns="0" tIns="0" rIns="0" bIns="0" anchor="t" anchorCtr="0">
            <a:noAutofit/>
          </a:bodyPr>
          <a:lstStyle/>
          <a:p>
            <a:pPr marL="91440" lvl="0" indent="0" algn="ctr" rtl="0">
              <a:spcBef>
                <a:spcPts val="0"/>
              </a:spcBef>
              <a:spcAft>
                <a:spcPts val="0"/>
              </a:spcAft>
              <a:buNone/>
            </a:pPr>
            <a:r>
              <a:rPr lang="en-US" dirty="0">
                <a:solidFill>
                  <a:srgbClr val="212121"/>
                </a:solidFill>
                <a:latin typeface="Times New Roman" panose="02020603050405020304" pitchFamily="18" charset="0"/>
                <a:cs typeface="Times New Roman" panose="02020603050405020304" pitchFamily="18" charset="0"/>
              </a:rPr>
              <a:t>T</a:t>
            </a:r>
            <a:r>
              <a:rPr lang="en-US" i="0" dirty="0">
                <a:solidFill>
                  <a:srgbClr val="212121"/>
                </a:solidFill>
                <a:effectLst/>
                <a:latin typeface="Times New Roman" panose="02020603050405020304" pitchFamily="18" charset="0"/>
                <a:cs typeface="Times New Roman" panose="02020603050405020304" pitchFamily="18" charset="0"/>
              </a:rPr>
              <a:t>o qualify the research process, it must have certain characteristics to be</a:t>
            </a:r>
            <a:r>
              <a:rPr lang="en-US" b="0" i="0" dirty="0">
                <a:solidFill>
                  <a:srgbClr val="212121"/>
                </a:solidFill>
                <a:effectLst/>
                <a:latin typeface="Times New Roman" panose="02020603050405020304" pitchFamily="18" charset="0"/>
                <a:cs typeface="Times New Roman" panose="02020603050405020304" pitchFamily="18" charset="0"/>
              </a:rPr>
              <a:t>: </a:t>
            </a:r>
            <a:br>
              <a:rPr lang="en-US" b="0" i="0" dirty="0">
                <a:solidFill>
                  <a:srgbClr val="212121"/>
                </a:solidFill>
                <a:effectLst/>
                <a:latin typeface="Times New Roman" panose="02020603050405020304" pitchFamily="18" charset="0"/>
                <a:cs typeface="Times New Roman" panose="02020603050405020304" pitchFamily="18" charset="0"/>
              </a:rPr>
            </a:br>
            <a:r>
              <a:rPr lang="en-US" sz="3200" b="0" i="0" dirty="0">
                <a:solidFill>
                  <a:srgbClr val="212121"/>
                </a:solidFill>
                <a:effectLst/>
                <a:latin typeface="Times New Roman" panose="02020603050405020304" pitchFamily="18" charset="0"/>
                <a:cs typeface="Times New Roman" panose="02020603050405020304" pitchFamily="18" charset="0"/>
              </a:rPr>
              <a:t>1. Controlled</a:t>
            </a:r>
            <a:br>
              <a:rPr lang="en-US" sz="3200" b="0" i="0" dirty="0">
                <a:solidFill>
                  <a:srgbClr val="212121"/>
                </a:solidFill>
                <a:effectLst/>
                <a:latin typeface="Times New Roman" panose="02020603050405020304" pitchFamily="18" charset="0"/>
                <a:cs typeface="Times New Roman" panose="02020603050405020304" pitchFamily="18" charset="0"/>
              </a:rPr>
            </a:br>
            <a:r>
              <a:rPr lang="en-US" sz="3200" b="0" i="0" dirty="0">
                <a:solidFill>
                  <a:srgbClr val="212121"/>
                </a:solidFill>
                <a:effectLst/>
                <a:latin typeface="Times New Roman" panose="02020603050405020304" pitchFamily="18" charset="0"/>
                <a:cs typeface="Times New Roman" panose="02020603050405020304" pitchFamily="18" charset="0"/>
              </a:rPr>
              <a:t>2. Rigorous</a:t>
            </a:r>
            <a:br>
              <a:rPr lang="en-US" sz="3200" b="0" i="0" dirty="0">
                <a:solidFill>
                  <a:srgbClr val="212121"/>
                </a:solidFill>
                <a:effectLst/>
                <a:latin typeface="Times New Roman" panose="02020603050405020304" pitchFamily="18" charset="0"/>
                <a:cs typeface="Times New Roman" panose="02020603050405020304" pitchFamily="18" charset="0"/>
              </a:rPr>
            </a:br>
            <a:r>
              <a:rPr lang="en-US" sz="3200" b="0" i="0" dirty="0">
                <a:solidFill>
                  <a:srgbClr val="212121"/>
                </a:solidFill>
                <a:effectLst/>
                <a:latin typeface="Times New Roman" panose="02020603050405020304" pitchFamily="18" charset="0"/>
                <a:cs typeface="Times New Roman" panose="02020603050405020304" pitchFamily="18" charset="0"/>
              </a:rPr>
              <a:t>3. Systematic</a:t>
            </a:r>
            <a:br>
              <a:rPr lang="en-US" sz="3200" b="0" i="0" dirty="0">
                <a:solidFill>
                  <a:srgbClr val="212121"/>
                </a:solidFill>
                <a:effectLst/>
                <a:latin typeface="Times New Roman" panose="02020603050405020304" pitchFamily="18" charset="0"/>
                <a:cs typeface="Times New Roman" panose="02020603050405020304" pitchFamily="18" charset="0"/>
              </a:rPr>
            </a:br>
            <a:r>
              <a:rPr lang="en-US" sz="3200" b="0" i="0" dirty="0">
                <a:solidFill>
                  <a:srgbClr val="212121"/>
                </a:solidFill>
                <a:effectLst/>
                <a:latin typeface="Times New Roman" panose="02020603050405020304" pitchFamily="18" charset="0"/>
                <a:cs typeface="Times New Roman" panose="02020603050405020304" pitchFamily="18" charset="0"/>
              </a:rPr>
              <a:t>4. Valid and verifiable</a:t>
            </a:r>
            <a:br>
              <a:rPr lang="en-US" sz="3200" b="0" i="0" dirty="0">
                <a:solidFill>
                  <a:srgbClr val="212121"/>
                </a:solidFill>
                <a:effectLst/>
                <a:latin typeface="Times New Roman" panose="02020603050405020304" pitchFamily="18" charset="0"/>
                <a:cs typeface="Times New Roman" panose="02020603050405020304" pitchFamily="18" charset="0"/>
              </a:rPr>
            </a:br>
            <a:r>
              <a:rPr lang="en-US" sz="3200" b="0" i="0" dirty="0">
                <a:solidFill>
                  <a:srgbClr val="212121"/>
                </a:solidFill>
                <a:effectLst/>
                <a:latin typeface="Times New Roman" panose="02020603050405020304" pitchFamily="18" charset="0"/>
                <a:cs typeface="Times New Roman" panose="02020603050405020304" pitchFamily="18" charset="0"/>
              </a:rPr>
              <a:t>5. Empirical </a:t>
            </a:r>
            <a:br>
              <a:rPr lang="en-US" sz="3200" b="0" i="0" dirty="0">
                <a:solidFill>
                  <a:srgbClr val="212121"/>
                </a:solidFill>
                <a:effectLst/>
                <a:latin typeface="Times New Roman" panose="02020603050405020304" pitchFamily="18" charset="0"/>
                <a:cs typeface="Times New Roman" panose="02020603050405020304" pitchFamily="18" charset="0"/>
              </a:rPr>
            </a:br>
            <a:r>
              <a:rPr lang="en-US" sz="3200" b="0" i="0" dirty="0">
                <a:solidFill>
                  <a:srgbClr val="212121"/>
                </a:solidFill>
                <a:effectLst/>
                <a:latin typeface="Times New Roman" panose="02020603050405020304" pitchFamily="18" charset="0"/>
                <a:cs typeface="Times New Roman" panose="02020603050405020304" pitchFamily="18" charset="0"/>
              </a:rPr>
              <a:t>6. Critical</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46"/>
          <p:cNvSpPr txBox="1">
            <a:spLocks noGrp="1"/>
          </p:cNvSpPr>
          <p:nvPr>
            <p:ph type="title"/>
          </p:nvPr>
        </p:nvSpPr>
        <p:spPr>
          <a:xfrm>
            <a:off x="3246544" y="1070333"/>
            <a:ext cx="2620553"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Times New Roman" panose="02020603050405020304" pitchFamily="18" charset="0"/>
                <a:cs typeface="Times New Roman" panose="02020603050405020304" pitchFamily="18" charset="0"/>
              </a:rPr>
              <a:t>1. </a:t>
            </a:r>
            <a:r>
              <a:rPr lang="en-US" sz="3200" dirty="0">
                <a:latin typeface="Times New Roman" panose="02020603050405020304" pitchFamily="18" charset="0"/>
                <a:cs typeface="Times New Roman" panose="02020603050405020304" pitchFamily="18" charset="0"/>
              </a:rPr>
              <a:t>C</a:t>
            </a:r>
            <a:r>
              <a:rPr lang="en" sz="3200" dirty="0">
                <a:latin typeface="Times New Roman" panose="02020603050405020304" pitchFamily="18" charset="0"/>
                <a:cs typeface="Times New Roman" panose="02020603050405020304" pitchFamily="18" charset="0"/>
              </a:rPr>
              <a:t>ontrolled </a:t>
            </a:r>
            <a:endParaRPr sz="3200" dirty="0">
              <a:latin typeface="Times New Roman" panose="02020603050405020304" pitchFamily="18" charset="0"/>
              <a:cs typeface="Times New Roman" panose="02020603050405020304" pitchFamily="18" charset="0"/>
            </a:endParaRPr>
          </a:p>
        </p:txBody>
      </p:sp>
      <p:sp>
        <p:nvSpPr>
          <p:cNvPr id="1023" name="Google Shape;1023;p46"/>
          <p:cNvSpPr txBox="1">
            <a:spLocks noGrp="1"/>
          </p:cNvSpPr>
          <p:nvPr>
            <p:ph type="subTitle" idx="1"/>
          </p:nvPr>
        </p:nvSpPr>
        <p:spPr>
          <a:xfrm>
            <a:off x="1289815" y="1819774"/>
            <a:ext cx="7237327" cy="80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b="0" i="0" dirty="0">
                <a:solidFill>
                  <a:srgbClr val="212121"/>
                </a:solidFill>
                <a:effectLst/>
                <a:latin typeface="Times New Roman" panose="02020603050405020304" pitchFamily="18" charset="0"/>
                <a:cs typeface="Times New Roman" panose="02020603050405020304" pitchFamily="18" charset="0"/>
              </a:rPr>
              <a:t>The concept of controlling implies to minimize the external effects which can affect the </a:t>
            </a:r>
          </a:p>
          <a:p>
            <a:pPr marL="0" lvl="0" indent="0" algn="ctr" rtl="0">
              <a:spcBef>
                <a:spcPts val="0"/>
              </a:spcBef>
              <a:spcAft>
                <a:spcPts val="0"/>
              </a:spcAft>
              <a:buNone/>
            </a:pPr>
            <a:r>
              <a:rPr lang="en-US" sz="2000" b="0" i="0" dirty="0">
                <a:solidFill>
                  <a:srgbClr val="212121"/>
                </a:solidFill>
                <a:effectLst/>
                <a:latin typeface="Times New Roman" panose="02020603050405020304" pitchFamily="18" charset="0"/>
                <a:cs typeface="Times New Roman" panose="02020603050405020304" pitchFamily="18" charset="0"/>
              </a:rPr>
              <a:t>relation­ship between your variables. This can be achieved when the research is being done in a laboratory. However, in the social sciences it is extremely difficult as research is car­ried out on issues relating to human beings living in society, where such controls are impos­sible. Therefore, in the social sciences, as you cannot control external factors, you attempt to quantify their impact.</a:t>
            </a:r>
            <a:endParaRPr sz="2000" dirty="0">
              <a:latin typeface="Times New Roman" panose="02020603050405020304" pitchFamily="18" charset="0"/>
              <a:cs typeface="Times New Roman" panose="02020603050405020304" pitchFamily="18" charset="0"/>
            </a:endParaRPr>
          </a:p>
        </p:txBody>
      </p:sp>
      <p:grpSp>
        <p:nvGrpSpPr>
          <p:cNvPr id="1029" name="Google Shape;1029;p46"/>
          <p:cNvGrpSpPr/>
          <p:nvPr/>
        </p:nvGrpSpPr>
        <p:grpSpPr>
          <a:xfrm>
            <a:off x="4297676" y="430737"/>
            <a:ext cx="548648" cy="548648"/>
            <a:chOff x="4352075" y="2686925"/>
            <a:chExt cx="269725" cy="269725"/>
          </a:xfrm>
        </p:grpSpPr>
        <p:sp>
          <p:nvSpPr>
            <p:cNvPr id="1030" name="Google Shape;1030;p46"/>
            <p:cNvSpPr/>
            <p:nvPr/>
          </p:nvSpPr>
          <p:spPr>
            <a:xfrm>
              <a:off x="4479475" y="2766100"/>
              <a:ext cx="32175" cy="31575"/>
            </a:xfrm>
            <a:custGeom>
              <a:avLst/>
              <a:gdLst/>
              <a:ahLst/>
              <a:cxnLst/>
              <a:rect l="l" t="t" r="r" b="b"/>
              <a:pathLst>
                <a:path w="1287" h="1263" extrusionOk="0">
                  <a:moveTo>
                    <a:pt x="643" y="0"/>
                  </a:moveTo>
                  <a:cubicBezTo>
                    <a:pt x="286" y="0"/>
                    <a:pt x="0" y="286"/>
                    <a:pt x="0" y="620"/>
                  </a:cubicBezTo>
                  <a:cubicBezTo>
                    <a:pt x="0" y="977"/>
                    <a:pt x="286" y="1263"/>
                    <a:pt x="643" y="1263"/>
                  </a:cubicBezTo>
                  <a:cubicBezTo>
                    <a:pt x="1001" y="1263"/>
                    <a:pt x="1286" y="977"/>
                    <a:pt x="1286" y="620"/>
                  </a:cubicBezTo>
                  <a:cubicBezTo>
                    <a:pt x="1286" y="286"/>
                    <a:pt x="1001" y="0"/>
                    <a:pt x="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6"/>
            <p:cNvSpPr/>
            <p:nvPr/>
          </p:nvSpPr>
          <p:spPr>
            <a:xfrm>
              <a:off x="4416375" y="2686925"/>
              <a:ext cx="205425" cy="205425"/>
            </a:xfrm>
            <a:custGeom>
              <a:avLst/>
              <a:gdLst/>
              <a:ahLst/>
              <a:cxnLst/>
              <a:rect l="l" t="t" r="r" b="b"/>
              <a:pathLst>
                <a:path w="8217" h="8217" extrusionOk="0">
                  <a:moveTo>
                    <a:pt x="4430" y="1262"/>
                  </a:moveTo>
                  <a:lnTo>
                    <a:pt x="4430" y="1905"/>
                  </a:lnTo>
                  <a:lnTo>
                    <a:pt x="3810" y="1905"/>
                  </a:lnTo>
                  <a:lnTo>
                    <a:pt x="3810" y="1262"/>
                  </a:lnTo>
                  <a:close/>
                  <a:moveTo>
                    <a:pt x="3477" y="2215"/>
                  </a:moveTo>
                  <a:lnTo>
                    <a:pt x="3477" y="2572"/>
                  </a:lnTo>
                  <a:cubicBezTo>
                    <a:pt x="3596" y="2596"/>
                    <a:pt x="3715" y="2644"/>
                    <a:pt x="3810" y="2715"/>
                  </a:cubicBezTo>
                  <a:lnTo>
                    <a:pt x="4072" y="2453"/>
                  </a:lnTo>
                  <a:lnTo>
                    <a:pt x="4501" y="2906"/>
                  </a:lnTo>
                  <a:lnTo>
                    <a:pt x="4263" y="3167"/>
                  </a:lnTo>
                  <a:cubicBezTo>
                    <a:pt x="4310" y="3263"/>
                    <a:pt x="4358" y="3358"/>
                    <a:pt x="4382" y="3477"/>
                  </a:cubicBezTo>
                  <a:lnTo>
                    <a:pt x="4739" y="3477"/>
                  </a:lnTo>
                  <a:lnTo>
                    <a:pt x="4739" y="4120"/>
                  </a:lnTo>
                  <a:lnTo>
                    <a:pt x="4382" y="4120"/>
                  </a:lnTo>
                  <a:cubicBezTo>
                    <a:pt x="4358" y="4239"/>
                    <a:pt x="4310" y="4334"/>
                    <a:pt x="4263" y="4430"/>
                  </a:cubicBezTo>
                  <a:lnTo>
                    <a:pt x="4501" y="4692"/>
                  </a:lnTo>
                  <a:lnTo>
                    <a:pt x="4072" y="5144"/>
                  </a:lnTo>
                  <a:lnTo>
                    <a:pt x="3810" y="4882"/>
                  </a:lnTo>
                  <a:cubicBezTo>
                    <a:pt x="3715" y="4930"/>
                    <a:pt x="3596" y="4977"/>
                    <a:pt x="3477" y="5025"/>
                  </a:cubicBezTo>
                  <a:lnTo>
                    <a:pt x="3477" y="5382"/>
                  </a:lnTo>
                  <a:lnTo>
                    <a:pt x="2858" y="5382"/>
                  </a:lnTo>
                  <a:lnTo>
                    <a:pt x="2858" y="5025"/>
                  </a:lnTo>
                  <a:cubicBezTo>
                    <a:pt x="2739" y="4977"/>
                    <a:pt x="2620" y="4930"/>
                    <a:pt x="2524" y="4882"/>
                  </a:cubicBezTo>
                  <a:lnTo>
                    <a:pt x="2262" y="5144"/>
                  </a:lnTo>
                  <a:lnTo>
                    <a:pt x="1834" y="4692"/>
                  </a:lnTo>
                  <a:lnTo>
                    <a:pt x="2072" y="4430"/>
                  </a:lnTo>
                  <a:cubicBezTo>
                    <a:pt x="2024" y="4334"/>
                    <a:pt x="1977" y="4239"/>
                    <a:pt x="1953" y="4120"/>
                  </a:cubicBezTo>
                  <a:lnTo>
                    <a:pt x="1596" y="4120"/>
                  </a:lnTo>
                  <a:lnTo>
                    <a:pt x="1596" y="3477"/>
                  </a:lnTo>
                  <a:lnTo>
                    <a:pt x="1953" y="3477"/>
                  </a:lnTo>
                  <a:cubicBezTo>
                    <a:pt x="1977" y="3358"/>
                    <a:pt x="2024" y="3263"/>
                    <a:pt x="2072" y="3167"/>
                  </a:cubicBezTo>
                  <a:lnTo>
                    <a:pt x="1834" y="2906"/>
                  </a:lnTo>
                  <a:lnTo>
                    <a:pt x="2262" y="2453"/>
                  </a:lnTo>
                  <a:lnTo>
                    <a:pt x="2524" y="2715"/>
                  </a:lnTo>
                  <a:cubicBezTo>
                    <a:pt x="2620" y="2644"/>
                    <a:pt x="2739" y="2596"/>
                    <a:pt x="2858" y="2572"/>
                  </a:cubicBezTo>
                  <a:lnTo>
                    <a:pt x="2858" y="2215"/>
                  </a:lnTo>
                  <a:close/>
                  <a:moveTo>
                    <a:pt x="5596" y="2001"/>
                  </a:moveTo>
                  <a:lnTo>
                    <a:pt x="6144" y="2525"/>
                  </a:lnTo>
                  <a:cubicBezTo>
                    <a:pt x="6668" y="3048"/>
                    <a:pt x="6668" y="3906"/>
                    <a:pt x="6144" y="4430"/>
                  </a:cubicBezTo>
                  <a:cubicBezTo>
                    <a:pt x="5906" y="4668"/>
                    <a:pt x="5858" y="5001"/>
                    <a:pt x="6001" y="5263"/>
                  </a:cubicBezTo>
                  <a:lnTo>
                    <a:pt x="6287" y="5859"/>
                  </a:lnTo>
                  <a:lnTo>
                    <a:pt x="5739" y="6144"/>
                  </a:lnTo>
                  <a:lnTo>
                    <a:pt x="5430" y="5549"/>
                  </a:lnTo>
                  <a:cubicBezTo>
                    <a:pt x="5168" y="5025"/>
                    <a:pt x="5263" y="4406"/>
                    <a:pt x="5692" y="4001"/>
                  </a:cubicBezTo>
                  <a:cubicBezTo>
                    <a:pt x="5977" y="3715"/>
                    <a:pt x="5977" y="3263"/>
                    <a:pt x="5692" y="2977"/>
                  </a:cubicBezTo>
                  <a:lnTo>
                    <a:pt x="5168" y="2429"/>
                  </a:lnTo>
                  <a:lnTo>
                    <a:pt x="5596" y="2001"/>
                  </a:lnTo>
                  <a:close/>
                  <a:moveTo>
                    <a:pt x="3810" y="5692"/>
                  </a:moveTo>
                  <a:cubicBezTo>
                    <a:pt x="4144" y="5692"/>
                    <a:pt x="4430" y="5978"/>
                    <a:pt x="4430" y="6335"/>
                  </a:cubicBezTo>
                  <a:cubicBezTo>
                    <a:pt x="4430" y="6668"/>
                    <a:pt x="4144" y="6954"/>
                    <a:pt x="3810" y="6954"/>
                  </a:cubicBezTo>
                  <a:cubicBezTo>
                    <a:pt x="3453" y="6954"/>
                    <a:pt x="3167" y="6668"/>
                    <a:pt x="3167" y="6335"/>
                  </a:cubicBezTo>
                  <a:cubicBezTo>
                    <a:pt x="3167" y="5978"/>
                    <a:pt x="3453" y="5692"/>
                    <a:pt x="3810" y="5692"/>
                  </a:cubicBezTo>
                  <a:close/>
                  <a:moveTo>
                    <a:pt x="4120" y="0"/>
                  </a:moveTo>
                  <a:cubicBezTo>
                    <a:pt x="1858" y="0"/>
                    <a:pt x="0" y="1858"/>
                    <a:pt x="0" y="4120"/>
                  </a:cubicBezTo>
                  <a:cubicBezTo>
                    <a:pt x="0" y="6382"/>
                    <a:pt x="1858" y="8216"/>
                    <a:pt x="4120" y="8216"/>
                  </a:cubicBezTo>
                  <a:cubicBezTo>
                    <a:pt x="6382" y="8216"/>
                    <a:pt x="8216" y="6382"/>
                    <a:pt x="8216" y="4120"/>
                  </a:cubicBezTo>
                  <a:cubicBezTo>
                    <a:pt x="8216" y="1858"/>
                    <a:pt x="6382" y="0"/>
                    <a:pt x="4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6"/>
            <p:cNvSpPr/>
            <p:nvPr/>
          </p:nvSpPr>
          <p:spPr>
            <a:xfrm>
              <a:off x="4352075" y="2861350"/>
              <a:ext cx="95275" cy="95300"/>
            </a:xfrm>
            <a:custGeom>
              <a:avLst/>
              <a:gdLst/>
              <a:ahLst/>
              <a:cxnLst/>
              <a:rect l="l" t="t" r="r" b="b"/>
              <a:pathLst>
                <a:path w="3811" h="3812" extrusionOk="0">
                  <a:moveTo>
                    <a:pt x="2929" y="1"/>
                  </a:moveTo>
                  <a:lnTo>
                    <a:pt x="0" y="2930"/>
                  </a:lnTo>
                  <a:lnTo>
                    <a:pt x="905" y="3811"/>
                  </a:lnTo>
                  <a:lnTo>
                    <a:pt x="3810" y="906"/>
                  </a:lnTo>
                  <a:cubicBezTo>
                    <a:pt x="3477" y="644"/>
                    <a:pt x="3191" y="334"/>
                    <a:pt x="2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4" name="Google Shape;1054;p47"/>
          <p:cNvSpPr txBox="1"/>
          <p:nvPr/>
        </p:nvSpPr>
        <p:spPr>
          <a:xfrm>
            <a:off x="290286" y="3744690"/>
            <a:ext cx="2353030" cy="660394"/>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100"/>
              <a:buFont typeface="Arial"/>
              <a:buNone/>
            </a:pPr>
            <a:r>
              <a:rPr lang="en" sz="2000" b="1" dirty="0">
                <a:solidFill>
                  <a:schemeClr val="dk1"/>
                </a:solidFill>
                <a:latin typeface="Times New Roman" panose="02020603050405020304" pitchFamily="18" charset="0"/>
                <a:ea typeface="Big Shoulders Text"/>
                <a:cs typeface="Times New Roman" panose="02020603050405020304" pitchFamily="18" charset="0"/>
                <a:sym typeface="Big Shoulders Text"/>
              </a:rPr>
              <a:t>4. VALID AND VERIFIABLE</a:t>
            </a:r>
            <a:endParaRPr sz="2000" b="1" dirty="0">
              <a:solidFill>
                <a:schemeClr val="dk1"/>
              </a:solidFill>
              <a:latin typeface="Times New Roman" panose="02020603050405020304" pitchFamily="18" charset="0"/>
              <a:ea typeface="Big Shoulders Text"/>
              <a:cs typeface="Times New Roman" panose="02020603050405020304" pitchFamily="18" charset="0"/>
              <a:sym typeface="Big Shoulders Text"/>
            </a:endParaRPr>
          </a:p>
        </p:txBody>
      </p:sp>
      <p:sp>
        <p:nvSpPr>
          <p:cNvPr id="1055" name="Google Shape;1055;p47"/>
          <p:cNvSpPr txBox="1"/>
          <p:nvPr/>
        </p:nvSpPr>
        <p:spPr>
          <a:xfrm>
            <a:off x="51976" y="4346018"/>
            <a:ext cx="3247304" cy="289873"/>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b="0" i="0" dirty="0">
                <a:solidFill>
                  <a:srgbClr val="212121"/>
                </a:solidFill>
                <a:effectLst/>
                <a:latin typeface="Times New Roman" panose="02020603050405020304" pitchFamily="18" charset="0"/>
                <a:cs typeface="Times New Roman" panose="02020603050405020304" pitchFamily="18" charset="0"/>
              </a:rPr>
              <a:t>This concept implies </a:t>
            </a:r>
            <a:r>
              <a:rPr lang="en-US" dirty="0">
                <a:solidFill>
                  <a:srgbClr val="212121"/>
                </a:solidFill>
                <a:latin typeface="Times New Roman" panose="02020603050405020304" pitchFamily="18" charset="0"/>
                <a:cs typeface="Times New Roman" panose="02020603050405020304" pitchFamily="18" charset="0"/>
              </a:rPr>
              <a:t>that the </a:t>
            </a:r>
            <a:r>
              <a:rPr lang="en-US" b="0" i="0" dirty="0">
                <a:solidFill>
                  <a:srgbClr val="212121"/>
                </a:solidFill>
                <a:effectLst/>
                <a:latin typeface="Times New Roman" panose="02020603050405020304" pitchFamily="18" charset="0"/>
                <a:cs typeface="Times New Roman" panose="02020603050405020304" pitchFamily="18" charset="0"/>
              </a:rPr>
              <a:t>finding of the research is correct and can be verified by others</a:t>
            </a:r>
            <a:endParaRPr dirty="0">
              <a:solidFill>
                <a:schemeClr val="dk1"/>
              </a:solidFill>
              <a:latin typeface="Times New Roman" panose="02020603050405020304" pitchFamily="18" charset="0"/>
              <a:ea typeface="Lato"/>
              <a:cs typeface="Times New Roman" panose="02020603050405020304" pitchFamily="18" charset="0"/>
              <a:sym typeface="Lato"/>
            </a:endParaRPr>
          </a:p>
        </p:txBody>
      </p:sp>
      <p:sp>
        <p:nvSpPr>
          <p:cNvPr id="1056" name="Google Shape;1056;p47"/>
          <p:cNvSpPr txBox="1"/>
          <p:nvPr/>
        </p:nvSpPr>
        <p:spPr>
          <a:xfrm>
            <a:off x="0" y="1167310"/>
            <a:ext cx="1907085" cy="315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dk1"/>
                </a:solidFill>
                <a:latin typeface="Times New Roman" panose="02020603050405020304" pitchFamily="18" charset="0"/>
                <a:ea typeface="Big Shoulders Text"/>
                <a:cs typeface="Times New Roman" panose="02020603050405020304" pitchFamily="18" charset="0"/>
                <a:sym typeface="Big Shoulders Text"/>
              </a:rPr>
              <a:t>2. RIGOROUS </a:t>
            </a:r>
            <a:endParaRPr sz="2000" b="1" dirty="0">
              <a:solidFill>
                <a:schemeClr val="dk1"/>
              </a:solidFill>
              <a:latin typeface="Times New Roman" panose="02020603050405020304" pitchFamily="18" charset="0"/>
              <a:ea typeface="Big Shoulders Text"/>
              <a:cs typeface="Times New Roman" panose="02020603050405020304" pitchFamily="18" charset="0"/>
              <a:sym typeface="Big Shoulders Text"/>
            </a:endParaRPr>
          </a:p>
        </p:txBody>
      </p:sp>
      <p:sp>
        <p:nvSpPr>
          <p:cNvPr id="1057" name="Google Shape;1057;p47"/>
          <p:cNvSpPr txBox="1"/>
          <p:nvPr/>
        </p:nvSpPr>
        <p:spPr>
          <a:xfrm>
            <a:off x="-166914" y="1417991"/>
            <a:ext cx="3333094" cy="541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b="0" i="0" dirty="0">
                <a:solidFill>
                  <a:srgbClr val="212121"/>
                </a:solidFill>
                <a:effectLst/>
                <a:latin typeface="Times New Roman" panose="02020603050405020304" pitchFamily="18" charset="0"/>
                <a:cs typeface="Times New Roman" panose="02020603050405020304" pitchFamily="18" charset="0"/>
              </a:rPr>
              <a:t>The research has to be designed to find answers to questions that are relevant, appropriate and justified</a:t>
            </a:r>
            <a:endParaRPr dirty="0">
              <a:solidFill>
                <a:schemeClr val="dk1"/>
              </a:solidFill>
              <a:latin typeface="Times New Roman" panose="02020603050405020304" pitchFamily="18" charset="0"/>
              <a:ea typeface="Lato"/>
              <a:cs typeface="Times New Roman" panose="02020603050405020304" pitchFamily="18" charset="0"/>
              <a:sym typeface="Lato"/>
            </a:endParaRPr>
          </a:p>
        </p:txBody>
      </p:sp>
      <p:sp>
        <p:nvSpPr>
          <p:cNvPr id="1058" name="Google Shape;1058;p47"/>
          <p:cNvSpPr txBox="1"/>
          <p:nvPr/>
        </p:nvSpPr>
        <p:spPr>
          <a:xfrm>
            <a:off x="-58059" y="2338681"/>
            <a:ext cx="2266693" cy="315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dk1"/>
                </a:solidFill>
                <a:latin typeface="Times New Roman" panose="02020603050405020304" pitchFamily="18" charset="0"/>
                <a:ea typeface="Big Shoulders Text"/>
                <a:cs typeface="Times New Roman" panose="02020603050405020304" pitchFamily="18" charset="0"/>
                <a:sym typeface="Big Shoulders Text"/>
              </a:rPr>
              <a:t>3. SYSTEMATIC</a:t>
            </a:r>
            <a:endParaRPr sz="2000" b="1" dirty="0">
              <a:solidFill>
                <a:schemeClr val="dk1"/>
              </a:solidFill>
              <a:latin typeface="Times New Roman" panose="02020603050405020304" pitchFamily="18" charset="0"/>
              <a:ea typeface="Big Shoulders Text"/>
              <a:cs typeface="Times New Roman" panose="02020603050405020304" pitchFamily="18" charset="0"/>
              <a:sym typeface="Big Shoulders Text"/>
            </a:endParaRPr>
          </a:p>
        </p:txBody>
      </p:sp>
      <p:sp>
        <p:nvSpPr>
          <p:cNvPr id="1059" name="Google Shape;1059;p47"/>
          <p:cNvSpPr txBox="1"/>
          <p:nvPr/>
        </p:nvSpPr>
        <p:spPr>
          <a:xfrm>
            <a:off x="188828" y="2684023"/>
            <a:ext cx="2904758" cy="541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b="0" i="0" dirty="0">
                <a:solidFill>
                  <a:srgbClr val="212121"/>
                </a:solidFill>
                <a:effectLst/>
                <a:latin typeface="-apple-system, BlinkMacSystemFont, &amp;quot;Segoe UI&amp;quot;, Roboto, Oxygen-Sans, Ubuntu, Cantarell, &amp;quot;Helvetica Neue&amp;quot;, sans-serif"/>
              </a:rPr>
              <a:t>This implies that the procedures adopted to undertake an investigation follow a certain logical sequence</a:t>
            </a:r>
            <a:endParaRPr dirty="0">
              <a:solidFill>
                <a:schemeClr val="dk1"/>
              </a:solidFill>
              <a:latin typeface="Lato"/>
              <a:ea typeface="Lato"/>
              <a:cs typeface="Lato"/>
              <a:sym typeface="Lato"/>
            </a:endParaRPr>
          </a:p>
        </p:txBody>
      </p:sp>
      <p:sp>
        <p:nvSpPr>
          <p:cNvPr id="1062" name="Google Shape;1062;p47"/>
          <p:cNvSpPr txBox="1"/>
          <p:nvPr/>
        </p:nvSpPr>
        <p:spPr>
          <a:xfrm>
            <a:off x="6943975" y="1718465"/>
            <a:ext cx="1946034" cy="31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dk1"/>
                </a:solidFill>
                <a:latin typeface="Times New Roman" panose="02020603050405020304" pitchFamily="18" charset="0"/>
                <a:ea typeface="Big Shoulders Text"/>
                <a:cs typeface="Times New Roman" panose="02020603050405020304" pitchFamily="18" charset="0"/>
                <a:sym typeface="Big Shoulders Text"/>
              </a:rPr>
              <a:t>5. </a:t>
            </a:r>
            <a:r>
              <a:rPr lang="en-US" sz="2000" b="1" dirty="0">
                <a:solidFill>
                  <a:schemeClr val="dk1"/>
                </a:solidFill>
                <a:latin typeface="Times New Roman" panose="02020603050405020304" pitchFamily="18" charset="0"/>
                <a:ea typeface="Big Shoulders Text"/>
                <a:cs typeface="Times New Roman" panose="02020603050405020304" pitchFamily="18" charset="0"/>
                <a:sym typeface="Big Shoulders Text"/>
              </a:rPr>
              <a:t>E</a:t>
            </a:r>
            <a:r>
              <a:rPr lang="en" sz="2000" b="1" dirty="0">
                <a:solidFill>
                  <a:schemeClr val="dk1"/>
                </a:solidFill>
                <a:latin typeface="Times New Roman" panose="02020603050405020304" pitchFamily="18" charset="0"/>
                <a:ea typeface="Big Shoulders Text"/>
                <a:cs typeface="Times New Roman" panose="02020603050405020304" pitchFamily="18" charset="0"/>
                <a:sym typeface="Big Shoulders Text"/>
              </a:rPr>
              <a:t>MPIRICAL </a:t>
            </a:r>
            <a:endParaRPr sz="2000" b="1" dirty="0">
              <a:solidFill>
                <a:schemeClr val="dk1"/>
              </a:solidFill>
              <a:latin typeface="Times New Roman" panose="02020603050405020304" pitchFamily="18" charset="0"/>
              <a:ea typeface="Big Shoulders Text"/>
              <a:cs typeface="Times New Roman" panose="02020603050405020304" pitchFamily="18" charset="0"/>
              <a:sym typeface="Big Shoulders Text"/>
            </a:endParaRPr>
          </a:p>
        </p:txBody>
      </p:sp>
      <p:sp>
        <p:nvSpPr>
          <p:cNvPr id="1063" name="Google Shape;1063;p47"/>
          <p:cNvSpPr txBox="1"/>
          <p:nvPr/>
        </p:nvSpPr>
        <p:spPr>
          <a:xfrm>
            <a:off x="5986783" y="2034065"/>
            <a:ext cx="2903226" cy="5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212121"/>
                </a:solidFill>
                <a:effectLst/>
                <a:latin typeface="Times New Roman" panose="02020603050405020304" pitchFamily="18" charset="0"/>
                <a:cs typeface="Times New Roman" panose="02020603050405020304" pitchFamily="18" charset="0"/>
              </a:rPr>
              <a:t>This means that any conclusions drawn are based upon hard evidence gathered from information collected from real-life experiences or observations</a:t>
            </a:r>
            <a:endParaRPr dirty="0">
              <a:solidFill>
                <a:schemeClr val="dk1"/>
              </a:solidFill>
              <a:latin typeface="Times New Roman" panose="02020603050405020304" pitchFamily="18" charset="0"/>
              <a:ea typeface="Lato"/>
              <a:cs typeface="Times New Roman" panose="02020603050405020304" pitchFamily="18" charset="0"/>
              <a:sym typeface="Lato"/>
            </a:endParaRPr>
          </a:p>
        </p:txBody>
      </p:sp>
      <p:sp>
        <p:nvSpPr>
          <p:cNvPr id="1064" name="Google Shape;1064;p47"/>
          <p:cNvSpPr txBox="1"/>
          <p:nvPr/>
        </p:nvSpPr>
        <p:spPr>
          <a:xfrm>
            <a:off x="7016546" y="3724824"/>
            <a:ext cx="1837168" cy="31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dk1"/>
                </a:solidFill>
                <a:latin typeface="Times New Roman" panose="02020603050405020304" pitchFamily="18" charset="0"/>
                <a:ea typeface="Big Shoulders Text"/>
                <a:cs typeface="Times New Roman" panose="02020603050405020304" pitchFamily="18" charset="0"/>
                <a:sym typeface="Big Shoulders Text"/>
              </a:rPr>
              <a:t>6. CRITICAL</a:t>
            </a:r>
            <a:endParaRPr sz="2000" b="1" dirty="0">
              <a:solidFill>
                <a:schemeClr val="dk1"/>
              </a:solidFill>
              <a:latin typeface="Times New Roman" panose="02020603050405020304" pitchFamily="18" charset="0"/>
              <a:ea typeface="Big Shoulders Text"/>
              <a:cs typeface="Times New Roman" panose="02020603050405020304" pitchFamily="18" charset="0"/>
              <a:sym typeface="Big Shoulders Text"/>
            </a:endParaRPr>
          </a:p>
        </p:txBody>
      </p:sp>
      <p:sp>
        <p:nvSpPr>
          <p:cNvPr id="1065" name="Google Shape;1065;p47"/>
          <p:cNvSpPr txBox="1"/>
          <p:nvPr/>
        </p:nvSpPr>
        <p:spPr>
          <a:xfrm>
            <a:off x="6943975" y="3022684"/>
            <a:ext cx="1486800" cy="5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Lato"/>
              <a:ea typeface="Lato"/>
              <a:cs typeface="Lato"/>
              <a:sym typeface="Lato"/>
            </a:endParaRPr>
          </a:p>
        </p:txBody>
      </p:sp>
      <p:grpSp>
        <p:nvGrpSpPr>
          <p:cNvPr id="1066" name="Google Shape;1066;p47"/>
          <p:cNvGrpSpPr/>
          <p:nvPr/>
        </p:nvGrpSpPr>
        <p:grpSpPr>
          <a:xfrm>
            <a:off x="5031144" y="1747153"/>
            <a:ext cx="548650" cy="548650"/>
            <a:chOff x="997200" y="2256475"/>
            <a:chExt cx="223875" cy="223875"/>
          </a:xfrm>
        </p:grpSpPr>
        <p:sp>
          <p:nvSpPr>
            <p:cNvPr id="1067" name="Google Shape;1067;p47"/>
            <p:cNvSpPr/>
            <p:nvPr/>
          </p:nvSpPr>
          <p:spPr>
            <a:xfrm>
              <a:off x="1050775" y="2338025"/>
              <a:ext cx="23250" cy="25050"/>
            </a:xfrm>
            <a:custGeom>
              <a:avLst/>
              <a:gdLst/>
              <a:ahLst/>
              <a:cxnLst/>
              <a:rect l="l" t="t" r="r" b="b"/>
              <a:pathLst>
                <a:path w="930" h="1002" extrusionOk="0">
                  <a:moveTo>
                    <a:pt x="549" y="1"/>
                  </a:moveTo>
                  <a:cubicBezTo>
                    <a:pt x="287" y="263"/>
                    <a:pt x="96" y="620"/>
                    <a:pt x="1" y="977"/>
                  </a:cubicBezTo>
                  <a:lnTo>
                    <a:pt x="215" y="977"/>
                  </a:lnTo>
                  <a:cubicBezTo>
                    <a:pt x="310" y="977"/>
                    <a:pt x="429" y="977"/>
                    <a:pt x="549" y="1001"/>
                  </a:cubicBezTo>
                  <a:cubicBezTo>
                    <a:pt x="620" y="763"/>
                    <a:pt x="739" y="549"/>
                    <a:pt x="930" y="358"/>
                  </a:cubicBezTo>
                  <a:lnTo>
                    <a:pt x="5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7"/>
            <p:cNvSpPr/>
            <p:nvPr/>
          </p:nvSpPr>
          <p:spPr>
            <a:xfrm>
              <a:off x="1174625" y="2256475"/>
              <a:ext cx="46450" cy="46450"/>
            </a:xfrm>
            <a:custGeom>
              <a:avLst/>
              <a:gdLst/>
              <a:ahLst/>
              <a:cxnLst/>
              <a:rect l="l" t="t" r="r" b="b"/>
              <a:pathLst>
                <a:path w="1858" h="1858" extrusionOk="0">
                  <a:moveTo>
                    <a:pt x="357" y="0"/>
                  </a:moveTo>
                  <a:lnTo>
                    <a:pt x="0" y="381"/>
                  </a:lnTo>
                  <a:lnTo>
                    <a:pt x="357" y="739"/>
                  </a:lnTo>
                  <a:lnTo>
                    <a:pt x="0" y="1120"/>
                  </a:lnTo>
                  <a:lnTo>
                    <a:pt x="738" y="1858"/>
                  </a:lnTo>
                  <a:lnTo>
                    <a:pt x="1096" y="1477"/>
                  </a:lnTo>
                  <a:lnTo>
                    <a:pt x="1477" y="1858"/>
                  </a:lnTo>
                  <a:lnTo>
                    <a:pt x="1858" y="1477"/>
                  </a:lnTo>
                  <a:lnTo>
                    <a:pt x="3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7"/>
            <p:cNvSpPr/>
            <p:nvPr/>
          </p:nvSpPr>
          <p:spPr>
            <a:xfrm>
              <a:off x="1090075" y="2284450"/>
              <a:ext cx="103025" cy="102425"/>
            </a:xfrm>
            <a:custGeom>
              <a:avLst/>
              <a:gdLst/>
              <a:ahLst/>
              <a:cxnLst/>
              <a:rect l="l" t="t" r="r" b="b"/>
              <a:pathLst>
                <a:path w="4121" h="4097" extrusionOk="0">
                  <a:moveTo>
                    <a:pt x="2644" y="1"/>
                  </a:moveTo>
                  <a:lnTo>
                    <a:pt x="1858" y="763"/>
                  </a:lnTo>
                  <a:lnTo>
                    <a:pt x="2596" y="1501"/>
                  </a:lnTo>
                  <a:lnTo>
                    <a:pt x="2215" y="1882"/>
                  </a:lnTo>
                  <a:lnTo>
                    <a:pt x="1477" y="1144"/>
                  </a:lnTo>
                  <a:lnTo>
                    <a:pt x="1120" y="1525"/>
                  </a:lnTo>
                  <a:lnTo>
                    <a:pt x="1858" y="2263"/>
                  </a:lnTo>
                  <a:lnTo>
                    <a:pt x="1477" y="2620"/>
                  </a:lnTo>
                  <a:lnTo>
                    <a:pt x="739" y="1882"/>
                  </a:lnTo>
                  <a:lnTo>
                    <a:pt x="1" y="2620"/>
                  </a:lnTo>
                  <a:lnTo>
                    <a:pt x="382" y="3001"/>
                  </a:lnTo>
                  <a:lnTo>
                    <a:pt x="1" y="3359"/>
                  </a:lnTo>
                  <a:lnTo>
                    <a:pt x="739" y="4097"/>
                  </a:lnTo>
                  <a:lnTo>
                    <a:pt x="1120" y="3740"/>
                  </a:lnTo>
                  <a:lnTo>
                    <a:pt x="1477" y="4097"/>
                  </a:lnTo>
                  <a:lnTo>
                    <a:pt x="4120" y="1477"/>
                  </a:lnTo>
                  <a:lnTo>
                    <a:pt x="26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7"/>
            <p:cNvSpPr/>
            <p:nvPr/>
          </p:nvSpPr>
          <p:spPr>
            <a:xfrm>
              <a:off x="997200" y="2362450"/>
              <a:ext cx="117900" cy="117900"/>
            </a:xfrm>
            <a:custGeom>
              <a:avLst/>
              <a:gdLst/>
              <a:ahLst/>
              <a:cxnLst/>
              <a:rect l="l" t="t" r="r" b="b"/>
              <a:pathLst>
                <a:path w="4716" h="4716" extrusionOk="0">
                  <a:moveTo>
                    <a:pt x="2144" y="0"/>
                  </a:moveTo>
                  <a:lnTo>
                    <a:pt x="2144" y="0"/>
                  </a:lnTo>
                  <a:cubicBezTo>
                    <a:pt x="953" y="96"/>
                    <a:pt x="0" y="1120"/>
                    <a:pt x="0" y="2358"/>
                  </a:cubicBezTo>
                  <a:cubicBezTo>
                    <a:pt x="0" y="3644"/>
                    <a:pt x="1048" y="4716"/>
                    <a:pt x="2358" y="4716"/>
                  </a:cubicBezTo>
                  <a:cubicBezTo>
                    <a:pt x="3644" y="4716"/>
                    <a:pt x="4716" y="3644"/>
                    <a:pt x="4716" y="2358"/>
                  </a:cubicBezTo>
                  <a:cubicBezTo>
                    <a:pt x="4716" y="2215"/>
                    <a:pt x="4692" y="2072"/>
                    <a:pt x="4668" y="1953"/>
                  </a:cubicBezTo>
                  <a:lnTo>
                    <a:pt x="3906" y="1167"/>
                  </a:lnTo>
                  <a:lnTo>
                    <a:pt x="2596" y="2477"/>
                  </a:lnTo>
                  <a:lnTo>
                    <a:pt x="2239" y="2096"/>
                  </a:lnTo>
                  <a:lnTo>
                    <a:pt x="3525" y="810"/>
                  </a:lnTo>
                  <a:lnTo>
                    <a:pt x="2763" y="24"/>
                  </a:lnTo>
                  <a:lnTo>
                    <a:pt x="2692" y="24"/>
                  </a:lnTo>
                  <a:cubicBezTo>
                    <a:pt x="2644" y="167"/>
                    <a:pt x="2620" y="310"/>
                    <a:pt x="2620" y="477"/>
                  </a:cubicBezTo>
                  <a:lnTo>
                    <a:pt x="2620" y="786"/>
                  </a:lnTo>
                  <a:lnTo>
                    <a:pt x="2096" y="786"/>
                  </a:lnTo>
                  <a:lnTo>
                    <a:pt x="2096" y="477"/>
                  </a:lnTo>
                  <a:cubicBezTo>
                    <a:pt x="2096" y="310"/>
                    <a:pt x="2120" y="143"/>
                    <a:pt x="2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1" name="Google Shape;1071;p47"/>
          <p:cNvGrpSpPr/>
          <p:nvPr/>
        </p:nvGrpSpPr>
        <p:grpSpPr>
          <a:xfrm>
            <a:off x="3521401" y="1108664"/>
            <a:ext cx="548652" cy="548634"/>
            <a:chOff x="3234575" y="2242775"/>
            <a:chExt cx="250675" cy="251275"/>
          </a:xfrm>
        </p:grpSpPr>
        <p:sp>
          <p:nvSpPr>
            <p:cNvPr id="1072" name="Google Shape;1072;p47"/>
            <p:cNvSpPr/>
            <p:nvPr/>
          </p:nvSpPr>
          <p:spPr>
            <a:xfrm>
              <a:off x="3234575" y="2242775"/>
              <a:ext cx="73850" cy="58975"/>
            </a:xfrm>
            <a:custGeom>
              <a:avLst/>
              <a:gdLst/>
              <a:ahLst/>
              <a:cxnLst/>
              <a:rect l="l" t="t" r="r" b="b"/>
              <a:pathLst>
                <a:path w="2954" h="2359" extrusionOk="0">
                  <a:moveTo>
                    <a:pt x="596" y="1"/>
                  </a:moveTo>
                  <a:lnTo>
                    <a:pt x="596" y="596"/>
                  </a:lnTo>
                  <a:lnTo>
                    <a:pt x="1191" y="596"/>
                  </a:lnTo>
                  <a:lnTo>
                    <a:pt x="1191" y="1191"/>
                  </a:lnTo>
                  <a:lnTo>
                    <a:pt x="0" y="1191"/>
                  </a:lnTo>
                  <a:lnTo>
                    <a:pt x="0" y="1763"/>
                  </a:lnTo>
                  <a:lnTo>
                    <a:pt x="596" y="1763"/>
                  </a:lnTo>
                  <a:lnTo>
                    <a:pt x="596" y="2358"/>
                  </a:lnTo>
                  <a:lnTo>
                    <a:pt x="2358" y="2358"/>
                  </a:lnTo>
                  <a:lnTo>
                    <a:pt x="2358" y="1763"/>
                  </a:lnTo>
                  <a:lnTo>
                    <a:pt x="2953" y="1763"/>
                  </a:lnTo>
                  <a:lnTo>
                    <a:pt x="2953" y="1191"/>
                  </a:lnTo>
                  <a:lnTo>
                    <a:pt x="1763" y="1191"/>
                  </a:lnTo>
                  <a:lnTo>
                    <a:pt x="1763" y="596"/>
                  </a:lnTo>
                  <a:lnTo>
                    <a:pt x="2358" y="596"/>
                  </a:lnTo>
                  <a:lnTo>
                    <a:pt x="2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7"/>
            <p:cNvSpPr/>
            <p:nvPr/>
          </p:nvSpPr>
          <p:spPr>
            <a:xfrm>
              <a:off x="3234575" y="2316600"/>
              <a:ext cx="250675" cy="177450"/>
            </a:xfrm>
            <a:custGeom>
              <a:avLst/>
              <a:gdLst/>
              <a:ahLst/>
              <a:cxnLst/>
              <a:rect l="l" t="t" r="r" b="b"/>
              <a:pathLst>
                <a:path w="10027" h="7098" extrusionOk="0">
                  <a:moveTo>
                    <a:pt x="3549" y="4335"/>
                  </a:moveTo>
                  <a:lnTo>
                    <a:pt x="3549" y="5716"/>
                  </a:lnTo>
                  <a:cubicBezTo>
                    <a:pt x="3311" y="5502"/>
                    <a:pt x="3072" y="5287"/>
                    <a:pt x="2834" y="5025"/>
                  </a:cubicBezTo>
                  <a:cubicBezTo>
                    <a:pt x="3072" y="4787"/>
                    <a:pt x="3311" y="4549"/>
                    <a:pt x="3549" y="4335"/>
                  </a:cubicBezTo>
                  <a:close/>
                  <a:moveTo>
                    <a:pt x="6478" y="4335"/>
                  </a:moveTo>
                  <a:cubicBezTo>
                    <a:pt x="6716" y="4549"/>
                    <a:pt x="6954" y="4787"/>
                    <a:pt x="7168" y="5025"/>
                  </a:cubicBezTo>
                  <a:cubicBezTo>
                    <a:pt x="6954" y="5287"/>
                    <a:pt x="6716" y="5502"/>
                    <a:pt x="6478" y="5716"/>
                  </a:cubicBezTo>
                  <a:lnTo>
                    <a:pt x="6478" y="4335"/>
                  </a:lnTo>
                  <a:close/>
                  <a:moveTo>
                    <a:pt x="1191" y="4121"/>
                  </a:moveTo>
                  <a:cubicBezTo>
                    <a:pt x="1453" y="4406"/>
                    <a:pt x="1763" y="4716"/>
                    <a:pt x="2048" y="5025"/>
                  </a:cubicBezTo>
                  <a:cubicBezTo>
                    <a:pt x="1763" y="5335"/>
                    <a:pt x="1453" y="5668"/>
                    <a:pt x="1191" y="5930"/>
                  </a:cubicBezTo>
                  <a:lnTo>
                    <a:pt x="1191" y="4121"/>
                  </a:lnTo>
                  <a:close/>
                  <a:moveTo>
                    <a:pt x="8835" y="4121"/>
                  </a:moveTo>
                  <a:lnTo>
                    <a:pt x="8835" y="5930"/>
                  </a:lnTo>
                  <a:cubicBezTo>
                    <a:pt x="8550" y="5668"/>
                    <a:pt x="8264" y="5335"/>
                    <a:pt x="7978" y="5025"/>
                  </a:cubicBezTo>
                  <a:cubicBezTo>
                    <a:pt x="8240" y="4740"/>
                    <a:pt x="8550" y="4406"/>
                    <a:pt x="8835" y="4121"/>
                  </a:cubicBezTo>
                  <a:close/>
                  <a:moveTo>
                    <a:pt x="4716" y="3597"/>
                  </a:moveTo>
                  <a:lnTo>
                    <a:pt x="4716" y="6454"/>
                  </a:lnTo>
                  <a:cubicBezTo>
                    <a:pt x="4525" y="6407"/>
                    <a:pt x="4335" y="6311"/>
                    <a:pt x="4120" y="6192"/>
                  </a:cubicBezTo>
                  <a:lnTo>
                    <a:pt x="4120" y="3882"/>
                  </a:lnTo>
                  <a:cubicBezTo>
                    <a:pt x="4335" y="3740"/>
                    <a:pt x="4525" y="3644"/>
                    <a:pt x="4716" y="3597"/>
                  </a:cubicBezTo>
                  <a:close/>
                  <a:moveTo>
                    <a:pt x="5311" y="3597"/>
                  </a:moveTo>
                  <a:cubicBezTo>
                    <a:pt x="5501" y="3644"/>
                    <a:pt x="5692" y="3740"/>
                    <a:pt x="5882" y="3882"/>
                  </a:cubicBezTo>
                  <a:lnTo>
                    <a:pt x="5882" y="6192"/>
                  </a:lnTo>
                  <a:cubicBezTo>
                    <a:pt x="5692" y="6311"/>
                    <a:pt x="5501" y="6407"/>
                    <a:pt x="5311" y="6454"/>
                  </a:cubicBezTo>
                  <a:lnTo>
                    <a:pt x="5311" y="3597"/>
                  </a:lnTo>
                  <a:close/>
                  <a:moveTo>
                    <a:pt x="596" y="1"/>
                  </a:moveTo>
                  <a:lnTo>
                    <a:pt x="596" y="1787"/>
                  </a:lnTo>
                  <a:lnTo>
                    <a:pt x="1191" y="1787"/>
                  </a:lnTo>
                  <a:lnTo>
                    <a:pt x="1191" y="3358"/>
                  </a:lnTo>
                  <a:cubicBezTo>
                    <a:pt x="881" y="3120"/>
                    <a:pt x="596" y="2977"/>
                    <a:pt x="310" y="2977"/>
                  </a:cubicBezTo>
                  <a:lnTo>
                    <a:pt x="0" y="2977"/>
                  </a:lnTo>
                  <a:lnTo>
                    <a:pt x="0" y="3549"/>
                  </a:lnTo>
                  <a:lnTo>
                    <a:pt x="310" y="3549"/>
                  </a:lnTo>
                  <a:cubicBezTo>
                    <a:pt x="381" y="3549"/>
                    <a:pt x="500" y="3597"/>
                    <a:pt x="596" y="3668"/>
                  </a:cubicBezTo>
                  <a:lnTo>
                    <a:pt x="596" y="6407"/>
                  </a:lnTo>
                  <a:cubicBezTo>
                    <a:pt x="500" y="6454"/>
                    <a:pt x="381" y="6502"/>
                    <a:pt x="310" y="6502"/>
                  </a:cubicBezTo>
                  <a:lnTo>
                    <a:pt x="0" y="6502"/>
                  </a:lnTo>
                  <a:lnTo>
                    <a:pt x="0" y="7097"/>
                  </a:lnTo>
                  <a:lnTo>
                    <a:pt x="310" y="7097"/>
                  </a:lnTo>
                  <a:cubicBezTo>
                    <a:pt x="1048" y="7097"/>
                    <a:pt x="1882" y="6073"/>
                    <a:pt x="2429" y="5454"/>
                  </a:cubicBezTo>
                  <a:cubicBezTo>
                    <a:pt x="3215" y="6311"/>
                    <a:pt x="4096" y="7097"/>
                    <a:pt x="5001" y="7097"/>
                  </a:cubicBezTo>
                  <a:cubicBezTo>
                    <a:pt x="5930" y="7097"/>
                    <a:pt x="6787" y="6311"/>
                    <a:pt x="7573" y="5454"/>
                  </a:cubicBezTo>
                  <a:cubicBezTo>
                    <a:pt x="8145" y="6073"/>
                    <a:pt x="8978" y="7097"/>
                    <a:pt x="9717" y="7097"/>
                  </a:cubicBezTo>
                  <a:lnTo>
                    <a:pt x="10026" y="7097"/>
                  </a:lnTo>
                  <a:lnTo>
                    <a:pt x="10026" y="6502"/>
                  </a:lnTo>
                  <a:lnTo>
                    <a:pt x="9717" y="6502"/>
                  </a:lnTo>
                  <a:cubicBezTo>
                    <a:pt x="9621" y="6502"/>
                    <a:pt x="9526" y="6454"/>
                    <a:pt x="9431" y="6407"/>
                  </a:cubicBezTo>
                  <a:lnTo>
                    <a:pt x="9431" y="3668"/>
                  </a:lnTo>
                  <a:cubicBezTo>
                    <a:pt x="9526" y="3597"/>
                    <a:pt x="9621" y="3549"/>
                    <a:pt x="9717" y="3549"/>
                  </a:cubicBezTo>
                  <a:lnTo>
                    <a:pt x="10026" y="3549"/>
                  </a:lnTo>
                  <a:lnTo>
                    <a:pt x="10026" y="2977"/>
                  </a:lnTo>
                  <a:lnTo>
                    <a:pt x="9717" y="2977"/>
                  </a:lnTo>
                  <a:cubicBezTo>
                    <a:pt x="9431" y="2977"/>
                    <a:pt x="9121" y="3120"/>
                    <a:pt x="8835" y="3358"/>
                  </a:cubicBezTo>
                  <a:lnTo>
                    <a:pt x="8835" y="1787"/>
                  </a:lnTo>
                  <a:lnTo>
                    <a:pt x="9431" y="1787"/>
                  </a:lnTo>
                  <a:lnTo>
                    <a:pt x="9431" y="1"/>
                  </a:lnTo>
                  <a:lnTo>
                    <a:pt x="7645" y="1"/>
                  </a:lnTo>
                  <a:lnTo>
                    <a:pt x="7645" y="1787"/>
                  </a:lnTo>
                  <a:lnTo>
                    <a:pt x="8240" y="1787"/>
                  </a:lnTo>
                  <a:lnTo>
                    <a:pt x="8240" y="3882"/>
                  </a:lnTo>
                  <a:cubicBezTo>
                    <a:pt x="8002" y="4121"/>
                    <a:pt x="7788" y="4359"/>
                    <a:pt x="7573" y="4597"/>
                  </a:cubicBezTo>
                  <a:cubicBezTo>
                    <a:pt x="6883" y="3859"/>
                    <a:pt x="6121" y="3144"/>
                    <a:pt x="5311" y="3001"/>
                  </a:cubicBezTo>
                  <a:lnTo>
                    <a:pt x="5311" y="1787"/>
                  </a:lnTo>
                  <a:lnTo>
                    <a:pt x="5882" y="1787"/>
                  </a:lnTo>
                  <a:lnTo>
                    <a:pt x="5882" y="1"/>
                  </a:lnTo>
                  <a:lnTo>
                    <a:pt x="4120" y="1"/>
                  </a:lnTo>
                  <a:lnTo>
                    <a:pt x="4120" y="1787"/>
                  </a:lnTo>
                  <a:lnTo>
                    <a:pt x="4716" y="1787"/>
                  </a:lnTo>
                  <a:lnTo>
                    <a:pt x="4716" y="3001"/>
                  </a:lnTo>
                  <a:cubicBezTo>
                    <a:pt x="3906" y="3144"/>
                    <a:pt x="3144" y="3859"/>
                    <a:pt x="2429" y="4597"/>
                  </a:cubicBezTo>
                  <a:cubicBezTo>
                    <a:pt x="2215" y="4359"/>
                    <a:pt x="2001" y="4121"/>
                    <a:pt x="1763" y="3882"/>
                  </a:cubicBezTo>
                  <a:lnTo>
                    <a:pt x="1763" y="1787"/>
                  </a:lnTo>
                  <a:lnTo>
                    <a:pt x="2358" y="1787"/>
                  </a:lnTo>
                  <a:lnTo>
                    <a:pt x="2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7"/>
            <p:cNvSpPr/>
            <p:nvPr/>
          </p:nvSpPr>
          <p:spPr>
            <a:xfrm>
              <a:off x="3323275" y="2242775"/>
              <a:ext cx="73250" cy="58975"/>
            </a:xfrm>
            <a:custGeom>
              <a:avLst/>
              <a:gdLst/>
              <a:ahLst/>
              <a:cxnLst/>
              <a:rect l="l" t="t" r="r" b="b"/>
              <a:pathLst>
                <a:path w="2930" h="2359" extrusionOk="0">
                  <a:moveTo>
                    <a:pt x="572" y="1"/>
                  </a:moveTo>
                  <a:lnTo>
                    <a:pt x="572" y="596"/>
                  </a:lnTo>
                  <a:lnTo>
                    <a:pt x="1168" y="596"/>
                  </a:lnTo>
                  <a:lnTo>
                    <a:pt x="1168" y="1191"/>
                  </a:lnTo>
                  <a:lnTo>
                    <a:pt x="1" y="1191"/>
                  </a:lnTo>
                  <a:lnTo>
                    <a:pt x="1" y="1763"/>
                  </a:lnTo>
                  <a:lnTo>
                    <a:pt x="572" y="1763"/>
                  </a:lnTo>
                  <a:lnTo>
                    <a:pt x="572" y="2358"/>
                  </a:lnTo>
                  <a:lnTo>
                    <a:pt x="2334" y="2358"/>
                  </a:lnTo>
                  <a:lnTo>
                    <a:pt x="2334" y="1763"/>
                  </a:lnTo>
                  <a:lnTo>
                    <a:pt x="2930" y="1763"/>
                  </a:lnTo>
                  <a:lnTo>
                    <a:pt x="2930" y="1191"/>
                  </a:lnTo>
                  <a:lnTo>
                    <a:pt x="1763" y="1191"/>
                  </a:lnTo>
                  <a:lnTo>
                    <a:pt x="1763" y="596"/>
                  </a:lnTo>
                  <a:lnTo>
                    <a:pt x="2334" y="596"/>
                  </a:lnTo>
                  <a:lnTo>
                    <a:pt x="23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7"/>
            <p:cNvSpPr/>
            <p:nvPr/>
          </p:nvSpPr>
          <p:spPr>
            <a:xfrm>
              <a:off x="3411400" y="2242775"/>
              <a:ext cx="73850" cy="58975"/>
            </a:xfrm>
            <a:custGeom>
              <a:avLst/>
              <a:gdLst/>
              <a:ahLst/>
              <a:cxnLst/>
              <a:rect l="l" t="t" r="r" b="b"/>
              <a:pathLst>
                <a:path w="2954" h="2359" extrusionOk="0">
                  <a:moveTo>
                    <a:pt x="572" y="1"/>
                  </a:moveTo>
                  <a:lnTo>
                    <a:pt x="572" y="596"/>
                  </a:lnTo>
                  <a:lnTo>
                    <a:pt x="1167" y="596"/>
                  </a:lnTo>
                  <a:lnTo>
                    <a:pt x="1167" y="1191"/>
                  </a:lnTo>
                  <a:lnTo>
                    <a:pt x="0" y="1191"/>
                  </a:lnTo>
                  <a:lnTo>
                    <a:pt x="0" y="1763"/>
                  </a:lnTo>
                  <a:lnTo>
                    <a:pt x="572" y="1763"/>
                  </a:lnTo>
                  <a:lnTo>
                    <a:pt x="572" y="2358"/>
                  </a:lnTo>
                  <a:lnTo>
                    <a:pt x="2358" y="2358"/>
                  </a:lnTo>
                  <a:lnTo>
                    <a:pt x="2358" y="1763"/>
                  </a:lnTo>
                  <a:lnTo>
                    <a:pt x="2953" y="1763"/>
                  </a:lnTo>
                  <a:lnTo>
                    <a:pt x="2953" y="1191"/>
                  </a:lnTo>
                  <a:lnTo>
                    <a:pt x="1762" y="1191"/>
                  </a:lnTo>
                  <a:lnTo>
                    <a:pt x="1762" y="596"/>
                  </a:lnTo>
                  <a:lnTo>
                    <a:pt x="2358" y="596"/>
                  </a:lnTo>
                  <a:lnTo>
                    <a:pt x="2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6" name="Google Shape;1076;p47"/>
          <p:cNvGrpSpPr/>
          <p:nvPr/>
        </p:nvGrpSpPr>
        <p:grpSpPr>
          <a:xfrm>
            <a:off x="3596361" y="2222161"/>
            <a:ext cx="548640" cy="548640"/>
            <a:chOff x="4928375" y="2243375"/>
            <a:chExt cx="250075" cy="250075"/>
          </a:xfrm>
        </p:grpSpPr>
        <p:sp>
          <p:nvSpPr>
            <p:cNvPr id="1077" name="Google Shape;1077;p47"/>
            <p:cNvSpPr/>
            <p:nvPr/>
          </p:nvSpPr>
          <p:spPr>
            <a:xfrm>
              <a:off x="4958150" y="2243375"/>
              <a:ext cx="73250" cy="73850"/>
            </a:xfrm>
            <a:custGeom>
              <a:avLst/>
              <a:gdLst/>
              <a:ahLst/>
              <a:cxnLst/>
              <a:rect l="l" t="t" r="r" b="b"/>
              <a:pathLst>
                <a:path w="2930" h="2954" extrusionOk="0">
                  <a:moveTo>
                    <a:pt x="1763" y="1191"/>
                  </a:moveTo>
                  <a:lnTo>
                    <a:pt x="1763" y="1787"/>
                  </a:lnTo>
                  <a:lnTo>
                    <a:pt x="1167" y="1787"/>
                  </a:lnTo>
                  <a:lnTo>
                    <a:pt x="1167" y="1191"/>
                  </a:lnTo>
                  <a:close/>
                  <a:moveTo>
                    <a:pt x="1453" y="0"/>
                  </a:moveTo>
                  <a:cubicBezTo>
                    <a:pt x="643" y="0"/>
                    <a:pt x="0" y="667"/>
                    <a:pt x="0" y="1477"/>
                  </a:cubicBezTo>
                  <a:cubicBezTo>
                    <a:pt x="0" y="2287"/>
                    <a:pt x="643" y="2953"/>
                    <a:pt x="1453" y="2953"/>
                  </a:cubicBezTo>
                  <a:cubicBezTo>
                    <a:pt x="2263" y="2953"/>
                    <a:pt x="2929" y="2287"/>
                    <a:pt x="2929" y="1477"/>
                  </a:cubicBezTo>
                  <a:cubicBezTo>
                    <a:pt x="2929" y="667"/>
                    <a:pt x="2263"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7"/>
            <p:cNvSpPr/>
            <p:nvPr/>
          </p:nvSpPr>
          <p:spPr>
            <a:xfrm>
              <a:off x="5075425" y="2243375"/>
              <a:ext cx="73250" cy="73850"/>
            </a:xfrm>
            <a:custGeom>
              <a:avLst/>
              <a:gdLst/>
              <a:ahLst/>
              <a:cxnLst/>
              <a:rect l="l" t="t" r="r" b="b"/>
              <a:pathLst>
                <a:path w="2930" h="2954" extrusionOk="0">
                  <a:moveTo>
                    <a:pt x="1739" y="1191"/>
                  </a:moveTo>
                  <a:lnTo>
                    <a:pt x="1739" y="1787"/>
                  </a:lnTo>
                  <a:lnTo>
                    <a:pt x="1168" y="1787"/>
                  </a:lnTo>
                  <a:lnTo>
                    <a:pt x="1168" y="1191"/>
                  </a:lnTo>
                  <a:close/>
                  <a:moveTo>
                    <a:pt x="1453" y="0"/>
                  </a:moveTo>
                  <a:cubicBezTo>
                    <a:pt x="644" y="0"/>
                    <a:pt x="1" y="667"/>
                    <a:pt x="1" y="1477"/>
                  </a:cubicBezTo>
                  <a:cubicBezTo>
                    <a:pt x="1" y="2287"/>
                    <a:pt x="644" y="2953"/>
                    <a:pt x="1453" y="2953"/>
                  </a:cubicBezTo>
                  <a:cubicBezTo>
                    <a:pt x="2263" y="2953"/>
                    <a:pt x="2930" y="2287"/>
                    <a:pt x="2930" y="1477"/>
                  </a:cubicBezTo>
                  <a:cubicBezTo>
                    <a:pt x="2930" y="667"/>
                    <a:pt x="2263"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7"/>
            <p:cNvSpPr/>
            <p:nvPr/>
          </p:nvSpPr>
          <p:spPr>
            <a:xfrm>
              <a:off x="4958150" y="2419600"/>
              <a:ext cx="73250" cy="73850"/>
            </a:xfrm>
            <a:custGeom>
              <a:avLst/>
              <a:gdLst/>
              <a:ahLst/>
              <a:cxnLst/>
              <a:rect l="l" t="t" r="r" b="b"/>
              <a:pathLst>
                <a:path w="2930" h="2954" extrusionOk="0">
                  <a:moveTo>
                    <a:pt x="1763" y="1167"/>
                  </a:moveTo>
                  <a:lnTo>
                    <a:pt x="1763" y="1763"/>
                  </a:lnTo>
                  <a:lnTo>
                    <a:pt x="1167" y="1763"/>
                  </a:lnTo>
                  <a:lnTo>
                    <a:pt x="1167" y="1167"/>
                  </a:lnTo>
                  <a:close/>
                  <a:moveTo>
                    <a:pt x="1453" y="1"/>
                  </a:moveTo>
                  <a:cubicBezTo>
                    <a:pt x="643" y="1"/>
                    <a:pt x="0" y="667"/>
                    <a:pt x="0" y="1477"/>
                  </a:cubicBezTo>
                  <a:cubicBezTo>
                    <a:pt x="0" y="2287"/>
                    <a:pt x="643" y="2954"/>
                    <a:pt x="1453" y="2954"/>
                  </a:cubicBezTo>
                  <a:cubicBezTo>
                    <a:pt x="2263" y="2954"/>
                    <a:pt x="2929" y="2287"/>
                    <a:pt x="2929" y="1477"/>
                  </a:cubicBezTo>
                  <a:cubicBezTo>
                    <a:pt x="2929" y="667"/>
                    <a:pt x="2263" y="1"/>
                    <a:pt x="14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7"/>
            <p:cNvSpPr/>
            <p:nvPr/>
          </p:nvSpPr>
          <p:spPr>
            <a:xfrm>
              <a:off x="5075425" y="2419600"/>
              <a:ext cx="73250" cy="73850"/>
            </a:xfrm>
            <a:custGeom>
              <a:avLst/>
              <a:gdLst/>
              <a:ahLst/>
              <a:cxnLst/>
              <a:rect l="l" t="t" r="r" b="b"/>
              <a:pathLst>
                <a:path w="2930" h="2954" extrusionOk="0">
                  <a:moveTo>
                    <a:pt x="1739" y="1167"/>
                  </a:moveTo>
                  <a:lnTo>
                    <a:pt x="1739" y="1763"/>
                  </a:lnTo>
                  <a:lnTo>
                    <a:pt x="1168" y="1763"/>
                  </a:lnTo>
                  <a:lnTo>
                    <a:pt x="1168" y="1167"/>
                  </a:lnTo>
                  <a:close/>
                  <a:moveTo>
                    <a:pt x="1453" y="1"/>
                  </a:moveTo>
                  <a:cubicBezTo>
                    <a:pt x="644" y="1"/>
                    <a:pt x="1" y="667"/>
                    <a:pt x="1" y="1477"/>
                  </a:cubicBezTo>
                  <a:cubicBezTo>
                    <a:pt x="1" y="2287"/>
                    <a:pt x="644" y="2954"/>
                    <a:pt x="1453" y="2954"/>
                  </a:cubicBezTo>
                  <a:cubicBezTo>
                    <a:pt x="2263" y="2954"/>
                    <a:pt x="2930" y="2287"/>
                    <a:pt x="2930" y="1477"/>
                  </a:cubicBezTo>
                  <a:cubicBezTo>
                    <a:pt x="2930" y="667"/>
                    <a:pt x="2263" y="1"/>
                    <a:pt x="14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7"/>
            <p:cNvSpPr/>
            <p:nvPr/>
          </p:nvSpPr>
          <p:spPr>
            <a:xfrm>
              <a:off x="4928375" y="2317200"/>
              <a:ext cx="250075" cy="102425"/>
            </a:xfrm>
            <a:custGeom>
              <a:avLst/>
              <a:gdLst/>
              <a:ahLst/>
              <a:cxnLst/>
              <a:rect l="l" t="t" r="r" b="b"/>
              <a:pathLst>
                <a:path w="10003" h="4097" extrusionOk="0">
                  <a:moveTo>
                    <a:pt x="3525" y="1358"/>
                  </a:moveTo>
                  <a:lnTo>
                    <a:pt x="3525" y="2739"/>
                  </a:lnTo>
                  <a:cubicBezTo>
                    <a:pt x="3287" y="2525"/>
                    <a:pt x="3049" y="2287"/>
                    <a:pt x="2834" y="2049"/>
                  </a:cubicBezTo>
                  <a:cubicBezTo>
                    <a:pt x="3049" y="1810"/>
                    <a:pt x="3287" y="1572"/>
                    <a:pt x="3525" y="1358"/>
                  </a:cubicBezTo>
                  <a:close/>
                  <a:moveTo>
                    <a:pt x="6454" y="1358"/>
                  </a:moveTo>
                  <a:cubicBezTo>
                    <a:pt x="6692" y="1572"/>
                    <a:pt x="6931" y="1810"/>
                    <a:pt x="7169" y="2049"/>
                  </a:cubicBezTo>
                  <a:cubicBezTo>
                    <a:pt x="6931" y="2287"/>
                    <a:pt x="6692" y="2525"/>
                    <a:pt x="6454" y="2739"/>
                  </a:cubicBezTo>
                  <a:lnTo>
                    <a:pt x="6454" y="1358"/>
                  </a:lnTo>
                  <a:close/>
                  <a:moveTo>
                    <a:pt x="1191" y="1144"/>
                  </a:moveTo>
                  <a:cubicBezTo>
                    <a:pt x="1453" y="1406"/>
                    <a:pt x="1763" y="1739"/>
                    <a:pt x="2025" y="2049"/>
                  </a:cubicBezTo>
                  <a:cubicBezTo>
                    <a:pt x="2001" y="2072"/>
                    <a:pt x="2001" y="2096"/>
                    <a:pt x="1977" y="2120"/>
                  </a:cubicBezTo>
                  <a:cubicBezTo>
                    <a:pt x="1715" y="2406"/>
                    <a:pt x="1429" y="2691"/>
                    <a:pt x="1191" y="2953"/>
                  </a:cubicBezTo>
                  <a:lnTo>
                    <a:pt x="1191" y="1144"/>
                  </a:lnTo>
                  <a:close/>
                  <a:moveTo>
                    <a:pt x="8812" y="1144"/>
                  </a:moveTo>
                  <a:lnTo>
                    <a:pt x="8812" y="2953"/>
                  </a:lnTo>
                  <a:cubicBezTo>
                    <a:pt x="8526" y="2668"/>
                    <a:pt x="8240" y="2358"/>
                    <a:pt x="7955" y="2049"/>
                  </a:cubicBezTo>
                  <a:cubicBezTo>
                    <a:pt x="8217" y="1739"/>
                    <a:pt x="8526" y="1429"/>
                    <a:pt x="8812" y="1144"/>
                  </a:cubicBezTo>
                  <a:close/>
                  <a:moveTo>
                    <a:pt x="4692" y="620"/>
                  </a:moveTo>
                  <a:lnTo>
                    <a:pt x="4692" y="3477"/>
                  </a:lnTo>
                  <a:cubicBezTo>
                    <a:pt x="4501" y="3430"/>
                    <a:pt x="4311" y="3334"/>
                    <a:pt x="4120" y="3192"/>
                  </a:cubicBezTo>
                  <a:lnTo>
                    <a:pt x="4120" y="905"/>
                  </a:lnTo>
                  <a:cubicBezTo>
                    <a:pt x="4311" y="763"/>
                    <a:pt x="4501" y="667"/>
                    <a:pt x="4692" y="620"/>
                  </a:cubicBezTo>
                  <a:close/>
                  <a:moveTo>
                    <a:pt x="5287" y="620"/>
                  </a:moveTo>
                  <a:cubicBezTo>
                    <a:pt x="5478" y="667"/>
                    <a:pt x="5668" y="763"/>
                    <a:pt x="5883" y="905"/>
                  </a:cubicBezTo>
                  <a:lnTo>
                    <a:pt x="5883" y="3192"/>
                  </a:lnTo>
                  <a:cubicBezTo>
                    <a:pt x="5668" y="3334"/>
                    <a:pt x="5478" y="3430"/>
                    <a:pt x="5287" y="3477"/>
                  </a:cubicBezTo>
                  <a:lnTo>
                    <a:pt x="5287" y="620"/>
                  </a:lnTo>
                  <a:close/>
                  <a:moveTo>
                    <a:pt x="1" y="0"/>
                  </a:moveTo>
                  <a:lnTo>
                    <a:pt x="1" y="572"/>
                  </a:lnTo>
                  <a:lnTo>
                    <a:pt x="310" y="572"/>
                  </a:lnTo>
                  <a:cubicBezTo>
                    <a:pt x="382" y="572"/>
                    <a:pt x="477" y="620"/>
                    <a:pt x="596" y="691"/>
                  </a:cubicBezTo>
                  <a:lnTo>
                    <a:pt x="596" y="3406"/>
                  </a:lnTo>
                  <a:cubicBezTo>
                    <a:pt x="477" y="3477"/>
                    <a:pt x="382" y="3501"/>
                    <a:pt x="310" y="3501"/>
                  </a:cubicBezTo>
                  <a:lnTo>
                    <a:pt x="1" y="3501"/>
                  </a:lnTo>
                  <a:lnTo>
                    <a:pt x="1" y="4097"/>
                  </a:lnTo>
                  <a:lnTo>
                    <a:pt x="310" y="4097"/>
                  </a:lnTo>
                  <a:cubicBezTo>
                    <a:pt x="1048" y="4097"/>
                    <a:pt x="1882" y="3073"/>
                    <a:pt x="2430" y="2477"/>
                  </a:cubicBezTo>
                  <a:cubicBezTo>
                    <a:pt x="3215" y="3311"/>
                    <a:pt x="4073" y="4097"/>
                    <a:pt x="5002" y="4097"/>
                  </a:cubicBezTo>
                  <a:cubicBezTo>
                    <a:pt x="5907" y="4097"/>
                    <a:pt x="6764" y="3311"/>
                    <a:pt x="7550" y="2477"/>
                  </a:cubicBezTo>
                  <a:cubicBezTo>
                    <a:pt x="8121" y="3096"/>
                    <a:pt x="8979" y="4097"/>
                    <a:pt x="9693" y="4097"/>
                  </a:cubicBezTo>
                  <a:lnTo>
                    <a:pt x="10003" y="4097"/>
                  </a:lnTo>
                  <a:lnTo>
                    <a:pt x="10003" y="3501"/>
                  </a:lnTo>
                  <a:lnTo>
                    <a:pt x="9693" y="3501"/>
                  </a:lnTo>
                  <a:cubicBezTo>
                    <a:pt x="9622" y="3501"/>
                    <a:pt x="9502" y="3477"/>
                    <a:pt x="9383" y="3406"/>
                  </a:cubicBezTo>
                  <a:lnTo>
                    <a:pt x="9383" y="691"/>
                  </a:lnTo>
                  <a:cubicBezTo>
                    <a:pt x="9502" y="620"/>
                    <a:pt x="9622" y="572"/>
                    <a:pt x="9693" y="572"/>
                  </a:cubicBezTo>
                  <a:lnTo>
                    <a:pt x="10003" y="572"/>
                  </a:lnTo>
                  <a:lnTo>
                    <a:pt x="10003" y="0"/>
                  </a:lnTo>
                  <a:lnTo>
                    <a:pt x="9693" y="0"/>
                  </a:lnTo>
                  <a:cubicBezTo>
                    <a:pt x="8955" y="0"/>
                    <a:pt x="8097" y="1024"/>
                    <a:pt x="7550" y="1620"/>
                  </a:cubicBezTo>
                  <a:cubicBezTo>
                    <a:pt x="6764" y="786"/>
                    <a:pt x="5907" y="0"/>
                    <a:pt x="5002" y="0"/>
                  </a:cubicBezTo>
                  <a:cubicBezTo>
                    <a:pt x="4073" y="0"/>
                    <a:pt x="3215" y="786"/>
                    <a:pt x="2430" y="1620"/>
                  </a:cubicBezTo>
                  <a:cubicBezTo>
                    <a:pt x="1882" y="1001"/>
                    <a:pt x="1048" y="0"/>
                    <a:pt x="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 name="Google Shape;1082;p47"/>
          <p:cNvGrpSpPr/>
          <p:nvPr/>
        </p:nvGrpSpPr>
        <p:grpSpPr>
          <a:xfrm>
            <a:off x="3589217" y="3724824"/>
            <a:ext cx="466340" cy="548647"/>
            <a:chOff x="5498725" y="2246350"/>
            <a:chExt cx="214350" cy="244125"/>
          </a:xfrm>
        </p:grpSpPr>
        <p:sp>
          <p:nvSpPr>
            <p:cNvPr id="1083" name="Google Shape;1083;p47"/>
            <p:cNvSpPr/>
            <p:nvPr/>
          </p:nvSpPr>
          <p:spPr>
            <a:xfrm>
              <a:off x="5498725" y="2246350"/>
              <a:ext cx="214350" cy="129225"/>
            </a:xfrm>
            <a:custGeom>
              <a:avLst/>
              <a:gdLst/>
              <a:ahLst/>
              <a:cxnLst/>
              <a:rect l="l" t="t" r="r" b="b"/>
              <a:pathLst>
                <a:path w="8574" h="5169" extrusionOk="0">
                  <a:moveTo>
                    <a:pt x="4287" y="1"/>
                  </a:moveTo>
                  <a:cubicBezTo>
                    <a:pt x="3811" y="1"/>
                    <a:pt x="3430" y="382"/>
                    <a:pt x="3430" y="858"/>
                  </a:cubicBezTo>
                  <a:cubicBezTo>
                    <a:pt x="3430" y="1239"/>
                    <a:pt x="3668" y="1548"/>
                    <a:pt x="4002" y="1668"/>
                  </a:cubicBezTo>
                  <a:lnTo>
                    <a:pt x="4002" y="4001"/>
                  </a:lnTo>
                  <a:lnTo>
                    <a:pt x="3430" y="4001"/>
                  </a:lnTo>
                  <a:lnTo>
                    <a:pt x="3430" y="2453"/>
                  </a:lnTo>
                  <a:lnTo>
                    <a:pt x="2787" y="1810"/>
                  </a:lnTo>
                  <a:cubicBezTo>
                    <a:pt x="2835" y="1691"/>
                    <a:pt x="2859" y="1572"/>
                    <a:pt x="2859" y="1429"/>
                  </a:cubicBezTo>
                  <a:cubicBezTo>
                    <a:pt x="2859" y="953"/>
                    <a:pt x="2477" y="572"/>
                    <a:pt x="2001" y="572"/>
                  </a:cubicBezTo>
                  <a:cubicBezTo>
                    <a:pt x="1525" y="572"/>
                    <a:pt x="1144" y="953"/>
                    <a:pt x="1144" y="1429"/>
                  </a:cubicBezTo>
                  <a:cubicBezTo>
                    <a:pt x="1144" y="1906"/>
                    <a:pt x="1525" y="2287"/>
                    <a:pt x="2001" y="2287"/>
                  </a:cubicBezTo>
                  <a:cubicBezTo>
                    <a:pt x="2144" y="2287"/>
                    <a:pt x="2263" y="2263"/>
                    <a:pt x="2382" y="2215"/>
                  </a:cubicBezTo>
                  <a:lnTo>
                    <a:pt x="2859" y="2692"/>
                  </a:lnTo>
                  <a:lnTo>
                    <a:pt x="2859" y="2858"/>
                  </a:lnTo>
                  <a:lnTo>
                    <a:pt x="1668" y="2858"/>
                  </a:lnTo>
                  <a:cubicBezTo>
                    <a:pt x="1549" y="2525"/>
                    <a:pt x="1239" y="2287"/>
                    <a:pt x="858" y="2287"/>
                  </a:cubicBezTo>
                  <a:cubicBezTo>
                    <a:pt x="382" y="2287"/>
                    <a:pt x="1" y="2668"/>
                    <a:pt x="1" y="3144"/>
                  </a:cubicBezTo>
                  <a:cubicBezTo>
                    <a:pt x="1" y="3620"/>
                    <a:pt x="382" y="4001"/>
                    <a:pt x="858" y="4001"/>
                  </a:cubicBezTo>
                  <a:cubicBezTo>
                    <a:pt x="1239" y="4001"/>
                    <a:pt x="1549" y="3763"/>
                    <a:pt x="1668" y="3430"/>
                  </a:cubicBezTo>
                  <a:lnTo>
                    <a:pt x="2859" y="3430"/>
                  </a:lnTo>
                  <a:lnTo>
                    <a:pt x="2859" y="4001"/>
                  </a:lnTo>
                  <a:lnTo>
                    <a:pt x="2287" y="4001"/>
                  </a:lnTo>
                  <a:lnTo>
                    <a:pt x="2287" y="5168"/>
                  </a:lnTo>
                  <a:lnTo>
                    <a:pt x="6288" y="5168"/>
                  </a:lnTo>
                  <a:lnTo>
                    <a:pt x="6288" y="4001"/>
                  </a:lnTo>
                  <a:lnTo>
                    <a:pt x="5716" y="4001"/>
                  </a:lnTo>
                  <a:lnTo>
                    <a:pt x="5716" y="3430"/>
                  </a:lnTo>
                  <a:lnTo>
                    <a:pt x="6907" y="3430"/>
                  </a:lnTo>
                  <a:cubicBezTo>
                    <a:pt x="7026" y="3763"/>
                    <a:pt x="7336" y="4001"/>
                    <a:pt x="7717" y="4001"/>
                  </a:cubicBezTo>
                  <a:cubicBezTo>
                    <a:pt x="8193" y="4001"/>
                    <a:pt x="8574" y="3620"/>
                    <a:pt x="8574" y="3144"/>
                  </a:cubicBezTo>
                  <a:cubicBezTo>
                    <a:pt x="8574" y="2668"/>
                    <a:pt x="8193" y="2287"/>
                    <a:pt x="7717" y="2287"/>
                  </a:cubicBezTo>
                  <a:cubicBezTo>
                    <a:pt x="7336" y="2287"/>
                    <a:pt x="7026" y="2525"/>
                    <a:pt x="6907" y="2858"/>
                  </a:cubicBezTo>
                  <a:lnTo>
                    <a:pt x="5716" y="2858"/>
                  </a:lnTo>
                  <a:lnTo>
                    <a:pt x="5716" y="2692"/>
                  </a:lnTo>
                  <a:lnTo>
                    <a:pt x="6216" y="2215"/>
                  </a:lnTo>
                  <a:cubicBezTo>
                    <a:pt x="6312" y="2263"/>
                    <a:pt x="6455" y="2287"/>
                    <a:pt x="6574" y="2287"/>
                  </a:cubicBezTo>
                  <a:cubicBezTo>
                    <a:pt x="7050" y="2287"/>
                    <a:pt x="7431" y="1906"/>
                    <a:pt x="7431" y="1429"/>
                  </a:cubicBezTo>
                  <a:cubicBezTo>
                    <a:pt x="7431" y="953"/>
                    <a:pt x="7050" y="572"/>
                    <a:pt x="6574" y="572"/>
                  </a:cubicBezTo>
                  <a:cubicBezTo>
                    <a:pt x="6097" y="572"/>
                    <a:pt x="5716" y="953"/>
                    <a:pt x="5716" y="1429"/>
                  </a:cubicBezTo>
                  <a:cubicBezTo>
                    <a:pt x="5716" y="1572"/>
                    <a:pt x="5740" y="1691"/>
                    <a:pt x="5812" y="1810"/>
                  </a:cubicBezTo>
                  <a:lnTo>
                    <a:pt x="5145" y="2453"/>
                  </a:lnTo>
                  <a:lnTo>
                    <a:pt x="5145" y="4001"/>
                  </a:lnTo>
                  <a:lnTo>
                    <a:pt x="4573" y="4001"/>
                  </a:lnTo>
                  <a:lnTo>
                    <a:pt x="4573" y="1668"/>
                  </a:lnTo>
                  <a:cubicBezTo>
                    <a:pt x="4907" y="1548"/>
                    <a:pt x="5145" y="1239"/>
                    <a:pt x="5145" y="858"/>
                  </a:cubicBezTo>
                  <a:cubicBezTo>
                    <a:pt x="5145" y="382"/>
                    <a:pt x="4764" y="1"/>
                    <a:pt x="4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7"/>
            <p:cNvSpPr/>
            <p:nvPr/>
          </p:nvSpPr>
          <p:spPr>
            <a:xfrm>
              <a:off x="5570175" y="2389825"/>
              <a:ext cx="71475" cy="14325"/>
            </a:xfrm>
            <a:custGeom>
              <a:avLst/>
              <a:gdLst/>
              <a:ahLst/>
              <a:cxnLst/>
              <a:rect l="l" t="t" r="r" b="b"/>
              <a:pathLst>
                <a:path w="2859" h="573" extrusionOk="0">
                  <a:moveTo>
                    <a:pt x="1" y="1"/>
                  </a:moveTo>
                  <a:lnTo>
                    <a:pt x="1" y="572"/>
                  </a:lnTo>
                  <a:lnTo>
                    <a:pt x="2858" y="572"/>
                  </a:lnTo>
                  <a:lnTo>
                    <a:pt x="28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7"/>
            <p:cNvSpPr/>
            <p:nvPr/>
          </p:nvSpPr>
          <p:spPr>
            <a:xfrm>
              <a:off x="5570175" y="2418400"/>
              <a:ext cx="71475" cy="72075"/>
            </a:xfrm>
            <a:custGeom>
              <a:avLst/>
              <a:gdLst/>
              <a:ahLst/>
              <a:cxnLst/>
              <a:rect l="l" t="t" r="r" b="b"/>
              <a:pathLst>
                <a:path w="2859" h="2883" extrusionOk="0">
                  <a:moveTo>
                    <a:pt x="1" y="1"/>
                  </a:moveTo>
                  <a:lnTo>
                    <a:pt x="1" y="572"/>
                  </a:lnTo>
                  <a:lnTo>
                    <a:pt x="1144" y="572"/>
                  </a:lnTo>
                  <a:lnTo>
                    <a:pt x="1144" y="1144"/>
                  </a:lnTo>
                  <a:lnTo>
                    <a:pt x="1" y="1144"/>
                  </a:lnTo>
                  <a:lnTo>
                    <a:pt x="1" y="1430"/>
                  </a:lnTo>
                  <a:cubicBezTo>
                    <a:pt x="1" y="2216"/>
                    <a:pt x="644" y="2882"/>
                    <a:pt x="1429" y="2882"/>
                  </a:cubicBezTo>
                  <a:cubicBezTo>
                    <a:pt x="2215" y="2882"/>
                    <a:pt x="2858" y="2216"/>
                    <a:pt x="2858" y="1430"/>
                  </a:cubicBezTo>
                  <a:lnTo>
                    <a:pt x="28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 name="Google Shape;1090;p47"/>
          <p:cNvGrpSpPr/>
          <p:nvPr/>
        </p:nvGrpSpPr>
        <p:grpSpPr>
          <a:xfrm>
            <a:off x="4888120" y="3650482"/>
            <a:ext cx="548640" cy="548640"/>
            <a:chOff x="6075650" y="3125100"/>
            <a:chExt cx="250075" cy="250075"/>
          </a:xfrm>
        </p:grpSpPr>
        <p:sp>
          <p:nvSpPr>
            <p:cNvPr id="1091" name="Google Shape;1091;p47"/>
            <p:cNvSpPr/>
            <p:nvPr/>
          </p:nvSpPr>
          <p:spPr>
            <a:xfrm>
              <a:off x="6193525" y="3242975"/>
              <a:ext cx="14300" cy="14925"/>
            </a:xfrm>
            <a:custGeom>
              <a:avLst/>
              <a:gdLst/>
              <a:ahLst/>
              <a:cxnLst/>
              <a:rect l="l" t="t" r="r" b="b"/>
              <a:pathLst>
                <a:path w="572" h="597" extrusionOk="0">
                  <a:moveTo>
                    <a:pt x="286" y="1"/>
                  </a:moveTo>
                  <a:cubicBezTo>
                    <a:pt x="119" y="1"/>
                    <a:pt x="0" y="120"/>
                    <a:pt x="0" y="287"/>
                  </a:cubicBezTo>
                  <a:cubicBezTo>
                    <a:pt x="0" y="453"/>
                    <a:pt x="119" y="596"/>
                    <a:pt x="286" y="596"/>
                  </a:cubicBezTo>
                  <a:cubicBezTo>
                    <a:pt x="453" y="596"/>
                    <a:pt x="572" y="453"/>
                    <a:pt x="572" y="287"/>
                  </a:cubicBezTo>
                  <a:cubicBezTo>
                    <a:pt x="572" y="120"/>
                    <a:pt x="453"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7"/>
            <p:cNvSpPr/>
            <p:nvPr/>
          </p:nvSpPr>
          <p:spPr>
            <a:xfrm>
              <a:off x="6075650" y="3125100"/>
              <a:ext cx="250075" cy="250075"/>
            </a:xfrm>
            <a:custGeom>
              <a:avLst/>
              <a:gdLst/>
              <a:ahLst/>
              <a:cxnLst/>
              <a:rect l="l" t="t" r="r" b="b"/>
              <a:pathLst>
                <a:path w="10003" h="10003" extrusionOk="0">
                  <a:moveTo>
                    <a:pt x="5001" y="4120"/>
                  </a:moveTo>
                  <a:cubicBezTo>
                    <a:pt x="5477" y="4120"/>
                    <a:pt x="5882" y="4525"/>
                    <a:pt x="5882" y="5002"/>
                  </a:cubicBezTo>
                  <a:cubicBezTo>
                    <a:pt x="5882" y="5502"/>
                    <a:pt x="5477" y="5883"/>
                    <a:pt x="5001" y="5883"/>
                  </a:cubicBezTo>
                  <a:cubicBezTo>
                    <a:pt x="4525" y="5883"/>
                    <a:pt x="4120" y="5502"/>
                    <a:pt x="4120" y="5002"/>
                  </a:cubicBezTo>
                  <a:cubicBezTo>
                    <a:pt x="4120" y="4525"/>
                    <a:pt x="4525" y="4120"/>
                    <a:pt x="5001" y="4120"/>
                  </a:cubicBezTo>
                  <a:close/>
                  <a:moveTo>
                    <a:pt x="8835" y="8240"/>
                  </a:moveTo>
                  <a:lnTo>
                    <a:pt x="8835" y="8812"/>
                  </a:lnTo>
                  <a:lnTo>
                    <a:pt x="8240" y="8812"/>
                  </a:lnTo>
                  <a:lnTo>
                    <a:pt x="8240" y="8240"/>
                  </a:lnTo>
                  <a:close/>
                  <a:moveTo>
                    <a:pt x="8835" y="1"/>
                  </a:moveTo>
                  <a:cubicBezTo>
                    <a:pt x="8192" y="1"/>
                    <a:pt x="7644" y="524"/>
                    <a:pt x="7644" y="1167"/>
                  </a:cubicBezTo>
                  <a:cubicBezTo>
                    <a:pt x="7644" y="1406"/>
                    <a:pt x="7716" y="1596"/>
                    <a:pt x="7811" y="1763"/>
                  </a:cubicBezTo>
                  <a:lnTo>
                    <a:pt x="6239" y="3358"/>
                  </a:lnTo>
                  <a:cubicBezTo>
                    <a:pt x="5906" y="3120"/>
                    <a:pt x="5454" y="2954"/>
                    <a:pt x="5001" y="2954"/>
                  </a:cubicBezTo>
                  <a:cubicBezTo>
                    <a:pt x="3977" y="2954"/>
                    <a:pt x="3120" y="3716"/>
                    <a:pt x="2977" y="4716"/>
                  </a:cubicBezTo>
                  <a:lnTo>
                    <a:pt x="1691" y="4716"/>
                  </a:lnTo>
                  <a:cubicBezTo>
                    <a:pt x="1572" y="4382"/>
                    <a:pt x="1262" y="4120"/>
                    <a:pt x="881" y="4120"/>
                  </a:cubicBezTo>
                  <a:cubicBezTo>
                    <a:pt x="381" y="4120"/>
                    <a:pt x="0" y="4525"/>
                    <a:pt x="0" y="5002"/>
                  </a:cubicBezTo>
                  <a:cubicBezTo>
                    <a:pt x="0" y="5502"/>
                    <a:pt x="381" y="5883"/>
                    <a:pt x="881" y="5883"/>
                  </a:cubicBezTo>
                  <a:cubicBezTo>
                    <a:pt x="1262" y="5883"/>
                    <a:pt x="1572" y="5645"/>
                    <a:pt x="1691" y="5311"/>
                  </a:cubicBezTo>
                  <a:lnTo>
                    <a:pt x="2977" y="5311"/>
                  </a:lnTo>
                  <a:cubicBezTo>
                    <a:pt x="3072" y="6002"/>
                    <a:pt x="3525" y="6597"/>
                    <a:pt x="4168" y="6883"/>
                  </a:cubicBezTo>
                  <a:lnTo>
                    <a:pt x="3763" y="8240"/>
                  </a:lnTo>
                  <a:cubicBezTo>
                    <a:pt x="3310" y="8264"/>
                    <a:pt x="2953" y="8645"/>
                    <a:pt x="2953" y="9098"/>
                  </a:cubicBezTo>
                  <a:cubicBezTo>
                    <a:pt x="2953" y="9598"/>
                    <a:pt x="3334" y="10003"/>
                    <a:pt x="3834" y="10003"/>
                  </a:cubicBezTo>
                  <a:cubicBezTo>
                    <a:pt x="4310" y="10003"/>
                    <a:pt x="4715" y="9598"/>
                    <a:pt x="4715" y="9098"/>
                  </a:cubicBezTo>
                  <a:cubicBezTo>
                    <a:pt x="4715" y="8812"/>
                    <a:pt x="4549" y="8550"/>
                    <a:pt x="4334" y="8407"/>
                  </a:cubicBezTo>
                  <a:lnTo>
                    <a:pt x="4715" y="7026"/>
                  </a:lnTo>
                  <a:cubicBezTo>
                    <a:pt x="4811" y="7050"/>
                    <a:pt x="4906" y="7050"/>
                    <a:pt x="5001" y="7050"/>
                  </a:cubicBezTo>
                  <a:cubicBezTo>
                    <a:pt x="5454" y="7050"/>
                    <a:pt x="5882" y="6907"/>
                    <a:pt x="6239" y="6645"/>
                  </a:cubicBezTo>
                  <a:lnTo>
                    <a:pt x="7311" y="7740"/>
                  </a:lnTo>
                  <a:cubicBezTo>
                    <a:pt x="7168" y="7955"/>
                    <a:pt x="7073" y="8240"/>
                    <a:pt x="7073" y="8526"/>
                  </a:cubicBezTo>
                  <a:cubicBezTo>
                    <a:pt x="7073" y="9336"/>
                    <a:pt x="7716" y="10003"/>
                    <a:pt x="8526" y="10003"/>
                  </a:cubicBezTo>
                  <a:cubicBezTo>
                    <a:pt x="9335" y="10003"/>
                    <a:pt x="10002" y="9336"/>
                    <a:pt x="10002" y="8526"/>
                  </a:cubicBezTo>
                  <a:cubicBezTo>
                    <a:pt x="10002" y="7716"/>
                    <a:pt x="9335" y="7050"/>
                    <a:pt x="8526" y="7050"/>
                  </a:cubicBezTo>
                  <a:cubicBezTo>
                    <a:pt x="8240" y="7050"/>
                    <a:pt x="7954" y="7145"/>
                    <a:pt x="7716" y="7312"/>
                  </a:cubicBezTo>
                  <a:lnTo>
                    <a:pt x="6644" y="6240"/>
                  </a:lnTo>
                  <a:cubicBezTo>
                    <a:pt x="6906" y="5883"/>
                    <a:pt x="7073" y="5478"/>
                    <a:pt x="7073" y="5002"/>
                  </a:cubicBezTo>
                  <a:cubicBezTo>
                    <a:pt x="7073" y="4549"/>
                    <a:pt x="6906" y="4120"/>
                    <a:pt x="6644" y="3787"/>
                  </a:cubicBezTo>
                  <a:lnTo>
                    <a:pt x="8240" y="2191"/>
                  </a:lnTo>
                  <a:cubicBezTo>
                    <a:pt x="8407" y="2287"/>
                    <a:pt x="8621" y="2358"/>
                    <a:pt x="8835" y="2358"/>
                  </a:cubicBezTo>
                  <a:cubicBezTo>
                    <a:pt x="9478" y="2358"/>
                    <a:pt x="10002" y="1834"/>
                    <a:pt x="10002" y="1167"/>
                  </a:cubicBezTo>
                  <a:cubicBezTo>
                    <a:pt x="10002" y="524"/>
                    <a:pt x="9478" y="1"/>
                    <a:pt x="8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93" name="Google Shape;1093;p47"/>
          <p:cNvCxnSpPr/>
          <p:nvPr/>
        </p:nvCxnSpPr>
        <p:spPr>
          <a:xfrm>
            <a:off x="5757475" y="1876265"/>
            <a:ext cx="1186500" cy="0"/>
          </a:xfrm>
          <a:prstGeom prst="straightConnector1">
            <a:avLst/>
          </a:prstGeom>
          <a:noFill/>
          <a:ln w="9525" cap="flat" cmpd="sng">
            <a:solidFill>
              <a:schemeClr val="accent2"/>
            </a:solidFill>
            <a:prstDash val="solid"/>
            <a:round/>
            <a:headEnd type="none" w="med" len="med"/>
            <a:tailEnd type="none" w="med" len="med"/>
          </a:ln>
        </p:spPr>
      </p:cxnSp>
      <p:cxnSp>
        <p:nvCxnSpPr>
          <p:cNvPr id="1094" name="Google Shape;1094;p47"/>
          <p:cNvCxnSpPr/>
          <p:nvPr/>
        </p:nvCxnSpPr>
        <p:spPr>
          <a:xfrm>
            <a:off x="5692160" y="3924802"/>
            <a:ext cx="1186500" cy="0"/>
          </a:xfrm>
          <a:prstGeom prst="straightConnector1">
            <a:avLst/>
          </a:prstGeom>
          <a:noFill/>
          <a:ln w="9525" cap="flat" cmpd="sng">
            <a:solidFill>
              <a:schemeClr val="accent2"/>
            </a:solidFill>
            <a:prstDash val="solid"/>
            <a:round/>
            <a:headEnd type="none" w="med" len="med"/>
            <a:tailEnd type="none" w="med" len="med"/>
          </a:ln>
        </p:spPr>
      </p:cxnSp>
      <p:cxnSp>
        <p:nvCxnSpPr>
          <p:cNvPr id="1096" name="Google Shape;1096;p47"/>
          <p:cNvCxnSpPr/>
          <p:nvPr/>
        </p:nvCxnSpPr>
        <p:spPr>
          <a:xfrm>
            <a:off x="2112780" y="1354139"/>
            <a:ext cx="1186500" cy="0"/>
          </a:xfrm>
          <a:prstGeom prst="straightConnector1">
            <a:avLst/>
          </a:prstGeom>
          <a:noFill/>
          <a:ln w="9525" cap="flat" cmpd="sng">
            <a:solidFill>
              <a:schemeClr val="accent2"/>
            </a:solidFill>
            <a:prstDash val="solid"/>
            <a:round/>
            <a:headEnd type="none" w="med" len="med"/>
            <a:tailEnd type="none" w="med" len="med"/>
          </a:ln>
        </p:spPr>
      </p:cxnSp>
      <p:cxnSp>
        <p:nvCxnSpPr>
          <p:cNvPr id="1097" name="Google Shape;1097;p47"/>
          <p:cNvCxnSpPr/>
          <p:nvPr/>
        </p:nvCxnSpPr>
        <p:spPr>
          <a:xfrm>
            <a:off x="2208634" y="2496481"/>
            <a:ext cx="1186500" cy="0"/>
          </a:xfrm>
          <a:prstGeom prst="straightConnector1">
            <a:avLst/>
          </a:prstGeom>
          <a:noFill/>
          <a:ln w="9525" cap="flat" cmpd="sng">
            <a:solidFill>
              <a:schemeClr val="accent2"/>
            </a:solidFill>
            <a:prstDash val="solid"/>
            <a:round/>
            <a:headEnd type="none" w="med" len="med"/>
            <a:tailEnd type="none" w="med" len="med"/>
          </a:ln>
        </p:spPr>
      </p:cxnSp>
      <p:cxnSp>
        <p:nvCxnSpPr>
          <p:cNvPr id="1098" name="Google Shape;1098;p47"/>
          <p:cNvCxnSpPr/>
          <p:nvPr/>
        </p:nvCxnSpPr>
        <p:spPr>
          <a:xfrm>
            <a:off x="2243751" y="4026882"/>
            <a:ext cx="1186500" cy="0"/>
          </a:xfrm>
          <a:prstGeom prst="straightConnector1">
            <a:avLst/>
          </a:prstGeom>
          <a:noFill/>
          <a:ln w="9525" cap="flat" cmpd="sng">
            <a:solidFill>
              <a:schemeClr val="accent2"/>
            </a:solidFill>
            <a:prstDash val="solid"/>
            <a:round/>
            <a:headEnd type="none" w="med" len="med"/>
            <a:tailEnd type="none" w="med" len="med"/>
          </a:ln>
        </p:spPr>
      </p:cxnSp>
      <p:sp>
        <p:nvSpPr>
          <p:cNvPr id="51" name="TextBox 50">
            <a:extLst>
              <a:ext uri="{FF2B5EF4-FFF2-40B4-BE49-F238E27FC236}">
                <a16:creationId xmlns:a16="http://schemas.microsoft.com/office/drawing/2014/main" id="{C86F0F7E-E46E-4C9C-B3D9-8500A23BC89A}"/>
              </a:ext>
            </a:extLst>
          </p:cNvPr>
          <p:cNvSpPr txBox="1"/>
          <p:nvPr/>
        </p:nvSpPr>
        <p:spPr>
          <a:xfrm>
            <a:off x="5986782" y="4111628"/>
            <a:ext cx="2866932" cy="954107"/>
          </a:xfrm>
          <a:prstGeom prst="rect">
            <a:avLst/>
          </a:prstGeom>
          <a:noFill/>
        </p:spPr>
        <p:txBody>
          <a:bodyPr wrap="square">
            <a:spAutoFit/>
          </a:bodyPr>
          <a:lstStyle/>
          <a:p>
            <a:r>
              <a:rPr lang="en-US" b="0" i="0" dirty="0">
                <a:solidFill>
                  <a:srgbClr val="212121"/>
                </a:solidFill>
                <a:effectLst/>
                <a:latin typeface="Times New Roman" panose="02020603050405020304" pitchFamily="18" charset="0"/>
                <a:cs typeface="Times New Roman" panose="02020603050405020304" pitchFamily="18" charset="0"/>
              </a:rPr>
              <a:t>Critical scrutiny of the procedures used and the methods employed is crucial to a research enquiry. </a:t>
            </a:r>
            <a:r>
              <a:rPr lang="en-US" dirty="0">
                <a:solidFill>
                  <a:srgbClr val="212121"/>
                </a:solidFill>
                <a:latin typeface="Times New Roman" panose="02020603050405020304" pitchFamily="18" charset="0"/>
                <a:cs typeface="Times New Roman" panose="02020603050405020304" pitchFamily="18" charset="0"/>
              </a:rPr>
              <a:t>It</a:t>
            </a:r>
            <a:r>
              <a:rPr lang="en-US" b="0" i="0" dirty="0">
                <a:solidFill>
                  <a:srgbClr val="212121"/>
                </a:solidFill>
                <a:effectLst/>
                <a:latin typeface="Times New Roman" panose="02020603050405020304" pitchFamily="18" charset="0"/>
                <a:cs typeface="Times New Roman" panose="02020603050405020304" pitchFamily="18" charset="0"/>
              </a:rPr>
              <a:t> must be free from any drawbacks.</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50"/>
          <p:cNvSpPr txBox="1">
            <a:spLocks noGrp="1"/>
          </p:cNvSpPr>
          <p:nvPr>
            <p:ph type="body" idx="1"/>
          </p:nvPr>
        </p:nvSpPr>
        <p:spPr>
          <a:xfrm>
            <a:off x="1313543" y="700347"/>
            <a:ext cx="6342743" cy="1941600"/>
          </a:xfrm>
          <a:prstGeom prst="rect">
            <a:avLst/>
          </a:prstGeom>
        </p:spPr>
        <p:txBody>
          <a:bodyPr spcFirstLastPara="1" wrap="square" lIns="91425" tIns="91425" rIns="91425" bIns="91425" anchor="t" anchorCtr="0">
            <a:noAutofit/>
          </a:bodyPr>
          <a:lstStyle/>
          <a:p>
            <a:pPr marL="139700" lvl="0" indent="0" algn="ctr" rtl="0">
              <a:spcBef>
                <a:spcPts val="0"/>
              </a:spcBef>
              <a:spcAft>
                <a:spcPts val="0"/>
              </a:spcAft>
              <a:buClr>
                <a:schemeClr val="dk1"/>
              </a:buClr>
              <a:buSzPts val="1400"/>
              <a:buNone/>
            </a:pPr>
            <a:r>
              <a:rPr lang="en-US" sz="2000" b="0" i="0" dirty="0">
                <a:solidFill>
                  <a:srgbClr val="2D2D2D"/>
                </a:solidFill>
                <a:effectLst/>
                <a:latin typeface="Times New Roman" panose="02020603050405020304" pitchFamily="18" charset="0"/>
                <a:cs typeface="Times New Roman" panose="02020603050405020304" pitchFamily="18" charset="0"/>
              </a:rPr>
              <a:t>Types of research are the different methodologies used to conduct research. There are 19 types of research among which the two are basic. All other types of research can be defined as fundamental or applied, depending on the goals of the study. </a:t>
            </a:r>
          </a:p>
          <a:p>
            <a:pPr marL="139700" lvl="0" indent="0" algn="just" rtl="0">
              <a:spcBef>
                <a:spcPts val="0"/>
              </a:spcBef>
              <a:spcAft>
                <a:spcPts val="0"/>
              </a:spcAft>
              <a:buClr>
                <a:schemeClr val="dk1"/>
              </a:buClr>
              <a:buSzPts val="1400"/>
              <a:buNone/>
            </a:pPr>
            <a:endParaRPr lang="en-US" b="0" i="0" dirty="0">
              <a:solidFill>
                <a:srgbClr val="2D2D2D"/>
              </a:solidFill>
              <a:effectLst/>
              <a:latin typeface="Times New Roman" panose="02020603050405020304" pitchFamily="18" charset="0"/>
              <a:cs typeface="Times New Roman" panose="02020603050405020304" pitchFamily="18" charset="0"/>
            </a:endParaRPr>
          </a:p>
          <a:p>
            <a:pPr algn="just"/>
            <a:r>
              <a:rPr lang="en-US" sz="1800" b="1" i="0" dirty="0">
                <a:solidFill>
                  <a:srgbClr val="2D2D2D"/>
                </a:solidFill>
                <a:effectLst/>
                <a:latin typeface="Times New Roman" panose="02020603050405020304" pitchFamily="18" charset="0"/>
                <a:cs typeface="Times New Roman" panose="02020603050405020304" pitchFamily="18" charset="0"/>
              </a:rPr>
              <a:t>Fundamental research</a:t>
            </a:r>
          </a:p>
          <a:p>
            <a:pPr marL="139700" indent="0" algn="just">
              <a:buNone/>
            </a:pPr>
            <a:r>
              <a:rPr lang="en-US" sz="1800" b="0" i="0" dirty="0">
                <a:solidFill>
                  <a:srgbClr val="2D2D2D"/>
                </a:solidFill>
                <a:effectLst/>
                <a:latin typeface="Times New Roman" panose="02020603050405020304" pitchFamily="18" charset="0"/>
                <a:cs typeface="Times New Roman" panose="02020603050405020304" pitchFamily="18" charset="0"/>
              </a:rPr>
              <a:t>Fundamental, or basic, research is designed to help researchers better understand certain phenomena in the world; it looks at how things work.</a:t>
            </a:r>
          </a:p>
          <a:p>
            <a:pPr algn="just"/>
            <a:r>
              <a:rPr lang="en-US" sz="1800" b="1" i="0" dirty="0">
                <a:solidFill>
                  <a:srgbClr val="2D2D2D"/>
                </a:solidFill>
                <a:effectLst/>
                <a:latin typeface="Times New Roman" panose="02020603050405020304" pitchFamily="18" charset="0"/>
                <a:cs typeface="Times New Roman" panose="02020603050405020304" pitchFamily="18" charset="0"/>
              </a:rPr>
              <a:t>Applied research</a:t>
            </a:r>
          </a:p>
          <a:p>
            <a:pPr marL="139700" indent="0" algn="just">
              <a:buNone/>
            </a:pPr>
            <a:r>
              <a:rPr lang="en-US" sz="1800" b="0" i="0" dirty="0">
                <a:solidFill>
                  <a:srgbClr val="2D2D2D"/>
                </a:solidFill>
                <a:effectLst/>
                <a:latin typeface="Times New Roman" panose="02020603050405020304" pitchFamily="18" charset="0"/>
                <a:cs typeface="Times New Roman" panose="02020603050405020304" pitchFamily="18" charset="0"/>
              </a:rPr>
              <a:t>Applied research is designed to identify solutions to specific problems or find answers to specific questions. The research is meant to offer knowledge that is applicable and implementable.</a:t>
            </a:r>
          </a:p>
          <a:p>
            <a:pPr marL="139700" indent="0" algn="l">
              <a:buNone/>
            </a:pPr>
            <a:endParaRPr lang="en-US" b="0" i="0" dirty="0">
              <a:solidFill>
                <a:srgbClr val="2D2D2D"/>
              </a:solidFill>
              <a:effectLst/>
              <a:latin typeface="Times New Roman" panose="02020603050405020304" pitchFamily="18" charset="0"/>
              <a:cs typeface="Times New Roman" panose="02020603050405020304" pitchFamily="18" charset="0"/>
            </a:endParaRPr>
          </a:p>
          <a:p>
            <a:pPr marL="139700" lvl="0" indent="0" algn="just" rtl="0">
              <a:spcBef>
                <a:spcPts val="0"/>
              </a:spcBef>
              <a:spcAft>
                <a:spcPts val="0"/>
              </a:spcAft>
              <a:buClr>
                <a:schemeClr val="dk1"/>
              </a:buClr>
              <a:buSzPts val="1400"/>
              <a:buNone/>
            </a:pPr>
            <a:endParaRPr dirty="0">
              <a:latin typeface="Times New Roman" panose="02020603050405020304" pitchFamily="18" charset="0"/>
              <a:cs typeface="Times New Roman" panose="02020603050405020304" pitchFamily="18" charset="0"/>
            </a:endParaRPr>
          </a:p>
        </p:txBody>
      </p:sp>
      <p:sp>
        <p:nvSpPr>
          <p:cNvPr id="1121" name="Google Shape;1121;p50"/>
          <p:cNvSpPr txBox="1">
            <a:spLocks noGrp="1"/>
          </p:cNvSpPr>
          <p:nvPr>
            <p:ph type="title"/>
          </p:nvPr>
        </p:nvSpPr>
        <p:spPr>
          <a:xfrm>
            <a:off x="262800" y="0"/>
            <a:ext cx="7704000" cy="492600"/>
          </a:xfrm>
          <a:prstGeom prst="rect">
            <a:avLst/>
          </a:prstGeom>
        </p:spPr>
        <p:txBody>
          <a:bodyPr spcFirstLastPara="1" wrap="square" lIns="0" tIns="0" rIns="0" bIns="0" anchor="t" anchorCtr="0">
            <a:noAutofit/>
          </a:bodyPr>
          <a:lstStyle/>
          <a:p>
            <a:pPr marL="9144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Types of Research</a:t>
            </a:r>
            <a:endParaRPr b="1" dirty="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pic>
        <p:nvPicPr>
          <p:cNvPr id="1104" name="Google Shape;1104;p48"/>
          <p:cNvPicPr preferRelativeResize="0"/>
          <p:nvPr/>
        </p:nvPicPr>
        <p:blipFill rotWithShape="1">
          <a:blip r:embed="rId3">
            <a:alphaModFix/>
          </a:blip>
          <a:srcRect l="11213" t="21923" r="13223" b="13651"/>
          <a:stretch/>
        </p:blipFill>
        <p:spPr>
          <a:xfrm rot="-9004795" flipH="1">
            <a:off x="7711585" y="6304816"/>
            <a:ext cx="1390440" cy="1185506"/>
          </a:xfrm>
          <a:prstGeom prst="rect">
            <a:avLst/>
          </a:prstGeom>
          <a:noFill/>
          <a:ln>
            <a:noFill/>
          </a:ln>
        </p:spPr>
      </p:pic>
      <p:sp>
        <p:nvSpPr>
          <p:cNvPr id="5" name="TextBox 4">
            <a:extLst>
              <a:ext uri="{FF2B5EF4-FFF2-40B4-BE49-F238E27FC236}">
                <a16:creationId xmlns:a16="http://schemas.microsoft.com/office/drawing/2014/main" id="{FD0CA961-7C66-4A1E-A113-78E22070A843}"/>
              </a:ext>
            </a:extLst>
          </p:cNvPr>
          <p:cNvSpPr txBox="1"/>
          <p:nvPr/>
        </p:nvSpPr>
        <p:spPr>
          <a:xfrm>
            <a:off x="1618342" y="325772"/>
            <a:ext cx="7228114" cy="1815882"/>
          </a:xfrm>
          <a:prstGeom prst="rect">
            <a:avLst/>
          </a:prstGeom>
          <a:noFill/>
        </p:spPr>
        <p:txBody>
          <a:bodyPr wrap="square">
            <a:spAutoFit/>
          </a:bodyPr>
          <a:lstStyle/>
          <a:p>
            <a:pPr algn="l"/>
            <a:r>
              <a:rPr lang="en-US" b="1" i="0" dirty="0">
                <a:solidFill>
                  <a:srgbClr val="2D2D2D"/>
                </a:solidFill>
                <a:effectLst/>
                <a:latin typeface="Times New Roman" panose="02020603050405020304" pitchFamily="18" charset="0"/>
                <a:cs typeface="Times New Roman" panose="02020603050405020304" pitchFamily="18" charset="0"/>
              </a:rPr>
              <a:t>Qualitative research</a:t>
            </a:r>
          </a:p>
          <a:p>
            <a:pPr algn="l"/>
            <a:r>
              <a:rPr lang="en-US" b="0" i="0" dirty="0">
                <a:solidFill>
                  <a:srgbClr val="2D2D2D"/>
                </a:solidFill>
                <a:effectLst/>
                <a:latin typeface="Times New Roman" panose="02020603050405020304" pitchFamily="18" charset="0"/>
                <a:cs typeface="Times New Roman" panose="02020603050405020304" pitchFamily="18" charset="0"/>
              </a:rPr>
              <a:t>Qualitative research involves nonnumerical data, </a:t>
            </a:r>
          </a:p>
          <a:p>
            <a:pPr algn="l"/>
            <a:r>
              <a:rPr lang="en-US" b="0" i="0" dirty="0">
                <a:solidFill>
                  <a:srgbClr val="2D2D2D"/>
                </a:solidFill>
                <a:effectLst/>
                <a:latin typeface="Times New Roman" panose="02020603050405020304" pitchFamily="18" charset="0"/>
                <a:cs typeface="Times New Roman" panose="02020603050405020304" pitchFamily="18" charset="0"/>
              </a:rPr>
              <a:t>such as opinions and literature. Examples of qualitative data may include:</a:t>
            </a:r>
          </a:p>
          <a:p>
            <a:pPr algn="l">
              <a:buFont typeface="Arial" panose="020B0604020202020204" pitchFamily="34" charset="0"/>
              <a:buChar char="•"/>
            </a:pPr>
            <a:r>
              <a:rPr lang="en-US" b="0" i="0" dirty="0">
                <a:solidFill>
                  <a:srgbClr val="2D2D2D"/>
                </a:solidFill>
                <a:effectLst/>
                <a:latin typeface="Times New Roman" panose="02020603050405020304" pitchFamily="18" charset="0"/>
                <a:cs typeface="Times New Roman" panose="02020603050405020304" pitchFamily="18" charset="0"/>
              </a:rPr>
              <a:t>Focus groups</a:t>
            </a:r>
          </a:p>
          <a:p>
            <a:pPr algn="l">
              <a:buFont typeface="Arial" panose="020B0604020202020204" pitchFamily="34" charset="0"/>
              <a:buChar char="•"/>
            </a:pPr>
            <a:r>
              <a:rPr lang="en-US" b="0" i="0" dirty="0">
                <a:solidFill>
                  <a:srgbClr val="2D2D2D"/>
                </a:solidFill>
                <a:effectLst/>
                <a:latin typeface="Times New Roman" panose="02020603050405020304" pitchFamily="18" charset="0"/>
                <a:cs typeface="Times New Roman" panose="02020603050405020304" pitchFamily="18" charset="0"/>
              </a:rPr>
              <a:t>Surveys</a:t>
            </a:r>
          </a:p>
          <a:p>
            <a:pPr algn="l">
              <a:buFont typeface="Arial" panose="020B0604020202020204" pitchFamily="34" charset="0"/>
              <a:buChar char="•"/>
            </a:pPr>
            <a:r>
              <a:rPr lang="en-US" b="0" i="0" dirty="0">
                <a:solidFill>
                  <a:srgbClr val="2D2D2D"/>
                </a:solidFill>
                <a:effectLst/>
                <a:latin typeface="Times New Roman" panose="02020603050405020304" pitchFamily="18" charset="0"/>
                <a:cs typeface="Times New Roman" panose="02020603050405020304" pitchFamily="18" charset="0"/>
              </a:rPr>
              <a:t>Participant comments</a:t>
            </a:r>
          </a:p>
          <a:p>
            <a:pPr algn="l">
              <a:buFont typeface="Arial" panose="020B0604020202020204" pitchFamily="34" charset="0"/>
              <a:buChar char="•"/>
            </a:pPr>
            <a:r>
              <a:rPr lang="en-US" b="0" i="0" dirty="0">
                <a:solidFill>
                  <a:srgbClr val="2D2D2D"/>
                </a:solidFill>
                <a:effectLst/>
                <a:latin typeface="Times New Roman" panose="02020603050405020304" pitchFamily="18" charset="0"/>
                <a:cs typeface="Times New Roman" panose="02020603050405020304" pitchFamily="18" charset="0"/>
              </a:rPr>
              <a:t>Observations</a:t>
            </a:r>
          </a:p>
          <a:p>
            <a:pPr algn="l">
              <a:buFont typeface="Arial" panose="020B0604020202020204" pitchFamily="34" charset="0"/>
              <a:buChar char="•"/>
            </a:pPr>
            <a:r>
              <a:rPr lang="en-US" b="0" i="0" dirty="0">
                <a:solidFill>
                  <a:srgbClr val="2D2D2D"/>
                </a:solidFill>
                <a:effectLst/>
                <a:latin typeface="Times New Roman" panose="02020603050405020304" pitchFamily="18" charset="0"/>
                <a:cs typeface="Times New Roman" panose="02020603050405020304" pitchFamily="18" charset="0"/>
              </a:rPr>
              <a:t>Interviews</a:t>
            </a:r>
          </a:p>
        </p:txBody>
      </p:sp>
      <p:sp>
        <p:nvSpPr>
          <p:cNvPr id="7" name="TextBox 6">
            <a:extLst>
              <a:ext uri="{FF2B5EF4-FFF2-40B4-BE49-F238E27FC236}">
                <a16:creationId xmlns:a16="http://schemas.microsoft.com/office/drawing/2014/main" id="{2B2A0D04-5DEC-4BAC-80D0-1A584437556C}"/>
              </a:ext>
            </a:extLst>
          </p:cNvPr>
          <p:cNvSpPr txBox="1"/>
          <p:nvPr/>
        </p:nvSpPr>
        <p:spPr>
          <a:xfrm>
            <a:off x="3534227" y="1733350"/>
            <a:ext cx="5312229" cy="1384995"/>
          </a:xfrm>
          <a:prstGeom prst="rect">
            <a:avLst/>
          </a:prstGeom>
          <a:noFill/>
        </p:spPr>
        <p:txBody>
          <a:bodyPr wrap="square">
            <a:spAutoFit/>
          </a:bodyPr>
          <a:lstStyle/>
          <a:p>
            <a:pPr algn="l"/>
            <a:r>
              <a:rPr lang="en-US" b="1" i="0" dirty="0">
                <a:solidFill>
                  <a:srgbClr val="2D2D2D"/>
                </a:solidFill>
                <a:effectLst/>
                <a:latin typeface="Times New Roman" panose="02020603050405020304" pitchFamily="18" charset="0"/>
                <a:cs typeface="Times New Roman" panose="02020603050405020304" pitchFamily="18" charset="0"/>
              </a:rPr>
              <a:t>Quantitative research</a:t>
            </a:r>
          </a:p>
          <a:p>
            <a:pPr algn="just"/>
            <a:r>
              <a:rPr lang="en-US" b="0" i="0" dirty="0">
                <a:solidFill>
                  <a:srgbClr val="2D2D2D"/>
                </a:solidFill>
                <a:effectLst/>
                <a:latin typeface="Times New Roman" panose="02020603050405020304" pitchFamily="18" charset="0"/>
                <a:cs typeface="Times New Roman" panose="02020603050405020304" pitchFamily="18" charset="0"/>
              </a:rPr>
              <a:t>Quantitative research depends on numerical data, such as statistics and measurements. For example, a car manufacturer may compare the number of sales of red sedans compared to white sedans. The research uses objective data—the sales figures for red and white sedans—to draw conclusions.</a:t>
            </a:r>
          </a:p>
        </p:txBody>
      </p:sp>
      <p:sp>
        <p:nvSpPr>
          <p:cNvPr id="9" name="TextBox 8">
            <a:extLst>
              <a:ext uri="{FF2B5EF4-FFF2-40B4-BE49-F238E27FC236}">
                <a16:creationId xmlns:a16="http://schemas.microsoft.com/office/drawing/2014/main" id="{CA2E6503-A476-4C01-BEE8-1DE0990DD247}"/>
              </a:ext>
            </a:extLst>
          </p:cNvPr>
          <p:cNvSpPr txBox="1"/>
          <p:nvPr/>
        </p:nvSpPr>
        <p:spPr>
          <a:xfrm>
            <a:off x="2105943" y="3343377"/>
            <a:ext cx="4614172" cy="1600438"/>
          </a:xfrm>
          <a:prstGeom prst="rect">
            <a:avLst/>
          </a:prstGeom>
          <a:noFill/>
        </p:spPr>
        <p:txBody>
          <a:bodyPr wrap="square">
            <a:spAutoFit/>
          </a:bodyPr>
          <a:lstStyle/>
          <a:p>
            <a:pPr algn="just"/>
            <a:r>
              <a:rPr lang="en-US" b="1" i="0" dirty="0">
                <a:solidFill>
                  <a:srgbClr val="2D2D2D"/>
                </a:solidFill>
                <a:effectLst/>
                <a:latin typeface="Times New Roman" panose="02020603050405020304" pitchFamily="18" charset="0"/>
                <a:cs typeface="Times New Roman" panose="02020603050405020304" pitchFamily="18" charset="0"/>
              </a:rPr>
              <a:t>Mixed research</a:t>
            </a:r>
          </a:p>
          <a:p>
            <a:pPr algn="just"/>
            <a:r>
              <a:rPr lang="en-US" b="0" i="0" dirty="0">
                <a:solidFill>
                  <a:srgbClr val="2D2D2D"/>
                </a:solidFill>
                <a:effectLst/>
                <a:latin typeface="Times New Roman" panose="02020603050405020304" pitchFamily="18" charset="0"/>
                <a:cs typeface="Times New Roman" panose="02020603050405020304" pitchFamily="18" charset="0"/>
              </a:rPr>
              <a:t>Mixed research includes both qualitative and quantitative data. Consider the car manufacturer comparing sedan sales. The company could also ask car buyers to complete a survey after buying a red or white sedan that asks how much the color impacted their decision and other opinion-based questions</a:t>
            </a:r>
            <a:r>
              <a:rPr lang="en-US" b="0" i="0" dirty="0">
                <a:solidFill>
                  <a:srgbClr val="2D2D2D"/>
                </a:solidFill>
                <a:effectLst/>
                <a:latin typeface="Noto Sans"/>
              </a:rPr>
              <a:t>.</a:t>
            </a:r>
          </a:p>
        </p:txBody>
      </p:sp>
    </p:spTree>
  </p:cSld>
  <p:clrMapOvr>
    <a:masterClrMapping/>
  </p:clrMapOvr>
</p:sld>
</file>

<file path=ppt/theme/theme1.xml><?xml version="1.0" encoding="utf-8"?>
<a:theme xmlns:a="http://schemas.openxmlformats.org/drawingml/2006/main" name="Full Sequence of the Human Genome by Slidesgo">
  <a:themeElements>
    <a:clrScheme name="Simple Light">
      <a:dk1>
        <a:srgbClr val="000000"/>
      </a:dk1>
      <a:lt1>
        <a:srgbClr val="898989"/>
      </a:lt1>
      <a:dk2>
        <a:srgbClr val="C4C4C4"/>
      </a:dk2>
      <a:lt2>
        <a:srgbClr val="F5F5F5"/>
      </a:lt2>
      <a:accent1>
        <a:srgbClr val="690023"/>
      </a:accent1>
      <a:accent2>
        <a:srgbClr val="970234"/>
      </a:accent2>
      <a:accent3>
        <a:srgbClr val="C50042"/>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2378</Words>
  <Application>Microsoft Office PowerPoint</Application>
  <PresentationFormat>On-screen Show (16:9)</PresentationFormat>
  <Paragraphs>137</Paragraphs>
  <Slides>30</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Times New Roman</vt:lpstr>
      <vt:lpstr>Noto Sans</vt:lpstr>
      <vt:lpstr>Work Sans</vt:lpstr>
      <vt:lpstr>-apple-system, BlinkMacSystemFont, &amp;quot;Segoe UI&amp;quot;, Roboto, Oxygen-Sans, Ubuntu, Cantarell, &amp;quot;Helvetica Neue&amp;quot;, sans-serif</vt:lpstr>
      <vt:lpstr>Big Shoulders Text</vt:lpstr>
      <vt:lpstr>Poppins</vt:lpstr>
      <vt:lpstr>Arial</vt:lpstr>
      <vt:lpstr>open sans</vt:lpstr>
      <vt:lpstr>Lato</vt:lpstr>
      <vt:lpstr>oswald</vt:lpstr>
      <vt:lpstr>Full Sequence of the Human Genome by Slidesgo</vt:lpstr>
      <vt:lpstr>General Characteristics of Research</vt:lpstr>
      <vt:lpstr>Objectives</vt:lpstr>
      <vt:lpstr>Objectives</vt:lpstr>
      <vt:lpstr>CHARACTERISTICS OF THE RESEARCH PROCESS</vt:lpstr>
      <vt:lpstr>To qualify the research process, it must have certain characteristics to be:  1. Controlled 2. Rigorous 3. Systematic 4. Valid and verifiable 5. Empirical  6. Critical</vt:lpstr>
      <vt:lpstr>1. Controlled </vt:lpstr>
      <vt:lpstr>PowerPoint Presentation</vt:lpstr>
      <vt:lpstr>Types of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PARADIGMS </vt:lpstr>
      <vt:lpstr>What Is a Scientific Paradigm?</vt:lpstr>
      <vt:lpstr>A research paradigm is a philosophical framework that the research is based on. It offers a pattern of beliefs and understandings from which the theories and practices of the research project operate.</vt:lpstr>
      <vt:lpstr>A research paradigm consists of ontology, epistemology, and research methodology.</vt:lpstr>
      <vt:lpstr>PowerPoint Presentation</vt:lpstr>
      <vt:lpstr>PowerPoint Presentation</vt:lpstr>
      <vt:lpstr>BASIC FORMS OF RESEARCH </vt:lpstr>
      <vt:lpstr>1. CASE STUDIES </vt:lpstr>
      <vt:lpstr>2. CORRELATIONAL STUDIES     </vt:lpstr>
      <vt:lpstr>3. LONGITUDINAL STUDIES </vt:lpstr>
      <vt:lpstr>4. EXPERIMENTAL STUDIES </vt:lpstr>
      <vt:lpstr>5. CLINICAL TRIAL STUDIES</vt:lpstr>
      <vt:lpstr>Practical tasks:</vt:lpstr>
      <vt:lpstr>References: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Characteristics of Research</dc:title>
  <dc:creator>User</dc:creator>
  <cp:lastModifiedBy>Ғабит Жанар  Ғабитқызы</cp:lastModifiedBy>
  <cp:revision>28</cp:revision>
  <dcterms:modified xsi:type="dcterms:W3CDTF">2022-09-08T03:18:39Z</dcterms:modified>
</cp:coreProperties>
</file>