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9" r:id="rId13"/>
    <p:sldId id="270" r:id="rId14"/>
    <p:sldId id="271" r:id="rId15"/>
    <p:sldId id="267" r:id="rId16"/>
  </p:sldIdLst>
  <p:sldSz cx="10080625" cy="5670550"/>
  <p:notesSz cx="7772400" cy="100584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26" y="-552"/>
      </p:cViewPr>
      <p:guideLst>
        <p:guide orient="horz" pos="1786"/>
        <p:guide pos="317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Дата 2"/>
          <p:cNvSpPr txBox="1">
            <a:spLocks noGrp="1"/>
          </p:cNvSpPr>
          <p:nvPr>
            <p:ph type="dt" sz="quarter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Ctr="0" compatLnSpc="0"/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Нижний колонтитул 3"/>
          <p:cNvSpPr txBox="1">
            <a:spLocks noGrp="1"/>
          </p:cNvSpPr>
          <p:nvPr>
            <p:ph type="ftr" sz="quarter" idx="2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/>
          <a:lstStyle/>
          <a:p>
            <a:pPr marL="0" marR="0" lvl="0" indent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Номер слайда 4"/>
          <p:cNvSpPr txBox="1">
            <a:spLocks noGrp="1"/>
          </p:cNvSpPr>
          <p:nvPr>
            <p:ph type="sldNum" sz="quarter" idx="3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 anchor="b" anchorCtr="0" compatLnSpc="0"/>
          <a:lstStyle/>
          <a:p>
            <a:pPr marL="0" marR="0" lvl="0" indent="0" algn="r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2B6D6B2F-BB89-46AD-85B9-1431A3564838}" type="slidenum">
              <a:t>‹#›</a:t>
            </a:fld>
            <a:endParaRPr lang="en-US" sz="1400" b="0" i="0" u="none" strike="noStrike" kern="1200" cap="none">
              <a:ln>
                <a:noFill/>
              </a:ln>
              <a:latin typeface="Liberation Sans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0913710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 idx="2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3"/>
          </p:nvPr>
        </p:nvSpPr>
        <p:spPr>
          <a:xfrm>
            <a:off x="777239" y="4777560"/>
            <a:ext cx="6217560" cy="45259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" name="Верхний колонтитул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Дата 4"/>
          <p:cNvSpPr txBox="1">
            <a:spLocks noGrp="1"/>
          </p:cNvSpPr>
          <p:nvPr>
            <p:ph type="dt" idx="1"/>
          </p:nvPr>
        </p:nvSpPr>
        <p:spPr>
          <a:xfrm>
            <a:off x="4399200" y="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Нижний колонтитул 5"/>
          <p:cNvSpPr txBox="1">
            <a:spLocks noGrp="1"/>
          </p:cNvSpPr>
          <p:nvPr>
            <p:ph type="ftr" sz="quarter" idx="4"/>
          </p:nvPr>
        </p:nvSpPr>
        <p:spPr>
          <a:xfrm>
            <a:off x="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Номер слайда 6"/>
          <p:cNvSpPr txBox="1">
            <a:spLocks noGrp="1"/>
          </p:cNvSpPr>
          <p:nvPr>
            <p:ph type="sldNum" sz="quarter" idx="5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F5BA2CC7-EBE2-4F0E-BDBD-5783A62F426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8251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hangingPunct="0">
      <a:tabLst/>
      <a:defRPr lang="en-US" sz="2000" b="0" i="0" u="none" strike="noStrike" kern="1200" cap="none">
        <a:ln>
          <a:noFill/>
        </a:ln>
        <a:highlight>
          <a:scrgbClr r="0" g="0" b="0">
            <a:alpha val="0"/>
          </a:scrgbClr>
        </a:highlight>
        <a:latin typeface="Liberation Sans" pitchFamily="18"/>
        <a:ea typeface="Microsoft YaHe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Resize="1"/>
          </p:cNvSpPr>
          <p:nvPr>
            <p:ph type="sldImg"/>
          </p:nvPr>
        </p:nvSpPr>
        <p:spPr>
          <a:xfrm>
            <a:off x="533400" y="763588"/>
            <a:ext cx="6704013" cy="3771900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Заметки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1762125"/>
            <a:ext cx="8569325" cy="121443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2888" y="3213100"/>
            <a:ext cx="7056437" cy="14493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D639907-394F-44CE-9072-66A7C5265FD7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758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BEA1135-BE73-4595-9351-3E66E298D7C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649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08850" y="225425"/>
            <a:ext cx="2266950" cy="43894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3238" y="225425"/>
            <a:ext cx="6653212" cy="43894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F3F9B6B-6084-4436-9C09-6A5B66DFD0B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064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F04BD6D-2272-48B7-87D5-EEACC8C947A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921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96925" y="3643313"/>
            <a:ext cx="8567738" cy="11271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96925" y="2403475"/>
            <a:ext cx="8567738" cy="12398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A873FBC-C609-4845-A324-E78D5E1A0FE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216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3238" y="1327150"/>
            <a:ext cx="4459287" cy="3287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14925" y="1327150"/>
            <a:ext cx="4460875" cy="32877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EBC1C5E-F524-4EAC-8838-7B497E87C131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244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27013"/>
            <a:ext cx="9072563" cy="944562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04825" y="1270000"/>
            <a:ext cx="4452938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4825" y="1798638"/>
            <a:ext cx="4452938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121275" y="1270000"/>
            <a:ext cx="4456113" cy="5286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121275" y="1798638"/>
            <a:ext cx="4456113" cy="32670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31150827-9D7B-4533-916B-4CB1BB6A642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125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879AC69-436D-474E-A679-EDB15DBD80AF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506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1D34090-BD01-4790-B363-964B1A3BA76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863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5" y="225425"/>
            <a:ext cx="3316288" cy="9604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41763" y="225425"/>
            <a:ext cx="5635625" cy="48402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04825" y="1185863"/>
            <a:ext cx="3316288" cy="3879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6BA2C6D2-8A24-4CD1-A1CC-2B81BCEBB692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652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76438" y="3968750"/>
            <a:ext cx="6048375" cy="4699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76438" y="506413"/>
            <a:ext cx="6048375" cy="34020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76438" y="4438650"/>
            <a:ext cx="6048375" cy="665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9476B53-91F0-460A-A267-17152FBF5CAA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930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 noGrp="1"/>
          </p:cNvSpPr>
          <p:nvPr>
            <p:ph type="title"/>
          </p:nvPr>
        </p:nvSpPr>
        <p:spPr>
          <a:xfrm>
            <a:off x="503999" y="226080"/>
            <a:ext cx="9071640" cy="9464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n-US"/>
          </a:p>
        </p:txBody>
      </p:sp>
      <p:sp>
        <p:nvSpPr>
          <p:cNvPr id="3" name="Текст 2"/>
          <p:cNvSpPr txBox="1">
            <a:spLocks noGrp="1"/>
          </p:cNvSpPr>
          <p:nvPr>
            <p:ph type="body" idx="1"/>
          </p:nvPr>
        </p:nvSpPr>
        <p:spPr>
          <a:xfrm>
            <a:off x="503999" y="1326600"/>
            <a:ext cx="9071640" cy="3288239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None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defPPr>
            <a:lvl1pPr marL="432000" lvl="0" indent="-324000">
              <a:spcBef>
                <a:spcPts val="1417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32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1pPr>
            <a:lvl2pPr marL="864000" lvl="1" indent="-324000">
              <a:spcBef>
                <a:spcPts val="1134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8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2pPr>
            <a:lvl3pPr marL="1295999" lvl="2" indent="-288000">
              <a:spcBef>
                <a:spcPts val="850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4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3pPr>
            <a:lvl4pPr marL="1728000" lvl="3" indent="-216000">
              <a:spcBef>
                <a:spcPts val="567"/>
              </a:spcBef>
              <a:spcAft>
                <a:spcPts val="0"/>
              </a:spcAft>
              <a:buSzPct val="75000"/>
              <a:buFont typeface="StarSymbol"/>
              <a:buChar char="–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4pPr>
            <a:lvl5pPr marL="2160000" lvl="4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5pPr>
            <a:lvl6pPr marL="2592000" lvl="5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6pPr>
            <a:lvl7pPr marL="3024000" lvl="6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7pPr>
            <a:lvl8pPr marL="3456000" lvl="7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8pPr>
            <a:lvl9pPr marL="3887999" lvl="8" indent="-216000">
              <a:spcBef>
                <a:spcPts val="283"/>
              </a:spcBef>
              <a:spcAft>
                <a:spcPts val="0"/>
              </a:spcAft>
              <a:buSzPct val="45000"/>
              <a:buFont typeface="StarSymbol"/>
              <a:buChar char="●"/>
              <a:defRPr lang="en-US" sz="2000" b="0" i="0" u="none" strike="noStrike" kern="1200" cap="none">
                <a:ln>
                  <a:noFill/>
                </a:ln>
                <a:highlight>
                  <a:scrgbClr r="0" g="0" b="0">
                    <a:alpha val="0"/>
                  </a:scrgbClr>
                </a:highlight>
                <a:latin typeface="Liberation Sans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 txBox="1">
            <a:spLocks noGrp="1"/>
          </p:cNvSpPr>
          <p:nvPr>
            <p:ph type="dt" sz="half" idx="2"/>
          </p:nvPr>
        </p:nvSpPr>
        <p:spPr>
          <a:xfrm>
            <a:off x="503999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Нижний колонтитул 4"/>
          <p:cNvSpPr txBox="1">
            <a:spLocks noGrp="1"/>
          </p:cNvSpPr>
          <p:nvPr>
            <p:ph type="ftr" sz="quarter" idx="3"/>
          </p:nvPr>
        </p:nvSpPr>
        <p:spPr>
          <a:xfrm>
            <a:off x="3447360" y="5165280"/>
            <a:ext cx="319500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Номер слайда 5"/>
          <p:cNvSpPr txBox="1">
            <a:spLocks noGrp="1"/>
          </p:cNvSpPr>
          <p:nvPr>
            <p:ph type="sldNum" sz="quarter" idx="4"/>
          </p:nvPr>
        </p:nvSpPr>
        <p:spPr>
          <a:xfrm>
            <a:off x="7227360" y="5165280"/>
            <a:ext cx="2348280" cy="390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hangingPunct="0">
              <a:buNone/>
              <a:tabLst/>
              <a:defRPr lang="en-US" sz="1400" kern="1200">
                <a:latin typeface="Liberation Serif" pitchFamily="18"/>
                <a:ea typeface="Segoe UI" pitchFamily="2"/>
                <a:cs typeface="Tahoma" pitchFamily="2"/>
              </a:defRPr>
            </a:lvl1pPr>
          </a:lstStyle>
          <a:p>
            <a:pPr lvl="0"/>
            <a:fld id="{B7BF0605-4DF5-445E-9366-90D139985089}" type="slidenum"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algn="ctr" hangingPunct="0">
        <a:tabLst/>
        <a:defRPr lang="en-US" sz="44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</a:defRPr>
      </a:lvl1pPr>
    </p:titleStyle>
    <p:bodyStyle>
      <a:lvl1pPr hangingPunct="0">
        <a:spcBef>
          <a:spcPts val="1417"/>
        </a:spcBef>
        <a:spcAft>
          <a:spcPts val="0"/>
        </a:spcAft>
        <a:tabLst/>
        <a:defRPr lang="en-US" sz="3200" b="0" i="0" u="none" strike="noStrike" kern="1200" cap="none">
          <a:ln>
            <a:noFill/>
          </a:ln>
          <a:highlight>
            <a:scrgbClr r="0" g="0" b="0">
              <a:alpha val="0"/>
            </a:scrgbClr>
          </a:highlight>
          <a:latin typeface="Liberation Sans" pitchFamily="18"/>
          <a:ea typeface="Microsoft YaHei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98591"/>
            <a:ext cx="10098633" cy="35962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7864" y="98971"/>
            <a:ext cx="7360097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34469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07083"/>
            <a:ext cx="10070446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94628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63" y="98971"/>
            <a:ext cx="9590673" cy="1944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63" y="2215071"/>
            <a:ext cx="9590673" cy="24204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2711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30" y="314995"/>
            <a:ext cx="10046795" cy="3995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5598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67" y="242987"/>
            <a:ext cx="9936857" cy="53715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62946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784" y="170979"/>
            <a:ext cx="9577064" cy="5399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84475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0" y="675035"/>
            <a:ext cx="10079385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05600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74" y="1035075"/>
            <a:ext cx="9976590" cy="319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819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5" y="675035"/>
            <a:ext cx="9976557" cy="3456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212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768" y="76630"/>
            <a:ext cx="9649072" cy="5593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3432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76" y="459011"/>
            <a:ext cx="9505056" cy="4957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080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63067"/>
            <a:ext cx="10080625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3042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5" y="603027"/>
            <a:ext cx="10084672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59037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95115"/>
            <a:ext cx="10008864" cy="26551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1478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0</Words>
  <Application>Microsoft Office PowerPoint</Application>
  <PresentationFormat>Произвольный</PresentationFormat>
  <Paragraphs>0</Paragraphs>
  <Slides>15</Slides>
  <Notes>15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Default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Кіріспе дәріс. Ақпараттық қауіпсіздік және ақпаратты қорғау</dc:title>
  <dc:creator>w2</dc:creator>
  <cp:lastModifiedBy>Windows User</cp:lastModifiedBy>
  <cp:revision>9</cp:revision>
  <dcterms:created xsi:type="dcterms:W3CDTF">2017-10-20T23:41:18Z</dcterms:created>
  <dcterms:modified xsi:type="dcterms:W3CDTF">2022-11-06T06:02:56Z</dcterms:modified>
</cp:coreProperties>
</file>