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9FEC-3F27-463D-B4A6-4E535C2D022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BC4F-3720-4667-8EC5-47C775640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99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6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4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8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1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57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04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OSI және ТСP/IP модельдерінің жоғарғы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87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lvl="0"/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ICMP хаттама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қолданысы. ping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traceroute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қолданысы.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люздерді маршрутизациялау.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3995960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UDP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хаттамаларының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порттар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075546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601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19897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 пошта қызметіндегі клиент-сервер моделі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72" t="64006" r="42130" b="13387"/>
          <a:stretch>
            <a:fillRect/>
          </a:stretch>
        </p:blipFill>
        <p:spPr bwMode="auto">
          <a:xfrm>
            <a:off x="3685571" y="2377572"/>
            <a:ext cx="4590328" cy="3336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6379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 бойынша электрондық поштаның жіберілуі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27" t="65311" r="28526" b="15337"/>
          <a:stretch>
            <a:fillRect/>
          </a:stretch>
        </p:blipFill>
        <p:spPr bwMode="auto">
          <a:xfrm>
            <a:off x="757117" y="2273401"/>
            <a:ext cx="10678670" cy="2826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334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nslookup командасының орындалу үлгісі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Рисунок 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09" t="32497" r="27563" b="14767"/>
          <a:stretch>
            <a:fillRect/>
          </a:stretch>
        </p:blipFill>
        <p:spPr bwMode="auto">
          <a:xfrm>
            <a:off x="838200" y="1845137"/>
            <a:ext cx="10515600" cy="4706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732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деңгейінің бағдарламалық құралдарының екі формасы қандай?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«клиент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сервер» моделі желісінің негізгі ресурстары қайда орналасқан?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peer-to-peer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желісінің негізгі ресурстары қайда орналасқан?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поштаның тарату хаттамаларын атаңыз.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НТТР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 қандай қызмет атқарады?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НТТР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HTTPS хаттамаларының айырмашылықтары  қандай?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65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359</Words>
  <Application>Microsoft Office PowerPoint</Application>
  <PresentationFormat>Широкоэкранный</PresentationFormat>
  <Paragraphs>48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Электронды пошта қызметіндегі клиент-сервер моделі</vt:lpstr>
      <vt:lpstr>Желі бойынша электрондық поштаның жіберілуі</vt:lpstr>
      <vt:lpstr>nslookup командасының орындалу үлгісі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2</cp:revision>
  <dcterms:created xsi:type="dcterms:W3CDTF">2024-11-09T06:37:20Z</dcterms:created>
  <dcterms:modified xsi:type="dcterms:W3CDTF">2024-11-09T06:57:12Z</dcterms:modified>
</cp:coreProperties>
</file>