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Masters/slideMaster7.xml" ContentType="application/vnd.openxmlformats-officedocument.presentationml.slideMaster+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0" r:id="rId2"/>
    <p:sldMasterId id="2147483770" r:id="rId3"/>
    <p:sldMasterId id="2147483798" r:id="rId4"/>
    <p:sldMasterId id="2147483861" r:id="rId5"/>
    <p:sldMasterId id="2147483876" r:id="rId6"/>
    <p:sldMasterId id="2147483891" r:id="rId7"/>
    <p:sldMasterId id="2147483906" r:id="rId8"/>
  </p:sldMasterIdLst>
  <p:sldIdLst>
    <p:sldId id="256" r:id="rId9"/>
    <p:sldId id="266" r:id="rId10"/>
    <p:sldId id="257" r:id="rId11"/>
    <p:sldId id="279" r:id="rId12"/>
    <p:sldId id="258" r:id="rId13"/>
    <p:sldId id="267" r:id="rId14"/>
    <p:sldId id="268" r:id="rId15"/>
    <p:sldId id="259" r:id="rId16"/>
    <p:sldId id="281" r:id="rId17"/>
    <p:sldId id="286" r:id="rId18"/>
    <p:sldId id="269" r:id="rId19"/>
    <p:sldId id="285" r:id="rId20"/>
    <p:sldId id="265" r:id="rId21"/>
    <p:sldId id="260" r:id="rId22"/>
    <p:sldId id="261" r:id="rId23"/>
    <p:sldId id="284" r:id="rId24"/>
    <p:sldId id="262" r:id="rId25"/>
    <p:sldId id="287" r:id="rId26"/>
    <p:sldId id="288" r:id="rId27"/>
    <p:sldId id="289" r:id="rId28"/>
    <p:sldId id="270" r:id="rId29"/>
    <p:sldId id="282" r:id="rId30"/>
    <p:sldId id="271" r:id="rId31"/>
    <p:sldId id="272" r:id="rId32"/>
    <p:sldId id="273" r:id="rId33"/>
    <p:sldId id="280" r:id="rId34"/>
    <p:sldId id="283" r:id="rId35"/>
    <p:sldId id="274" r:id="rId36"/>
    <p:sldId id="263" r:id="rId37"/>
    <p:sldId id="264" r:id="rId38"/>
    <p:sldId id="275" r:id="rId39"/>
    <p:sldId id="276" r:id="rId40"/>
    <p:sldId id="277" r:id="rId41"/>
    <p:sldId id="278"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p:scale>
          <a:sx n="71" d="100"/>
          <a:sy n="71" d="100"/>
        </p:scale>
        <p:origin x="-1362"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81E40-68BE-45E5-BF5D-5B499585A0BD}"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1DC79300-9637-4AD2-B262-6321D63F08E2}">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Күрделі мәселелерді шешу процесінде көрінеді</a:t>
          </a:r>
          <a:endParaRPr lang="ru-RU" sz="1800" i="0" dirty="0">
            <a:latin typeface="Times New Roman" pitchFamily="18" charset="0"/>
            <a:cs typeface="Times New Roman" pitchFamily="18" charset="0"/>
          </a:endParaRPr>
        </a:p>
      </dgm:t>
    </dgm:pt>
    <dgm:pt modelId="{C056D1DB-54A3-4E0A-8E69-2E63119E0CEA}" type="parTrans" cxnId="{DE7F5428-C89B-4347-90A9-A9E3F423DA01}">
      <dgm:prSet/>
      <dgm:spPr/>
      <dgm:t>
        <a:bodyPr/>
        <a:lstStyle/>
        <a:p>
          <a:endParaRPr lang="ru-RU"/>
        </a:p>
      </dgm:t>
    </dgm:pt>
    <dgm:pt modelId="{EE5B811C-383E-49C7-B3A0-385D57824D3B}" type="sibTrans" cxnId="{DE7F5428-C89B-4347-90A9-A9E3F423DA01}">
      <dgm:prSet/>
      <dgm:spPr/>
      <dgm:t>
        <a:bodyPr/>
        <a:lstStyle/>
        <a:p>
          <a:endParaRPr lang="ru-RU"/>
        </a:p>
      </dgm:t>
    </dgm:pt>
    <dgm:pt modelId="{5BA2EC67-1480-409A-8F27-1468B9FA9633}">
      <dgm:prSet phldrT="[Текст]" custT="1">
        <dgm:style>
          <a:lnRef idx="2">
            <a:schemeClr val="dk1"/>
          </a:lnRef>
          <a:fillRef idx="1">
            <a:schemeClr val="lt1"/>
          </a:fillRef>
          <a:effectRef idx="0">
            <a:schemeClr val="dk1"/>
          </a:effectRef>
          <a:fontRef idx="minor">
            <a:schemeClr val="dk1"/>
          </a:fontRef>
        </dgm:style>
      </dgm:prSet>
      <dgm:spPr/>
      <dgm:t>
        <a:bodyPr/>
        <a:lstStyle/>
        <a:p>
          <a:r>
            <a:rPr lang="ru-RU" sz="1800" i="0" dirty="0" err="1" smtClean="0">
              <a:latin typeface="Times New Roman" pitchFamily="18" charset="0"/>
              <a:cs typeface="Times New Roman" pitchFamily="18" charset="0"/>
            </a:rPr>
            <a:t>Жаңа өнім шығару процесінде</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көрінеді</a:t>
          </a:r>
          <a:endParaRPr lang="ru-RU" sz="1800" i="0" dirty="0">
            <a:latin typeface="Times New Roman" pitchFamily="18" charset="0"/>
            <a:cs typeface="Times New Roman" pitchFamily="18" charset="0"/>
          </a:endParaRPr>
        </a:p>
      </dgm:t>
    </dgm:pt>
    <dgm:pt modelId="{D780F2E2-99A3-4C3D-B4A0-E2D4C4D78ED1}" type="parTrans" cxnId="{AE83E24F-5F1F-4F58-BF5C-297892DFBF1D}">
      <dgm:prSet/>
      <dgm:spPr/>
      <dgm:t>
        <a:bodyPr/>
        <a:lstStyle/>
        <a:p>
          <a:endParaRPr lang="ru-RU"/>
        </a:p>
      </dgm:t>
    </dgm:pt>
    <dgm:pt modelId="{F71B1857-9705-4437-8B24-4A7A81270633}" type="sibTrans" cxnId="{AE83E24F-5F1F-4F58-BF5C-297892DFBF1D}">
      <dgm:prSet/>
      <dgm:spPr/>
      <dgm:t>
        <a:bodyPr/>
        <a:lstStyle/>
        <a:p>
          <a:endParaRPr lang="ru-RU"/>
        </a:p>
      </dgm:t>
    </dgm:pt>
    <dgm:pt modelId="{971A3379-36CD-45D9-8688-0E3D81F552A9}">
      <dgm:prSet phldrT="[Текст]" custT="1">
        <dgm:style>
          <a:lnRef idx="2">
            <a:schemeClr val="dk1"/>
          </a:lnRef>
          <a:fillRef idx="1">
            <a:schemeClr val="lt1"/>
          </a:fillRef>
          <a:effectRef idx="0">
            <a:schemeClr val="dk1"/>
          </a:effectRef>
          <a:fontRef idx="minor">
            <a:schemeClr val="dk1"/>
          </a:fontRef>
        </dgm:style>
      </dgm:prSet>
      <dgm:spPr/>
      <dgm:t>
        <a:bodyPr/>
        <a:lstStyle/>
        <a:p>
          <a:r>
            <a:rPr lang="ru-RU" sz="1800" i="0" dirty="0" err="1" smtClean="0">
              <a:latin typeface="Times New Roman" pitchFamily="18" charset="0"/>
              <a:cs typeface="Times New Roman" pitchFamily="18" charset="0"/>
            </a:rPr>
            <a:t>Сыртқы дүниені танып</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білу</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процесінде</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көрінеді</a:t>
          </a:r>
          <a:endParaRPr lang="ru-RU" sz="1800" i="0" dirty="0">
            <a:latin typeface="Times New Roman" pitchFamily="18" charset="0"/>
            <a:cs typeface="Times New Roman" pitchFamily="18" charset="0"/>
          </a:endParaRPr>
        </a:p>
      </dgm:t>
    </dgm:pt>
    <dgm:pt modelId="{9E84F8F3-62E0-4246-B051-13BCBC736540}" type="parTrans" cxnId="{026E20B3-2756-48D4-A335-B8A71D741AEE}">
      <dgm:prSet/>
      <dgm:spPr/>
      <dgm:t>
        <a:bodyPr/>
        <a:lstStyle/>
        <a:p>
          <a:endParaRPr lang="ru-RU"/>
        </a:p>
      </dgm:t>
    </dgm:pt>
    <dgm:pt modelId="{ED02D627-D821-4717-ABD9-CA673AE797FC}" type="sibTrans" cxnId="{026E20B3-2756-48D4-A335-B8A71D741AEE}">
      <dgm:prSet/>
      <dgm:spPr/>
      <dgm:t>
        <a:bodyPr/>
        <a:lstStyle/>
        <a:p>
          <a:endParaRPr lang="ru-RU"/>
        </a:p>
      </dgm:t>
    </dgm:pt>
    <dgm:pt modelId="{2C4C1F88-3315-4470-A75D-8A35806D66F9}">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Мүмкін болмайтын заттар мен құбылыстардың арасындағы мәнді байланыстар</a:t>
          </a:r>
          <a:endParaRPr lang="ru-RU" sz="1800" i="0" dirty="0">
            <a:latin typeface="Times New Roman" pitchFamily="18" charset="0"/>
            <a:cs typeface="Times New Roman" pitchFamily="18" charset="0"/>
          </a:endParaRPr>
        </a:p>
      </dgm:t>
    </dgm:pt>
    <dgm:pt modelId="{01EB1A0E-93B3-488C-ADAF-0A20D6F07B69}" type="parTrans" cxnId="{C91D288A-73BD-4774-9739-4BE55788F4FF}">
      <dgm:prSet/>
      <dgm:spPr/>
      <dgm:t>
        <a:bodyPr/>
        <a:lstStyle/>
        <a:p>
          <a:endParaRPr lang="ru-RU"/>
        </a:p>
      </dgm:t>
    </dgm:pt>
    <dgm:pt modelId="{173A0259-036D-41D9-8E4F-2E3436B0F219}" type="sibTrans" cxnId="{C91D288A-73BD-4774-9739-4BE55788F4FF}">
      <dgm:prSet/>
      <dgm:spPr/>
      <dgm:t>
        <a:bodyPr/>
        <a:lstStyle/>
        <a:p>
          <a:endParaRPr lang="ru-RU"/>
        </a:p>
      </dgm:t>
    </dgm:pt>
    <dgm:pt modelId="{03A9BE6A-F721-4C9E-9B28-8C82C3C79774}">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ішкі, танымдық құпия мәнін және жемісті болу субьективтілік</a:t>
          </a:r>
          <a:endParaRPr lang="ru-RU" sz="1800" i="0" dirty="0">
            <a:latin typeface="Times New Roman" pitchFamily="18" charset="0"/>
            <a:cs typeface="Times New Roman" pitchFamily="18" charset="0"/>
          </a:endParaRPr>
        </a:p>
      </dgm:t>
    </dgm:pt>
    <dgm:pt modelId="{1C017F78-B935-4A35-9CEC-4EDF1F602549}" type="parTrans" cxnId="{0293DC0C-6AF6-43B3-84AC-4B694A1AA42C}">
      <dgm:prSet/>
      <dgm:spPr/>
      <dgm:t>
        <a:bodyPr/>
        <a:lstStyle/>
        <a:p>
          <a:endParaRPr lang="ru-RU"/>
        </a:p>
      </dgm:t>
    </dgm:pt>
    <dgm:pt modelId="{3385FD2B-B88A-4C2C-8759-EB217E7BC2B8}" type="sibTrans" cxnId="{0293DC0C-6AF6-43B3-84AC-4B694A1AA42C}">
      <dgm:prSet/>
      <dgm:spPr/>
      <dgm:t>
        <a:bodyPr/>
        <a:lstStyle/>
        <a:p>
          <a:endParaRPr lang="ru-RU"/>
        </a:p>
      </dgm:t>
    </dgm:pt>
    <dgm:pt modelId="{106D66C3-3C2C-4144-ABC5-E0FF49A53E8F}">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Шындықты қайта өңдеу процесінде көрінеді</a:t>
          </a:r>
          <a:endParaRPr lang="ru-RU" sz="1800" i="0" dirty="0">
            <a:latin typeface="Times New Roman" pitchFamily="18" charset="0"/>
            <a:cs typeface="Times New Roman" pitchFamily="18" charset="0"/>
          </a:endParaRPr>
        </a:p>
      </dgm:t>
    </dgm:pt>
    <dgm:pt modelId="{A3DFA01B-A187-4642-B008-DE4D30CF5AEC}" type="parTrans" cxnId="{4720FE07-09E0-4160-8A85-CC397F62913E}">
      <dgm:prSet/>
      <dgm:spPr/>
      <dgm:t>
        <a:bodyPr/>
        <a:lstStyle/>
        <a:p>
          <a:endParaRPr lang="ru-RU"/>
        </a:p>
      </dgm:t>
    </dgm:pt>
    <dgm:pt modelId="{69B9E7E5-71F7-477B-B162-144EC9EFF642}" type="sibTrans" cxnId="{4720FE07-09E0-4160-8A85-CC397F62913E}">
      <dgm:prSet/>
      <dgm:spPr/>
      <dgm:t>
        <a:bodyPr/>
        <a:lstStyle/>
        <a:p>
          <a:endParaRPr lang="ru-RU"/>
        </a:p>
      </dgm:t>
    </dgm:pt>
    <dgm:pt modelId="{34B65353-30C1-45F0-A9B5-B26896C363E4}">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Сыртқы ортаға, табиғатқа бейімделушілік, оны қайта құруда көрінеді </a:t>
          </a:r>
          <a:endParaRPr lang="ru-RU" sz="1800" i="0" dirty="0">
            <a:latin typeface="Times New Roman" pitchFamily="18" charset="0"/>
            <a:cs typeface="Times New Roman" pitchFamily="18" charset="0"/>
          </a:endParaRPr>
        </a:p>
      </dgm:t>
    </dgm:pt>
    <dgm:pt modelId="{3B9D8174-E011-4B86-8269-4FE608FA5B65}" type="parTrans" cxnId="{A4DEC082-3A5E-4305-BDF2-4BE3FDC9890E}">
      <dgm:prSet/>
      <dgm:spPr/>
      <dgm:t>
        <a:bodyPr/>
        <a:lstStyle/>
        <a:p>
          <a:endParaRPr lang="ru-RU"/>
        </a:p>
      </dgm:t>
    </dgm:pt>
    <dgm:pt modelId="{41AA68A9-C71F-43E6-810C-B58259D35BE0}" type="sibTrans" cxnId="{A4DEC082-3A5E-4305-BDF2-4BE3FDC9890E}">
      <dgm:prSet/>
      <dgm:spPr/>
      <dgm:t>
        <a:bodyPr/>
        <a:lstStyle/>
        <a:p>
          <a:endParaRPr lang="ru-RU"/>
        </a:p>
      </dgm:t>
    </dgm:pt>
    <dgm:pt modelId="{75A85BE0-54A0-4023-8DDA-A7B57E074CF2}">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Творчестволық бейнелеуде көрінеді</a:t>
          </a:r>
          <a:endParaRPr lang="ru-RU" sz="1800" i="0" dirty="0">
            <a:latin typeface="Times New Roman" pitchFamily="18" charset="0"/>
            <a:cs typeface="Times New Roman" pitchFamily="18" charset="0"/>
          </a:endParaRPr>
        </a:p>
      </dgm:t>
    </dgm:pt>
    <dgm:pt modelId="{5C2613E6-5133-4B0A-AE06-AB7AC835C65A}" type="parTrans" cxnId="{C3EAD458-7217-44D9-8294-9F4B010B0FF6}">
      <dgm:prSet/>
      <dgm:spPr/>
      <dgm:t>
        <a:bodyPr/>
        <a:lstStyle/>
        <a:p>
          <a:endParaRPr lang="ru-RU"/>
        </a:p>
      </dgm:t>
    </dgm:pt>
    <dgm:pt modelId="{0EBAE94B-6879-4714-B213-B77D59611344}" type="sibTrans" cxnId="{C3EAD458-7217-44D9-8294-9F4B010B0FF6}">
      <dgm:prSet/>
      <dgm:spPr/>
      <dgm:t>
        <a:bodyPr/>
        <a:lstStyle/>
        <a:p>
          <a:endParaRPr lang="ru-RU"/>
        </a:p>
      </dgm:t>
    </dgm:pt>
    <dgm:pt modelId="{FAB902D0-CD87-4051-A898-8CBC46BB0735}">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Мақсат құрушылық. Болашақтық бейне құруда көрінеді </a:t>
          </a:r>
          <a:endParaRPr lang="ru-RU" sz="1800" i="0" dirty="0">
            <a:latin typeface="Times New Roman" pitchFamily="18" charset="0"/>
            <a:cs typeface="Times New Roman" pitchFamily="18" charset="0"/>
          </a:endParaRPr>
        </a:p>
      </dgm:t>
    </dgm:pt>
    <dgm:pt modelId="{59851252-CF93-4E9B-8694-BE93DBDB4E8D}" type="parTrans" cxnId="{115D08D1-98EB-4394-89E0-183E823BA789}">
      <dgm:prSet/>
      <dgm:spPr/>
      <dgm:t>
        <a:bodyPr/>
        <a:lstStyle/>
        <a:p>
          <a:endParaRPr lang="ru-RU"/>
        </a:p>
      </dgm:t>
    </dgm:pt>
    <dgm:pt modelId="{9359F717-B679-4A19-AF4D-6D46E75BC54C}" type="sibTrans" cxnId="{115D08D1-98EB-4394-89E0-183E823BA789}">
      <dgm:prSet/>
      <dgm:spPr/>
      <dgm:t>
        <a:bodyPr/>
        <a:lstStyle/>
        <a:p>
          <a:endParaRPr lang="ru-RU"/>
        </a:p>
      </dgm:t>
    </dgm:pt>
    <dgm:pt modelId="{ECF1D41B-C787-4254-AF45-9A8D61A1C1B3}">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Рефлексия жағдайында көрінеді</a:t>
          </a:r>
          <a:endParaRPr lang="ru-RU" sz="1800" i="0" dirty="0">
            <a:latin typeface="Times New Roman" pitchFamily="18" charset="0"/>
            <a:cs typeface="Times New Roman" pitchFamily="18" charset="0"/>
          </a:endParaRPr>
        </a:p>
      </dgm:t>
    </dgm:pt>
    <dgm:pt modelId="{BE3429F2-49CA-4645-81E7-DCE44419F00E}" type="parTrans" cxnId="{680B96AB-EEC8-41B6-BF40-8D6DB321D000}">
      <dgm:prSet/>
      <dgm:spPr/>
      <dgm:t>
        <a:bodyPr/>
        <a:lstStyle/>
        <a:p>
          <a:endParaRPr lang="ru-RU"/>
        </a:p>
      </dgm:t>
    </dgm:pt>
    <dgm:pt modelId="{92C44FCE-43F5-44CE-A8AC-E8D2F6BB0C0D}" type="sibTrans" cxnId="{680B96AB-EEC8-41B6-BF40-8D6DB321D000}">
      <dgm:prSet/>
      <dgm:spPr/>
      <dgm:t>
        <a:bodyPr/>
        <a:lstStyle/>
        <a:p>
          <a:endParaRPr lang="ru-RU"/>
        </a:p>
      </dgm:t>
    </dgm:pt>
    <dgm:pt modelId="{8F1B9569-1428-4298-A52B-69ED92A1D563}" type="pres">
      <dgm:prSet presAssocID="{C9E81E40-68BE-45E5-BF5D-5B499585A0BD}" presName="diagram" presStyleCnt="0">
        <dgm:presLayoutVars>
          <dgm:dir/>
          <dgm:resizeHandles val="exact"/>
        </dgm:presLayoutVars>
      </dgm:prSet>
      <dgm:spPr/>
      <dgm:t>
        <a:bodyPr/>
        <a:lstStyle/>
        <a:p>
          <a:endParaRPr lang="ru-RU"/>
        </a:p>
      </dgm:t>
    </dgm:pt>
    <dgm:pt modelId="{0B497241-39CC-4C39-B7A7-EEB14216F2FB}" type="pres">
      <dgm:prSet presAssocID="{1DC79300-9637-4AD2-B262-6321D63F08E2}" presName="node" presStyleLbl="node1" presStyleIdx="0" presStyleCnt="10">
        <dgm:presLayoutVars>
          <dgm:bulletEnabled val="1"/>
        </dgm:presLayoutVars>
      </dgm:prSet>
      <dgm:spPr/>
      <dgm:t>
        <a:bodyPr/>
        <a:lstStyle/>
        <a:p>
          <a:endParaRPr lang="ru-RU"/>
        </a:p>
      </dgm:t>
    </dgm:pt>
    <dgm:pt modelId="{8BA06BA0-67E0-4F77-BDC7-4FEBEC46C734}" type="pres">
      <dgm:prSet presAssocID="{EE5B811C-383E-49C7-B3A0-385D57824D3B}" presName="sibTrans" presStyleCnt="0"/>
      <dgm:spPr/>
    </dgm:pt>
    <dgm:pt modelId="{49B7F5AF-180B-46CA-87E0-10E252E383CB}" type="pres">
      <dgm:prSet presAssocID="{5BA2EC67-1480-409A-8F27-1468B9FA9633}" presName="node" presStyleLbl="node1" presStyleIdx="1" presStyleCnt="10">
        <dgm:presLayoutVars>
          <dgm:bulletEnabled val="1"/>
        </dgm:presLayoutVars>
      </dgm:prSet>
      <dgm:spPr/>
      <dgm:t>
        <a:bodyPr/>
        <a:lstStyle/>
        <a:p>
          <a:endParaRPr lang="ru-RU"/>
        </a:p>
      </dgm:t>
    </dgm:pt>
    <dgm:pt modelId="{E87C29A2-FE99-4140-BEBD-4970FE396759}" type="pres">
      <dgm:prSet presAssocID="{F71B1857-9705-4437-8B24-4A7A81270633}" presName="sibTrans" presStyleCnt="0"/>
      <dgm:spPr/>
    </dgm:pt>
    <dgm:pt modelId="{683E72B4-084E-4550-80C2-E482FEA4E461}" type="pres">
      <dgm:prSet presAssocID="{971A3379-36CD-45D9-8688-0E3D81F552A9}" presName="node" presStyleLbl="node1" presStyleIdx="2" presStyleCnt="10">
        <dgm:presLayoutVars>
          <dgm:bulletEnabled val="1"/>
        </dgm:presLayoutVars>
      </dgm:prSet>
      <dgm:spPr/>
      <dgm:t>
        <a:bodyPr/>
        <a:lstStyle/>
        <a:p>
          <a:endParaRPr lang="ru-RU"/>
        </a:p>
      </dgm:t>
    </dgm:pt>
    <dgm:pt modelId="{5DF1C9C9-DF05-404A-973C-522127D6A183}" type="pres">
      <dgm:prSet presAssocID="{ED02D627-D821-4717-ABD9-CA673AE797FC}" presName="sibTrans" presStyleCnt="0"/>
      <dgm:spPr/>
    </dgm:pt>
    <dgm:pt modelId="{3E815105-BD48-4A5A-8F25-3FD8A54D430C}" type="pres">
      <dgm:prSet presAssocID="{2C4C1F88-3315-4470-A75D-8A35806D66F9}" presName="node" presStyleLbl="node1" presStyleIdx="3" presStyleCnt="10">
        <dgm:presLayoutVars>
          <dgm:bulletEnabled val="1"/>
        </dgm:presLayoutVars>
      </dgm:prSet>
      <dgm:spPr/>
      <dgm:t>
        <a:bodyPr/>
        <a:lstStyle/>
        <a:p>
          <a:endParaRPr lang="ru-RU"/>
        </a:p>
      </dgm:t>
    </dgm:pt>
    <dgm:pt modelId="{3686C616-9CDB-4890-8D86-811218DED963}" type="pres">
      <dgm:prSet presAssocID="{173A0259-036D-41D9-8E4F-2E3436B0F219}" presName="sibTrans" presStyleCnt="0"/>
      <dgm:spPr/>
    </dgm:pt>
    <dgm:pt modelId="{8FDA0428-E5D0-4460-A632-C9B1EF0BC085}" type="pres">
      <dgm:prSet presAssocID="{03A9BE6A-F721-4C9E-9B28-8C82C3C79774}" presName="node" presStyleLbl="node1" presStyleIdx="4" presStyleCnt="10">
        <dgm:presLayoutVars>
          <dgm:bulletEnabled val="1"/>
        </dgm:presLayoutVars>
      </dgm:prSet>
      <dgm:spPr/>
      <dgm:t>
        <a:bodyPr/>
        <a:lstStyle/>
        <a:p>
          <a:endParaRPr lang="ru-RU"/>
        </a:p>
      </dgm:t>
    </dgm:pt>
    <dgm:pt modelId="{DBA0F03D-348D-4B90-B274-5C24CB31DCE3}" type="pres">
      <dgm:prSet presAssocID="{3385FD2B-B88A-4C2C-8759-EB217E7BC2B8}" presName="sibTrans" presStyleCnt="0"/>
      <dgm:spPr/>
    </dgm:pt>
    <dgm:pt modelId="{0224EA81-77CD-456A-9915-E68C5E6D4C58}" type="pres">
      <dgm:prSet presAssocID="{106D66C3-3C2C-4144-ABC5-E0FF49A53E8F}" presName="node" presStyleLbl="node1" presStyleIdx="5" presStyleCnt="10">
        <dgm:presLayoutVars>
          <dgm:bulletEnabled val="1"/>
        </dgm:presLayoutVars>
      </dgm:prSet>
      <dgm:spPr/>
      <dgm:t>
        <a:bodyPr/>
        <a:lstStyle/>
        <a:p>
          <a:endParaRPr lang="ru-RU"/>
        </a:p>
      </dgm:t>
    </dgm:pt>
    <dgm:pt modelId="{32A33921-F383-40DE-BCBB-3EAB9F7F803D}" type="pres">
      <dgm:prSet presAssocID="{69B9E7E5-71F7-477B-B162-144EC9EFF642}" presName="sibTrans" presStyleCnt="0"/>
      <dgm:spPr/>
    </dgm:pt>
    <dgm:pt modelId="{04ADE320-C8EE-414D-B4A2-DA78A172FC4C}" type="pres">
      <dgm:prSet presAssocID="{34B65353-30C1-45F0-A9B5-B26896C363E4}" presName="node" presStyleLbl="node1" presStyleIdx="6" presStyleCnt="10" custLinFactNeighborX="-1612" custLinFactNeighborY="870">
        <dgm:presLayoutVars>
          <dgm:bulletEnabled val="1"/>
        </dgm:presLayoutVars>
      </dgm:prSet>
      <dgm:spPr/>
      <dgm:t>
        <a:bodyPr/>
        <a:lstStyle/>
        <a:p>
          <a:endParaRPr lang="ru-RU"/>
        </a:p>
      </dgm:t>
    </dgm:pt>
    <dgm:pt modelId="{43FA6E56-8539-4971-9075-D292A4CA8FD8}" type="pres">
      <dgm:prSet presAssocID="{41AA68A9-C71F-43E6-810C-B58259D35BE0}" presName="sibTrans" presStyleCnt="0"/>
      <dgm:spPr/>
    </dgm:pt>
    <dgm:pt modelId="{D12A7F43-3C61-4CFD-A943-14DDA11C9A69}" type="pres">
      <dgm:prSet presAssocID="{75A85BE0-54A0-4023-8DDA-A7B57E074CF2}" presName="node" presStyleLbl="node1" presStyleIdx="7" presStyleCnt="10">
        <dgm:presLayoutVars>
          <dgm:bulletEnabled val="1"/>
        </dgm:presLayoutVars>
      </dgm:prSet>
      <dgm:spPr/>
      <dgm:t>
        <a:bodyPr/>
        <a:lstStyle/>
        <a:p>
          <a:endParaRPr lang="ru-RU"/>
        </a:p>
      </dgm:t>
    </dgm:pt>
    <dgm:pt modelId="{5E0C1CBD-A598-4952-A521-D7EF53CAAE92}" type="pres">
      <dgm:prSet presAssocID="{0EBAE94B-6879-4714-B213-B77D59611344}" presName="sibTrans" presStyleCnt="0"/>
      <dgm:spPr/>
    </dgm:pt>
    <dgm:pt modelId="{3CC0C2FE-4CF7-4B17-A99F-8B344917D46A}" type="pres">
      <dgm:prSet presAssocID="{FAB902D0-CD87-4051-A898-8CBC46BB0735}" presName="node" presStyleLbl="node1" presStyleIdx="8" presStyleCnt="10">
        <dgm:presLayoutVars>
          <dgm:bulletEnabled val="1"/>
        </dgm:presLayoutVars>
      </dgm:prSet>
      <dgm:spPr/>
      <dgm:t>
        <a:bodyPr/>
        <a:lstStyle/>
        <a:p>
          <a:endParaRPr lang="ru-RU"/>
        </a:p>
      </dgm:t>
    </dgm:pt>
    <dgm:pt modelId="{A47FEF98-5505-411E-B2AE-F499F5187E22}" type="pres">
      <dgm:prSet presAssocID="{9359F717-B679-4A19-AF4D-6D46E75BC54C}" presName="sibTrans" presStyleCnt="0"/>
      <dgm:spPr/>
    </dgm:pt>
    <dgm:pt modelId="{88785FFC-0D9D-4934-884A-3F12A007B4F5}" type="pres">
      <dgm:prSet presAssocID="{ECF1D41B-C787-4254-AF45-9A8D61A1C1B3}" presName="node" presStyleLbl="node1" presStyleIdx="9" presStyleCnt="10">
        <dgm:presLayoutVars>
          <dgm:bulletEnabled val="1"/>
        </dgm:presLayoutVars>
      </dgm:prSet>
      <dgm:spPr/>
      <dgm:t>
        <a:bodyPr/>
        <a:lstStyle/>
        <a:p>
          <a:endParaRPr lang="ru-RU"/>
        </a:p>
      </dgm:t>
    </dgm:pt>
  </dgm:ptLst>
  <dgm:cxnLst>
    <dgm:cxn modelId="{680B96AB-EEC8-41B6-BF40-8D6DB321D000}" srcId="{C9E81E40-68BE-45E5-BF5D-5B499585A0BD}" destId="{ECF1D41B-C787-4254-AF45-9A8D61A1C1B3}" srcOrd="9" destOrd="0" parTransId="{BE3429F2-49CA-4645-81E7-DCE44419F00E}" sibTransId="{92C44FCE-43F5-44CE-A8AC-E8D2F6BB0C0D}"/>
    <dgm:cxn modelId="{9F61CBF8-CCAF-44BE-B821-7CBD7B243157}" type="presOf" srcId="{2C4C1F88-3315-4470-A75D-8A35806D66F9}" destId="{3E815105-BD48-4A5A-8F25-3FD8A54D430C}" srcOrd="0" destOrd="0" presId="urn:microsoft.com/office/officeart/2005/8/layout/default#2"/>
    <dgm:cxn modelId="{026E20B3-2756-48D4-A335-B8A71D741AEE}" srcId="{C9E81E40-68BE-45E5-BF5D-5B499585A0BD}" destId="{971A3379-36CD-45D9-8688-0E3D81F552A9}" srcOrd="2" destOrd="0" parTransId="{9E84F8F3-62E0-4246-B051-13BCBC736540}" sibTransId="{ED02D627-D821-4717-ABD9-CA673AE797FC}"/>
    <dgm:cxn modelId="{0293DC0C-6AF6-43B3-84AC-4B694A1AA42C}" srcId="{C9E81E40-68BE-45E5-BF5D-5B499585A0BD}" destId="{03A9BE6A-F721-4C9E-9B28-8C82C3C79774}" srcOrd="4" destOrd="0" parTransId="{1C017F78-B935-4A35-9CEC-4EDF1F602549}" sibTransId="{3385FD2B-B88A-4C2C-8759-EB217E7BC2B8}"/>
    <dgm:cxn modelId="{0DC05277-112B-44AD-88AB-CB216E166D89}" type="presOf" srcId="{75A85BE0-54A0-4023-8DDA-A7B57E074CF2}" destId="{D12A7F43-3C61-4CFD-A943-14DDA11C9A69}" srcOrd="0" destOrd="0" presId="urn:microsoft.com/office/officeart/2005/8/layout/default#2"/>
    <dgm:cxn modelId="{C91D288A-73BD-4774-9739-4BE55788F4FF}" srcId="{C9E81E40-68BE-45E5-BF5D-5B499585A0BD}" destId="{2C4C1F88-3315-4470-A75D-8A35806D66F9}" srcOrd="3" destOrd="0" parTransId="{01EB1A0E-93B3-488C-ADAF-0A20D6F07B69}" sibTransId="{173A0259-036D-41D9-8E4F-2E3436B0F219}"/>
    <dgm:cxn modelId="{F49ADC78-911A-4BD8-BFAD-3137C237A88A}" type="presOf" srcId="{971A3379-36CD-45D9-8688-0E3D81F552A9}" destId="{683E72B4-084E-4550-80C2-E482FEA4E461}" srcOrd="0" destOrd="0" presId="urn:microsoft.com/office/officeart/2005/8/layout/default#2"/>
    <dgm:cxn modelId="{AE83E24F-5F1F-4F58-BF5C-297892DFBF1D}" srcId="{C9E81E40-68BE-45E5-BF5D-5B499585A0BD}" destId="{5BA2EC67-1480-409A-8F27-1468B9FA9633}" srcOrd="1" destOrd="0" parTransId="{D780F2E2-99A3-4C3D-B4A0-E2D4C4D78ED1}" sibTransId="{F71B1857-9705-4437-8B24-4A7A81270633}"/>
    <dgm:cxn modelId="{A4DEC082-3A5E-4305-BDF2-4BE3FDC9890E}" srcId="{C9E81E40-68BE-45E5-BF5D-5B499585A0BD}" destId="{34B65353-30C1-45F0-A9B5-B26896C363E4}" srcOrd="6" destOrd="0" parTransId="{3B9D8174-E011-4B86-8269-4FE608FA5B65}" sibTransId="{41AA68A9-C71F-43E6-810C-B58259D35BE0}"/>
    <dgm:cxn modelId="{115D08D1-98EB-4394-89E0-183E823BA789}" srcId="{C9E81E40-68BE-45E5-BF5D-5B499585A0BD}" destId="{FAB902D0-CD87-4051-A898-8CBC46BB0735}" srcOrd="8" destOrd="0" parTransId="{59851252-CF93-4E9B-8694-BE93DBDB4E8D}" sibTransId="{9359F717-B679-4A19-AF4D-6D46E75BC54C}"/>
    <dgm:cxn modelId="{0A55057F-6578-4DBF-9063-51B308A1F629}" type="presOf" srcId="{106D66C3-3C2C-4144-ABC5-E0FF49A53E8F}" destId="{0224EA81-77CD-456A-9915-E68C5E6D4C58}" srcOrd="0" destOrd="0" presId="urn:microsoft.com/office/officeart/2005/8/layout/default#2"/>
    <dgm:cxn modelId="{088B6148-D613-425C-A78E-DB966766D3A0}" type="presOf" srcId="{03A9BE6A-F721-4C9E-9B28-8C82C3C79774}" destId="{8FDA0428-E5D0-4460-A632-C9B1EF0BC085}" srcOrd="0" destOrd="0" presId="urn:microsoft.com/office/officeart/2005/8/layout/default#2"/>
    <dgm:cxn modelId="{79FC6A51-B956-4A87-BEB5-7EC368D707DA}" type="presOf" srcId="{34B65353-30C1-45F0-A9B5-B26896C363E4}" destId="{04ADE320-C8EE-414D-B4A2-DA78A172FC4C}" srcOrd="0" destOrd="0" presId="urn:microsoft.com/office/officeart/2005/8/layout/default#2"/>
    <dgm:cxn modelId="{C3EAD458-7217-44D9-8294-9F4B010B0FF6}" srcId="{C9E81E40-68BE-45E5-BF5D-5B499585A0BD}" destId="{75A85BE0-54A0-4023-8DDA-A7B57E074CF2}" srcOrd="7" destOrd="0" parTransId="{5C2613E6-5133-4B0A-AE06-AB7AC835C65A}" sibTransId="{0EBAE94B-6879-4714-B213-B77D59611344}"/>
    <dgm:cxn modelId="{D56FC521-FC20-4F0D-B357-8385EE915FD9}" type="presOf" srcId="{ECF1D41B-C787-4254-AF45-9A8D61A1C1B3}" destId="{88785FFC-0D9D-4934-884A-3F12A007B4F5}" srcOrd="0" destOrd="0" presId="urn:microsoft.com/office/officeart/2005/8/layout/default#2"/>
    <dgm:cxn modelId="{DE7F5428-C89B-4347-90A9-A9E3F423DA01}" srcId="{C9E81E40-68BE-45E5-BF5D-5B499585A0BD}" destId="{1DC79300-9637-4AD2-B262-6321D63F08E2}" srcOrd="0" destOrd="0" parTransId="{C056D1DB-54A3-4E0A-8E69-2E63119E0CEA}" sibTransId="{EE5B811C-383E-49C7-B3A0-385D57824D3B}"/>
    <dgm:cxn modelId="{29CDDB8E-66F5-4CD5-8E34-44E5D241B25D}" type="presOf" srcId="{C9E81E40-68BE-45E5-BF5D-5B499585A0BD}" destId="{8F1B9569-1428-4298-A52B-69ED92A1D563}" srcOrd="0" destOrd="0" presId="urn:microsoft.com/office/officeart/2005/8/layout/default#2"/>
    <dgm:cxn modelId="{AF043978-1BDF-4F18-8A47-EBB3712240C1}" type="presOf" srcId="{5BA2EC67-1480-409A-8F27-1468B9FA9633}" destId="{49B7F5AF-180B-46CA-87E0-10E252E383CB}" srcOrd="0" destOrd="0" presId="urn:microsoft.com/office/officeart/2005/8/layout/default#2"/>
    <dgm:cxn modelId="{90E97337-53A7-47A3-A250-DCC9229EDA2E}" type="presOf" srcId="{1DC79300-9637-4AD2-B262-6321D63F08E2}" destId="{0B497241-39CC-4C39-B7A7-EEB14216F2FB}" srcOrd="0" destOrd="0" presId="urn:microsoft.com/office/officeart/2005/8/layout/default#2"/>
    <dgm:cxn modelId="{4720FE07-09E0-4160-8A85-CC397F62913E}" srcId="{C9E81E40-68BE-45E5-BF5D-5B499585A0BD}" destId="{106D66C3-3C2C-4144-ABC5-E0FF49A53E8F}" srcOrd="5" destOrd="0" parTransId="{A3DFA01B-A187-4642-B008-DE4D30CF5AEC}" sibTransId="{69B9E7E5-71F7-477B-B162-144EC9EFF642}"/>
    <dgm:cxn modelId="{FB561EA2-2540-4A2F-95B7-D017B59E6BF5}" type="presOf" srcId="{FAB902D0-CD87-4051-A898-8CBC46BB0735}" destId="{3CC0C2FE-4CF7-4B17-A99F-8B344917D46A}" srcOrd="0" destOrd="0" presId="urn:microsoft.com/office/officeart/2005/8/layout/default#2"/>
    <dgm:cxn modelId="{2751A657-A127-46F2-8337-8029BA477BE8}" type="presParOf" srcId="{8F1B9569-1428-4298-A52B-69ED92A1D563}" destId="{0B497241-39CC-4C39-B7A7-EEB14216F2FB}" srcOrd="0" destOrd="0" presId="urn:microsoft.com/office/officeart/2005/8/layout/default#2"/>
    <dgm:cxn modelId="{AEA877C3-D0AF-4CCF-B5C6-0A795850DA4F}" type="presParOf" srcId="{8F1B9569-1428-4298-A52B-69ED92A1D563}" destId="{8BA06BA0-67E0-4F77-BDC7-4FEBEC46C734}" srcOrd="1" destOrd="0" presId="urn:microsoft.com/office/officeart/2005/8/layout/default#2"/>
    <dgm:cxn modelId="{809E375D-1DE0-4DE7-AC09-127A6C5690B4}" type="presParOf" srcId="{8F1B9569-1428-4298-A52B-69ED92A1D563}" destId="{49B7F5AF-180B-46CA-87E0-10E252E383CB}" srcOrd="2" destOrd="0" presId="urn:microsoft.com/office/officeart/2005/8/layout/default#2"/>
    <dgm:cxn modelId="{8A9C70EE-3AB2-453C-AC24-42F331A91812}" type="presParOf" srcId="{8F1B9569-1428-4298-A52B-69ED92A1D563}" destId="{E87C29A2-FE99-4140-BEBD-4970FE396759}" srcOrd="3" destOrd="0" presId="urn:microsoft.com/office/officeart/2005/8/layout/default#2"/>
    <dgm:cxn modelId="{7C429A17-9614-4424-9E81-B38FC3EC751C}" type="presParOf" srcId="{8F1B9569-1428-4298-A52B-69ED92A1D563}" destId="{683E72B4-084E-4550-80C2-E482FEA4E461}" srcOrd="4" destOrd="0" presId="urn:microsoft.com/office/officeart/2005/8/layout/default#2"/>
    <dgm:cxn modelId="{835B772E-7FAD-4958-A513-4A9E309240A5}" type="presParOf" srcId="{8F1B9569-1428-4298-A52B-69ED92A1D563}" destId="{5DF1C9C9-DF05-404A-973C-522127D6A183}" srcOrd="5" destOrd="0" presId="urn:microsoft.com/office/officeart/2005/8/layout/default#2"/>
    <dgm:cxn modelId="{8627BE49-303B-4303-805C-567879EC27E9}" type="presParOf" srcId="{8F1B9569-1428-4298-A52B-69ED92A1D563}" destId="{3E815105-BD48-4A5A-8F25-3FD8A54D430C}" srcOrd="6" destOrd="0" presId="urn:microsoft.com/office/officeart/2005/8/layout/default#2"/>
    <dgm:cxn modelId="{CE34E74F-999B-46A4-AEF4-D237681F9770}" type="presParOf" srcId="{8F1B9569-1428-4298-A52B-69ED92A1D563}" destId="{3686C616-9CDB-4890-8D86-811218DED963}" srcOrd="7" destOrd="0" presId="urn:microsoft.com/office/officeart/2005/8/layout/default#2"/>
    <dgm:cxn modelId="{4D24D7B4-3356-4066-847B-8181A8B9ED73}" type="presParOf" srcId="{8F1B9569-1428-4298-A52B-69ED92A1D563}" destId="{8FDA0428-E5D0-4460-A632-C9B1EF0BC085}" srcOrd="8" destOrd="0" presId="urn:microsoft.com/office/officeart/2005/8/layout/default#2"/>
    <dgm:cxn modelId="{C725EF98-DAF7-4973-A805-7AA195A1AAF7}" type="presParOf" srcId="{8F1B9569-1428-4298-A52B-69ED92A1D563}" destId="{DBA0F03D-348D-4B90-B274-5C24CB31DCE3}" srcOrd="9" destOrd="0" presId="urn:microsoft.com/office/officeart/2005/8/layout/default#2"/>
    <dgm:cxn modelId="{1DCDFFDD-37AC-4F5C-8DDB-58839CB23D90}" type="presParOf" srcId="{8F1B9569-1428-4298-A52B-69ED92A1D563}" destId="{0224EA81-77CD-456A-9915-E68C5E6D4C58}" srcOrd="10" destOrd="0" presId="urn:microsoft.com/office/officeart/2005/8/layout/default#2"/>
    <dgm:cxn modelId="{5B4B47DA-B11F-40A0-A6B5-85ECF2BE343B}" type="presParOf" srcId="{8F1B9569-1428-4298-A52B-69ED92A1D563}" destId="{32A33921-F383-40DE-BCBB-3EAB9F7F803D}" srcOrd="11" destOrd="0" presId="urn:microsoft.com/office/officeart/2005/8/layout/default#2"/>
    <dgm:cxn modelId="{178B6923-F411-4A30-B7A5-7750BB3CEECE}" type="presParOf" srcId="{8F1B9569-1428-4298-A52B-69ED92A1D563}" destId="{04ADE320-C8EE-414D-B4A2-DA78A172FC4C}" srcOrd="12" destOrd="0" presId="urn:microsoft.com/office/officeart/2005/8/layout/default#2"/>
    <dgm:cxn modelId="{BD8857DC-C566-49C7-AD61-5816B1B96434}" type="presParOf" srcId="{8F1B9569-1428-4298-A52B-69ED92A1D563}" destId="{43FA6E56-8539-4971-9075-D292A4CA8FD8}" srcOrd="13" destOrd="0" presId="urn:microsoft.com/office/officeart/2005/8/layout/default#2"/>
    <dgm:cxn modelId="{8ECB0F21-1F0F-4366-B713-2EB1C1F94815}" type="presParOf" srcId="{8F1B9569-1428-4298-A52B-69ED92A1D563}" destId="{D12A7F43-3C61-4CFD-A943-14DDA11C9A69}" srcOrd="14" destOrd="0" presId="urn:microsoft.com/office/officeart/2005/8/layout/default#2"/>
    <dgm:cxn modelId="{483CE6F5-105E-4DDF-886E-0285B6DC4EAB}" type="presParOf" srcId="{8F1B9569-1428-4298-A52B-69ED92A1D563}" destId="{5E0C1CBD-A598-4952-A521-D7EF53CAAE92}" srcOrd="15" destOrd="0" presId="urn:microsoft.com/office/officeart/2005/8/layout/default#2"/>
    <dgm:cxn modelId="{3CF234E0-AB1E-4D86-A6A1-CD584762CD3B}" type="presParOf" srcId="{8F1B9569-1428-4298-A52B-69ED92A1D563}" destId="{3CC0C2FE-4CF7-4B17-A99F-8B344917D46A}" srcOrd="16" destOrd="0" presId="urn:microsoft.com/office/officeart/2005/8/layout/default#2"/>
    <dgm:cxn modelId="{E154615F-0B47-4DC9-B666-A5F5AEF63459}" type="presParOf" srcId="{8F1B9569-1428-4298-A52B-69ED92A1D563}" destId="{A47FEF98-5505-411E-B2AE-F499F5187E22}" srcOrd="17" destOrd="0" presId="urn:microsoft.com/office/officeart/2005/8/layout/default#2"/>
    <dgm:cxn modelId="{56525C2D-048C-46D3-B81A-E82A72232C82}" type="presParOf" srcId="{8F1B9569-1428-4298-A52B-69ED92A1D563}" destId="{88785FFC-0D9D-4934-884A-3F12A007B4F5}" srcOrd="18"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81E40-68BE-45E5-BF5D-5B499585A0BD}"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1DC79300-9637-4AD2-B262-6321D63F08E2}">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Күрделі мәселелерді шешу процесі</a:t>
          </a:r>
          <a:endParaRPr lang="ru-RU" sz="1800" i="0" dirty="0">
            <a:latin typeface="Times New Roman" pitchFamily="18" charset="0"/>
            <a:cs typeface="Times New Roman" pitchFamily="18" charset="0"/>
          </a:endParaRPr>
        </a:p>
      </dgm:t>
    </dgm:pt>
    <dgm:pt modelId="{C056D1DB-54A3-4E0A-8E69-2E63119E0CEA}" type="parTrans" cxnId="{DE7F5428-C89B-4347-90A9-A9E3F423DA01}">
      <dgm:prSet/>
      <dgm:spPr/>
      <dgm:t>
        <a:bodyPr/>
        <a:lstStyle/>
        <a:p>
          <a:endParaRPr lang="ru-RU"/>
        </a:p>
      </dgm:t>
    </dgm:pt>
    <dgm:pt modelId="{EE5B811C-383E-49C7-B3A0-385D57824D3B}" type="sibTrans" cxnId="{DE7F5428-C89B-4347-90A9-A9E3F423DA01}">
      <dgm:prSet/>
      <dgm:spPr/>
      <dgm:t>
        <a:bodyPr/>
        <a:lstStyle/>
        <a:p>
          <a:endParaRPr lang="ru-RU"/>
        </a:p>
      </dgm:t>
    </dgm:pt>
    <dgm:pt modelId="{5BA2EC67-1480-409A-8F27-1468B9FA9633}">
      <dgm:prSet phldrT="[Текст]" custT="1">
        <dgm:style>
          <a:lnRef idx="2">
            <a:schemeClr val="dk1"/>
          </a:lnRef>
          <a:fillRef idx="1">
            <a:schemeClr val="lt1"/>
          </a:fillRef>
          <a:effectRef idx="0">
            <a:schemeClr val="dk1"/>
          </a:effectRef>
          <a:fontRef idx="minor">
            <a:schemeClr val="dk1"/>
          </a:fontRef>
        </dgm:style>
      </dgm:prSet>
      <dgm:spPr/>
      <dgm:t>
        <a:bodyPr/>
        <a:lstStyle/>
        <a:p>
          <a:r>
            <a:rPr lang="ru-RU" sz="1800" i="0" dirty="0" err="1" smtClean="0">
              <a:latin typeface="Times New Roman" pitchFamily="18" charset="0"/>
              <a:cs typeface="Times New Roman" pitchFamily="18" charset="0"/>
            </a:rPr>
            <a:t>Жаңа</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өнім</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шығару</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процесі</a:t>
          </a:r>
          <a:endParaRPr lang="ru-RU" sz="1800" i="0" dirty="0">
            <a:latin typeface="Times New Roman" pitchFamily="18" charset="0"/>
            <a:cs typeface="Times New Roman" pitchFamily="18" charset="0"/>
          </a:endParaRPr>
        </a:p>
      </dgm:t>
    </dgm:pt>
    <dgm:pt modelId="{D780F2E2-99A3-4C3D-B4A0-E2D4C4D78ED1}" type="parTrans" cxnId="{AE83E24F-5F1F-4F58-BF5C-297892DFBF1D}">
      <dgm:prSet/>
      <dgm:spPr/>
      <dgm:t>
        <a:bodyPr/>
        <a:lstStyle/>
        <a:p>
          <a:endParaRPr lang="ru-RU"/>
        </a:p>
      </dgm:t>
    </dgm:pt>
    <dgm:pt modelId="{F71B1857-9705-4437-8B24-4A7A81270633}" type="sibTrans" cxnId="{AE83E24F-5F1F-4F58-BF5C-297892DFBF1D}">
      <dgm:prSet/>
      <dgm:spPr/>
      <dgm:t>
        <a:bodyPr/>
        <a:lstStyle/>
        <a:p>
          <a:endParaRPr lang="ru-RU"/>
        </a:p>
      </dgm:t>
    </dgm:pt>
    <dgm:pt modelId="{971A3379-36CD-45D9-8688-0E3D81F552A9}">
      <dgm:prSet phldrT="[Текст]" custT="1">
        <dgm:style>
          <a:lnRef idx="2">
            <a:schemeClr val="dk1"/>
          </a:lnRef>
          <a:fillRef idx="1">
            <a:schemeClr val="lt1"/>
          </a:fillRef>
          <a:effectRef idx="0">
            <a:schemeClr val="dk1"/>
          </a:effectRef>
          <a:fontRef idx="minor">
            <a:schemeClr val="dk1"/>
          </a:fontRef>
        </dgm:style>
      </dgm:prSet>
      <dgm:spPr/>
      <dgm:t>
        <a:bodyPr/>
        <a:lstStyle/>
        <a:p>
          <a:r>
            <a:rPr lang="ru-RU" sz="1800" i="0" dirty="0" err="1" smtClean="0">
              <a:latin typeface="Times New Roman" pitchFamily="18" charset="0"/>
              <a:cs typeface="Times New Roman" pitchFamily="18" charset="0"/>
            </a:rPr>
            <a:t>Сыртқы</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дүниені</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танып</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білу</a:t>
          </a:r>
          <a:r>
            <a:rPr lang="ru-RU" sz="1800" i="0" dirty="0" smtClean="0">
              <a:latin typeface="Times New Roman" pitchFamily="18" charset="0"/>
              <a:cs typeface="Times New Roman" pitchFamily="18" charset="0"/>
            </a:rPr>
            <a:t> </a:t>
          </a:r>
          <a:r>
            <a:rPr lang="ru-RU" sz="1800" i="0" dirty="0" err="1" smtClean="0">
              <a:latin typeface="Times New Roman" pitchFamily="18" charset="0"/>
              <a:cs typeface="Times New Roman" pitchFamily="18" charset="0"/>
            </a:rPr>
            <a:t>процесі</a:t>
          </a:r>
          <a:endParaRPr lang="ru-RU" sz="1800" i="0" dirty="0">
            <a:latin typeface="Times New Roman" pitchFamily="18" charset="0"/>
            <a:cs typeface="Times New Roman" pitchFamily="18" charset="0"/>
          </a:endParaRPr>
        </a:p>
      </dgm:t>
    </dgm:pt>
    <dgm:pt modelId="{9E84F8F3-62E0-4246-B051-13BCBC736540}" type="parTrans" cxnId="{026E20B3-2756-48D4-A335-B8A71D741AEE}">
      <dgm:prSet/>
      <dgm:spPr/>
      <dgm:t>
        <a:bodyPr/>
        <a:lstStyle/>
        <a:p>
          <a:endParaRPr lang="ru-RU"/>
        </a:p>
      </dgm:t>
    </dgm:pt>
    <dgm:pt modelId="{ED02D627-D821-4717-ABD9-CA673AE797FC}" type="sibTrans" cxnId="{026E20B3-2756-48D4-A335-B8A71D741AEE}">
      <dgm:prSet/>
      <dgm:spPr/>
      <dgm:t>
        <a:bodyPr/>
        <a:lstStyle/>
        <a:p>
          <a:endParaRPr lang="ru-RU"/>
        </a:p>
      </dgm:t>
    </dgm:pt>
    <dgm:pt modelId="{2C4C1F88-3315-4470-A75D-8A35806D66F9}">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Мүмкін болмайтын заттар мен құбылыстардың арасындағы мәнді байланыстар</a:t>
          </a:r>
          <a:endParaRPr lang="ru-RU" sz="1800" i="0" dirty="0">
            <a:latin typeface="Times New Roman" pitchFamily="18" charset="0"/>
            <a:cs typeface="Times New Roman" pitchFamily="18" charset="0"/>
          </a:endParaRPr>
        </a:p>
      </dgm:t>
    </dgm:pt>
    <dgm:pt modelId="{01EB1A0E-93B3-488C-ADAF-0A20D6F07B69}" type="parTrans" cxnId="{C91D288A-73BD-4774-9739-4BE55788F4FF}">
      <dgm:prSet/>
      <dgm:spPr/>
      <dgm:t>
        <a:bodyPr/>
        <a:lstStyle/>
        <a:p>
          <a:endParaRPr lang="ru-RU"/>
        </a:p>
      </dgm:t>
    </dgm:pt>
    <dgm:pt modelId="{173A0259-036D-41D9-8E4F-2E3436B0F219}" type="sibTrans" cxnId="{C91D288A-73BD-4774-9739-4BE55788F4FF}">
      <dgm:prSet/>
      <dgm:spPr/>
      <dgm:t>
        <a:bodyPr/>
        <a:lstStyle/>
        <a:p>
          <a:endParaRPr lang="ru-RU"/>
        </a:p>
      </dgm:t>
    </dgm:pt>
    <dgm:pt modelId="{03A9BE6A-F721-4C9E-9B28-8C82C3C79774}">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ішкі, танымдық құпия мәнін және жемісті болу субьективтілік</a:t>
          </a:r>
          <a:endParaRPr lang="ru-RU" sz="1800" i="0" dirty="0">
            <a:latin typeface="Times New Roman" pitchFamily="18" charset="0"/>
            <a:cs typeface="Times New Roman" pitchFamily="18" charset="0"/>
          </a:endParaRPr>
        </a:p>
      </dgm:t>
    </dgm:pt>
    <dgm:pt modelId="{1C017F78-B935-4A35-9CEC-4EDF1F602549}" type="parTrans" cxnId="{0293DC0C-6AF6-43B3-84AC-4B694A1AA42C}">
      <dgm:prSet/>
      <dgm:spPr/>
      <dgm:t>
        <a:bodyPr/>
        <a:lstStyle/>
        <a:p>
          <a:endParaRPr lang="ru-RU"/>
        </a:p>
      </dgm:t>
    </dgm:pt>
    <dgm:pt modelId="{3385FD2B-B88A-4C2C-8759-EB217E7BC2B8}" type="sibTrans" cxnId="{0293DC0C-6AF6-43B3-84AC-4B694A1AA42C}">
      <dgm:prSet/>
      <dgm:spPr/>
      <dgm:t>
        <a:bodyPr/>
        <a:lstStyle/>
        <a:p>
          <a:endParaRPr lang="ru-RU"/>
        </a:p>
      </dgm:t>
    </dgm:pt>
    <dgm:pt modelId="{106D66C3-3C2C-4144-ABC5-E0FF49A53E8F}">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Шындықты қайта өңдеу процесі</a:t>
          </a:r>
          <a:endParaRPr lang="ru-RU" sz="1800" i="0" dirty="0">
            <a:latin typeface="Times New Roman" pitchFamily="18" charset="0"/>
            <a:cs typeface="Times New Roman" pitchFamily="18" charset="0"/>
          </a:endParaRPr>
        </a:p>
      </dgm:t>
    </dgm:pt>
    <dgm:pt modelId="{A3DFA01B-A187-4642-B008-DE4D30CF5AEC}" type="parTrans" cxnId="{4720FE07-09E0-4160-8A85-CC397F62913E}">
      <dgm:prSet/>
      <dgm:spPr/>
      <dgm:t>
        <a:bodyPr/>
        <a:lstStyle/>
        <a:p>
          <a:endParaRPr lang="ru-RU"/>
        </a:p>
      </dgm:t>
    </dgm:pt>
    <dgm:pt modelId="{69B9E7E5-71F7-477B-B162-144EC9EFF642}" type="sibTrans" cxnId="{4720FE07-09E0-4160-8A85-CC397F62913E}">
      <dgm:prSet/>
      <dgm:spPr/>
      <dgm:t>
        <a:bodyPr/>
        <a:lstStyle/>
        <a:p>
          <a:endParaRPr lang="ru-RU"/>
        </a:p>
      </dgm:t>
    </dgm:pt>
    <dgm:pt modelId="{34B65353-30C1-45F0-A9B5-B26896C363E4}">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Байланыстарды құру процесі</a:t>
          </a:r>
          <a:endParaRPr lang="ru-RU" sz="1800" i="0" dirty="0">
            <a:latin typeface="Times New Roman" pitchFamily="18" charset="0"/>
            <a:cs typeface="Times New Roman" pitchFamily="18" charset="0"/>
          </a:endParaRPr>
        </a:p>
      </dgm:t>
    </dgm:pt>
    <dgm:pt modelId="{3B9D8174-E011-4B86-8269-4FE608FA5B65}" type="parTrans" cxnId="{A4DEC082-3A5E-4305-BDF2-4BE3FDC9890E}">
      <dgm:prSet/>
      <dgm:spPr/>
      <dgm:t>
        <a:bodyPr/>
        <a:lstStyle/>
        <a:p>
          <a:endParaRPr lang="ru-RU"/>
        </a:p>
      </dgm:t>
    </dgm:pt>
    <dgm:pt modelId="{41AA68A9-C71F-43E6-810C-B58259D35BE0}" type="sibTrans" cxnId="{A4DEC082-3A5E-4305-BDF2-4BE3FDC9890E}">
      <dgm:prSet/>
      <dgm:spPr/>
      <dgm:t>
        <a:bodyPr/>
        <a:lstStyle/>
        <a:p>
          <a:endParaRPr lang="ru-RU"/>
        </a:p>
      </dgm:t>
    </dgm:pt>
    <dgm:pt modelId="{75A85BE0-54A0-4023-8DDA-A7B57E074CF2}">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Творчестволық бейнелеу</a:t>
          </a:r>
          <a:endParaRPr lang="ru-RU" sz="1800" i="0" dirty="0">
            <a:latin typeface="Times New Roman" pitchFamily="18" charset="0"/>
            <a:cs typeface="Times New Roman" pitchFamily="18" charset="0"/>
          </a:endParaRPr>
        </a:p>
      </dgm:t>
    </dgm:pt>
    <dgm:pt modelId="{5C2613E6-5133-4B0A-AE06-AB7AC835C65A}" type="parTrans" cxnId="{C3EAD458-7217-44D9-8294-9F4B010B0FF6}">
      <dgm:prSet/>
      <dgm:spPr/>
      <dgm:t>
        <a:bodyPr/>
        <a:lstStyle/>
        <a:p>
          <a:endParaRPr lang="ru-RU"/>
        </a:p>
      </dgm:t>
    </dgm:pt>
    <dgm:pt modelId="{0EBAE94B-6879-4714-B213-B77D59611344}" type="sibTrans" cxnId="{C3EAD458-7217-44D9-8294-9F4B010B0FF6}">
      <dgm:prSet/>
      <dgm:spPr/>
      <dgm:t>
        <a:bodyPr/>
        <a:lstStyle/>
        <a:p>
          <a:endParaRPr lang="ru-RU"/>
        </a:p>
      </dgm:t>
    </dgm:pt>
    <dgm:pt modelId="{FAB902D0-CD87-4051-A898-8CBC46BB0735}">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Жаңа білімді тудыру процесі </a:t>
          </a:r>
          <a:endParaRPr lang="ru-RU" sz="1800" i="0" dirty="0">
            <a:latin typeface="Times New Roman" pitchFamily="18" charset="0"/>
            <a:cs typeface="Times New Roman" pitchFamily="18" charset="0"/>
          </a:endParaRPr>
        </a:p>
      </dgm:t>
    </dgm:pt>
    <dgm:pt modelId="{59851252-CF93-4E9B-8694-BE93DBDB4E8D}" type="parTrans" cxnId="{115D08D1-98EB-4394-89E0-183E823BA789}">
      <dgm:prSet/>
      <dgm:spPr/>
      <dgm:t>
        <a:bodyPr/>
        <a:lstStyle/>
        <a:p>
          <a:endParaRPr lang="ru-RU"/>
        </a:p>
      </dgm:t>
    </dgm:pt>
    <dgm:pt modelId="{9359F717-B679-4A19-AF4D-6D46E75BC54C}" type="sibTrans" cxnId="{115D08D1-98EB-4394-89E0-183E823BA789}">
      <dgm:prSet/>
      <dgm:spPr/>
      <dgm:t>
        <a:bodyPr/>
        <a:lstStyle/>
        <a:p>
          <a:endParaRPr lang="ru-RU"/>
        </a:p>
      </dgm:t>
    </dgm:pt>
    <dgm:pt modelId="{ECF1D41B-C787-4254-AF45-9A8D61A1C1B3}">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i="0" dirty="0" smtClean="0">
              <a:latin typeface="Times New Roman" pitchFamily="18" charset="0"/>
              <a:cs typeface="Times New Roman" pitchFamily="18" charset="0"/>
            </a:rPr>
            <a:t>Адам миындағы бейнелердің қайта өңделу процесі </a:t>
          </a:r>
          <a:endParaRPr lang="ru-RU" sz="1800" i="0" dirty="0">
            <a:latin typeface="Times New Roman" pitchFamily="18" charset="0"/>
            <a:cs typeface="Times New Roman" pitchFamily="18" charset="0"/>
          </a:endParaRPr>
        </a:p>
      </dgm:t>
    </dgm:pt>
    <dgm:pt modelId="{BE3429F2-49CA-4645-81E7-DCE44419F00E}" type="parTrans" cxnId="{680B96AB-EEC8-41B6-BF40-8D6DB321D000}">
      <dgm:prSet/>
      <dgm:spPr/>
      <dgm:t>
        <a:bodyPr/>
        <a:lstStyle/>
        <a:p>
          <a:endParaRPr lang="ru-RU"/>
        </a:p>
      </dgm:t>
    </dgm:pt>
    <dgm:pt modelId="{92C44FCE-43F5-44CE-A8AC-E8D2F6BB0C0D}" type="sibTrans" cxnId="{680B96AB-EEC8-41B6-BF40-8D6DB321D000}">
      <dgm:prSet/>
      <dgm:spPr/>
      <dgm:t>
        <a:bodyPr/>
        <a:lstStyle/>
        <a:p>
          <a:endParaRPr lang="ru-RU"/>
        </a:p>
      </dgm:t>
    </dgm:pt>
    <dgm:pt modelId="{8F1B9569-1428-4298-A52B-69ED92A1D563}" type="pres">
      <dgm:prSet presAssocID="{C9E81E40-68BE-45E5-BF5D-5B499585A0BD}" presName="diagram" presStyleCnt="0">
        <dgm:presLayoutVars>
          <dgm:dir/>
          <dgm:resizeHandles val="exact"/>
        </dgm:presLayoutVars>
      </dgm:prSet>
      <dgm:spPr/>
      <dgm:t>
        <a:bodyPr/>
        <a:lstStyle/>
        <a:p>
          <a:endParaRPr lang="ru-RU"/>
        </a:p>
      </dgm:t>
    </dgm:pt>
    <dgm:pt modelId="{0B497241-39CC-4C39-B7A7-EEB14216F2FB}" type="pres">
      <dgm:prSet presAssocID="{1DC79300-9637-4AD2-B262-6321D63F08E2}" presName="node" presStyleLbl="node1" presStyleIdx="0" presStyleCnt="10">
        <dgm:presLayoutVars>
          <dgm:bulletEnabled val="1"/>
        </dgm:presLayoutVars>
      </dgm:prSet>
      <dgm:spPr/>
      <dgm:t>
        <a:bodyPr/>
        <a:lstStyle/>
        <a:p>
          <a:endParaRPr lang="ru-RU"/>
        </a:p>
      </dgm:t>
    </dgm:pt>
    <dgm:pt modelId="{8BA06BA0-67E0-4F77-BDC7-4FEBEC46C734}" type="pres">
      <dgm:prSet presAssocID="{EE5B811C-383E-49C7-B3A0-385D57824D3B}" presName="sibTrans" presStyleCnt="0"/>
      <dgm:spPr/>
    </dgm:pt>
    <dgm:pt modelId="{49B7F5AF-180B-46CA-87E0-10E252E383CB}" type="pres">
      <dgm:prSet presAssocID="{5BA2EC67-1480-409A-8F27-1468B9FA9633}" presName="node" presStyleLbl="node1" presStyleIdx="1" presStyleCnt="10">
        <dgm:presLayoutVars>
          <dgm:bulletEnabled val="1"/>
        </dgm:presLayoutVars>
      </dgm:prSet>
      <dgm:spPr/>
      <dgm:t>
        <a:bodyPr/>
        <a:lstStyle/>
        <a:p>
          <a:endParaRPr lang="ru-RU"/>
        </a:p>
      </dgm:t>
    </dgm:pt>
    <dgm:pt modelId="{E87C29A2-FE99-4140-BEBD-4970FE396759}" type="pres">
      <dgm:prSet presAssocID="{F71B1857-9705-4437-8B24-4A7A81270633}" presName="sibTrans" presStyleCnt="0"/>
      <dgm:spPr/>
    </dgm:pt>
    <dgm:pt modelId="{683E72B4-084E-4550-80C2-E482FEA4E461}" type="pres">
      <dgm:prSet presAssocID="{971A3379-36CD-45D9-8688-0E3D81F552A9}" presName="node" presStyleLbl="node1" presStyleIdx="2" presStyleCnt="10">
        <dgm:presLayoutVars>
          <dgm:bulletEnabled val="1"/>
        </dgm:presLayoutVars>
      </dgm:prSet>
      <dgm:spPr/>
      <dgm:t>
        <a:bodyPr/>
        <a:lstStyle/>
        <a:p>
          <a:endParaRPr lang="ru-RU"/>
        </a:p>
      </dgm:t>
    </dgm:pt>
    <dgm:pt modelId="{5DF1C9C9-DF05-404A-973C-522127D6A183}" type="pres">
      <dgm:prSet presAssocID="{ED02D627-D821-4717-ABD9-CA673AE797FC}" presName="sibTrans" presStyleCnt="0"/>
      <dgm:spPr/>
    </dgm:pt>
    <dgm:pt modelId="{3E815105-BD48-4A5A-8F25-3FD8A54D430C}" type="pres">
      <dgm:prSet presAssocID="{2C4C1F88-3315-4470-A75D-8A35806D66F9}" presName="node" presStyleLbl="node1" presStyleIdx="3" presStyleCnt="10">
        <dgm:presLayoutVars>
          <dgm:bulletEnabled val="1"/>
        </dgm:presLayoutVars>
      </dgm:prSet>
      <dgm:spPr/>
      <dgm:t>
        <a:bodyPr/>
        <a:lstStyle/>
        <a:p>
          <a:endParaRPr lang="ru-RU"/>
        </a:p>
      </dgm:t>
    </dgm:pt>
    <dgm:pt modelId="{3686C616-9CDB-4890-8D86-811218DED963}" type="pres">
      <dgm:prSet presAssocID="{173A0259-036D-41D9-8E4F-2E3436B0F219}" presName="sibTrans" presStyleCnt="0"/>
      <dgm:spPr/>
    </dgm:pt>
    <dgm:pt modelId="{8FDA0428-E5D0-4460-A632-C9B1EF0BC085}" type="pres">
      <dgm:prSet presAssocID="{03A9BE6A-F721-4C9E-9B28-8C82C3C79774}" presName="node" presStyleLbl="node1" presStyleIdx="4" presStyleCnt="10">
        <dgm:presLayoutVars>
          <dgm:bulletEnabled val="1"/>
        </dgm:presLayoutVars>
      </dgm:prSet>
      <dgm:spPr/>
      <dgm:t>
        <a:bodyPr/>
        <a:lstStyle/>
        <a:p>
          <a:endParaRPr lang="ru-RU"/>
        </a:p>
      </dgm:t>
    </dgm:pt>
    <dgm:pt modelId="{DBA0F03D-348D-4B90-B274-5C24CB31DCE3}" type="pres">
      <dgm:prSet presAssocID="{3385FD2B-B88A-4C2C-8759-EB217E7BC2B8}" presName="sibTrans" presStyleCnt="0"/>
      <dgm:spPr/>
    </dgm:pt>
    <dgm:pt modelId="{0224EA81-77CD-456A-9915-E68C5E6D4C58}" type="pres">
      <dgm:prSet presAssocID="{106D66C3-3C2C-4144-ABC5-E0FF49A53E8F}" presName="node" presStyleLbl="node1" presStyleIdx="5" presStyleCnt="10">
        <dgm:presLayoutVars>
          <dgm:bulletEnabled val="1"/>
        </dgm:presLayoutVars>
      </dgm:prSet>
      <dgm:spPr/>
      <dgm:t>
        <a:bodyPr/>
        <a:lstStyle/>
        <a:p>
          <a:endParaRPr lang="ru-RU"/>
        </a:p>
      </dgm:t>
    </dgm:pt>
    <dgm:pt modelId="{32A33921-F383-40DE-BCBB-3EAB9F7F803D}" type="pres">
      <dgm:prSet presAssocID="{69B9E7E5-71F7-477B-B162-144EC9EFF642}" presName="sibTrans" presStyleCnt="0"/>
      <dgm:spPr/>
    </dgm:pt>
    <dgm:pt modelId="{04ADE320-C8EE-414D-B4A2-DA78A172FC4C}" type="pres">
      <dgm:prSet presAssocID="{34B65353-30C1-45F0-A9B5-B26896C363E4}" presName="node" presStyleLbl="node1" presStyleIdx="6" presStyleCnt="10" custLinFactNeighborX="-1612" custLinFactNeighborY="870">
        <dgm:presLayoutVars>
          <dgm:bulletEnabled val="1"/>
        </dgm:presLayoutVars>
      </dgm:prSet>
      <dgm:spPr/>
      <dgm:t>
        <a:bodyPr/>
        <a:lstStyle/>
        <a:p>
          <a:endParaRPr lang="ru-RU"/>
        </a:p>
      </dgm:t>
    </dgm:pt>
    <dgm:pt modelId="{43FA6E56-8539-4971-9075-D292A4CA8FD8}" type="pres">
      <dgm:prSet presAssocID="{41AA68A9-C71F-43E6-810C-B58259D35BE0}" presName="sibTrans" presStyleCnt="0"/>
      <dgm:spPr/>
    </dgm:pt>
    <dgm:pt modelId="{D12A7F43-3C61-4CFD-A943-14DDA11C9A69}" type="pres">
      <dgm:prSet presAssocID="{75A85BE0-54A0-4023-8DDA-A7B57E074CF2}" presName="node" presStyleLbl="node1" presStyleIdx="7" presStyleCnt="10">
        <dgm:presLayoutVars>
          <dgm:bulletEnabled val="1"/>
        </dgm:presLayoutVars>
      </dgm:prSet>
      <dgm:spPr/>
      <dgm:t>
        <a:bodyPr/>
        <a:lstStyle/>
        <a:p>
          <a:endParaRPr lang="ru-RU"/>
        </a:p>
      </dgm:t>
    </dgm:pt>
    <dgm:pt modelId="{5E0C1CBD-A598-4952-A521-D7EF53CAAE92}" type="pres">
      <dgm:prSet presAssocID="{0EBAE94B-6879-4714-B213-B77D59611344}" presName="sibTrans" presStyleCnt="0"/>
      <dgm:spPr/>
    </dgm:pt>
    <dgm:pt modelId="{3CC0C2FE-4CF7-4B17-A99F-8B344917D46A}" type="pres">
      <dgm:prSet presAssocID="{FAB902D0-CD87-4051-A898-8CBC46BB0735}" presName="node" presStyleLbl="node1" presStyleIdx="8" presStyleCnt="10">
        <dgm:presLayoutVars>
          <dgm:bulletEnabled val="1"/>
        </dgm:presLayoutVars>
      </dgm:prSet>
      <dgm:spPr/>
      <dgm:t>
        <a:bodyPr/>
        <a:lstStyle/>
        <a:p>
          <a:endParaRPr lang="ru-RU"/>
        </a:p>
      </dgm:t>
    </dgm:pt>
    <dgm:pt modelId="{A47FEF98-5505-411E-B2AE-F499F5187E22}" type="pres">
      <dgm:prSet presAssocID="{9359F717-B679-4A19-AF4D-6D46E75BC54C}" presName="sibTrans" presStyleCnt="0"/>
      <dgm:spPr/>
    </dgm:pt>
    <dgm:pt modelId="{88785FFC-0D9D-4934-884A-3F12A007B4F5}" type="pres">
      <dgm:prSet presAssocID="{ECF1D41B-C787-4254-AF45-9A8D61A1C1B3}" presName="node" presStyleLbl="node1" presStyleIdx="9" presStyleCnt="10">
        <dgm:presLayoutVars>
          <dgm:bulletEnabled val="1"/>
        </dgm:presLayoutVars>
      </dgm:prSet>
      <dgm:spPr/>
      <dgm:t>
        <a:bodyPr/>
        <a:lstStyle/>
        <a:p>
          <a:endParaRPr lang="ru-RU"/>
        </a:p>
      </dgm:t>
    </dgm:pt>
  </dgm:ptLst>
  <dgm:cxnLst>
    <dgm:cxn modelId="{185DB359-ECAF-47F6-9F2B-5E930778C6CC}" type="presOf" srcId="{34B65353-30C1-45F0-A9B5-B26896C363E4}" destId="{04ADE320-C8EE-414D-B4A2-DA78A172FC4C}" srcOrd="0" destOrd="0" presId="urn:microsoft.com/office/officeart/2005/8/layout/default#2"/>
    <dgm:cxn modelId="{F48DB99F-EF69-40FF-A133-868C213700AB}" type="presOf" srcId="{5BA2EC67-1480-409A-8F27-1468B9FA9633}" destId="{49B7F5AF-180B-46CA-87E0-10E252E383CB}" srcOrd="0" destOrd="0" presId="urn:microsoft.com/office/officeart/2005/8/layout/default#2"/>
    <dgm:cxn modelId="{680B96AB-EEC8-41B6-BF40-8D6DB321D000}" srcId="{C9E81E40-68BE-45E5-BF5D-5B499585A0BD}" destId="{ECF1D41B-C787-4254-AF45-9A8D61A1C1B3}" srcOrd="9" destOrd="0" parTransId="{BE3429F2-49CA-4645-81E7-DCE44419F00E}" sibTransId="{92C44FCE-43F5-44CE-A8AC-E8D2F6BB0C0D}"/>
    <dgm:cxn modelId="{026E20B3-2756-48D4-A335-B8A71D741AEE}" srcId="{C9E81E40-68BE-45E5-BF5D-5B499585A0BD}" destId="{971A3379-36CD-45D9-8688-0E3D81F552A9}" srcOrd="2" destOrd="0" parTransId="{9E84F8F3-62E0-4246-B051-13BCBC736540}" sibTransId="{ED02D627-D821-4717-ABD9-CA673AE797FC}"/>
    <dgm:cxn modelId="{0293DC0C-6AF6-43B3-84AC-4B694A1AA42C}" srcId="{C9E81E40-68BE-45E5-BF5D-5B499585A0BD}" destId="{03A9BE6A-F721-4C9E-9B28-8C82C3C79774}" srcOrd="4" destOrd="0" parTransId="{1C017F78-B935-4A35-9CEC-4EDF1F602549}" sibTransId="{3385FD2B-B88A-4C2C-8759-EB217E7BC2B8}"/>
    <dgm:cxn modelId="{636A4E7F-00D6-4245-8D4C-6B5726547E77}" type="presOf" srcId="{FAB902D0-CD87-4051-A898-8CBC46BB0735}" destId="{3CC0C2FE-4CF7-4B17-A99F-8B344917D46A}" srcOrd="0" destOrd="0" presId="urn:microsoft.com/office/officeart/2005/8/layout/default#2"/>
    <dgm:cxn modelId="{7133EEEC-E755-445C-AB83-C3B606E293BB}" type="presOf" srcId="{C9E81E40-68BE-45E5-BF5D-5B499585A0BD}" destId="{8F1B9569-1428-4298-A52B-69ED92A1D563}" srcOrd="0" destOrd="0" presId="urn:microsoft.com/office/officeart/2005/8/layout/default#2"/>
    <dgm:cxn modelId="{07654725-642D-4DEB-A283-3A9E1944A9D7}" type="presOf" srcId="{106D66C3-3C2C-4144-ABC5-E0FF49A53E8F}" destId="{0224EA81-77CD-456A-9915-E68C5E6D4C58}" srcOrd="0" destOrd="0" presId="urn:microsoft.com/office/officeart/2005/8/layout/default#2"/>
    <dgm:cxn modelId="{C91D288A-73BD-4774-9739-4BE55788F4FF}" srcId="{C9E81E40-68BE-45E5-BF5D-5B499585A0BD}" destId="{2C4C1F88-3315-4470-A75D-8A35806D66F9}" srcOrd="3" destOrd="0" parTransId="{01EB1A0E-93B3-488C-ADAF-0A20D6F07B69}" sibTransId="{173A0259-036D-41D9-8E4F-2E3436B0F219}"/>
    <dgm:cxn modelId="{4B68FFFE-C4E5-4479-8F0E-A34CD3CCAB15}" type="presOf" srcId="{971A3379-36CD-45D9-8688-0E3D81F552A9}" destId="{683E72B4-084E-4550-80C2-E482FEA4E461}" srcOrd="0" destOrd="0" presId="urn:microsoft.com/office/officeart/2005/8/layout/default#2"/>
    <dgm:cxn modelId="{27ED60C2-48B1-4992-94A5-521148412F30}" type="presOf" srcId="{75A85BE0-54A0-4023-8DDA-A7B57E074CF2}" destId="{D12A7F43-3C61-4CFD-A943-14DDA11C9A69}" srcOrd="0" destOrd="0" presId="urn:microsoft.com/office/officeart/2005/8/layout/default#2"/>
    <dgm:cxn modelId="{A4DEC082-3A5E-4305-BDF2-4BE3FDC9890E}" srcId="{C9E81E40-68BE-45E5-BF5D-5B499585A0BD}" destId="{34B65353-30C1-45F0-A9B5-B26896C363E4}" srcOrd="6" destOrd="0" parTransId="{3B9D8174-E011-4B86-8269-4FE608FA5B65}" sibTransId="{41AA68A9-C71F-43E6-810C-B58259D35BE0}"/>
    <dgm:cxn modelId="{AE83E24F-5F1F-4F58-BF5C-297892DFBF1D}" srcId="{C9E81E40-68BE-45E5-BF5D-5B499585A0BD}" destId="{5BA2EC67-1480-409A-8F27-1468B9FA9633}" srcOrd="1" destOrd="0" parTransId="{D780F2E2-99A3-4C3D-B4A0-E2D4C4D78ED1}" sibTransId="{F71B1857-9705-4437-8B24-4A7A81270633}"/>
    <dgm:cxn modelId="{0AF671A5-663C-4CE2-AA24-E90737018EBB}" type="presOf" srcId="{2C4C1F88-3315-4470-A75D-8A35806D66F9}" destId="{3E815105-BD48-4A5A-8F25-3FD8A54D430C}" srcOrd="0" destOrd="0" presId="urn:microsoft.com/office/officeart/2005/8/layout/default#2"/>
    <dgm:cxn modelId="{115D08D1-98EB-4394-89E0-183E823BA789}" srcId="{C9E81E40-68BE-45E5-BF5D-5B499585A0BD}" destId="{FAB902D0-CD87-4051-A898-8CBC46BB0735}" srcOrd="8" destOrd="0" parTransId="{59851252-CF93-4E9B-8694-BE93DBDB4E8D}" sibTransId="{9359F717-B679-4A19-AF4D-6D46E75BC54C}"/>
    <dgm:cxn modelId="{9B92A66A-5E65-445E-843F-E3DEF57FA48B}" type="presOf" srcId="{1DC79300-9637-4AD2-B262-6321D63F08E2}" destId="{0B497241-39CC-4C39-B7A7-EEB14216F2FB}" srcOrd="0" destOrd="0" presId="urn:microsoft.com/office/officeart/2005/8/layout/default#2"/>
    <dgm:cxn modelId="{81B7E581-32D3-46F3-B30D-A26AE51D526F}" type="presOf" srcId="{ECF1D41B-C787-4254-AF45-9A8D61A1C1B3}" destId="{88785FFC-0D9D-4934-884A-3F12A007B4F5}" srcOrd="0" destOrd="0" presId="urn:microsoft.com/office/officeart/2005/8/layout/default#2"/>
    <dgm:cxn modelId="{C3EAD458-7217-44D9-8294-9F4B010B0FF6}" srcId="{C9E81E40-68BE-45E5-BF5D-5B499585A0BD}" destId="{75A85BE0-54A0-4023-8DDA-A7B57E074CF2}" srcOrd="7" destOrd="0" parTransId="{5C2613E6-5133-4B0A-AE06-AB7AC835C65A}" sibTransId="{0EBAE94B-6879-4714-B213-B77D59611344}"/>
    <dgm:cxn modelId="{DE7F5428-C89B-4347-90A9-A9E3F423DA01}" srcId="{C9E81E40-68BE-45E5-BF5D-5B499585A0BD}" destId="{1DC79300-9637-4AD2-B262-6321D63F08E2}" srcOrd="0" destOrd="0" parTransId="{C056D1DB-54A3-4E0A-8E69-2E63119E0CEA}" sibTransId="{EE5B811C-383E-49C7-B3A0-385D57824D3B}"/>
    <dgm:cxn modelId="{4720FE07-09E0-4160-8A85-CC397F62913E}" srcId="{C9E81E40-68BE-45E5-BF5D-5B499585A0BD}" destId="{106D66C3-3C2C-4144-ABC5-E0FF49A53E8F}" srcOrd="5" destOrd="0" parTransId="{A3DFA01B-A187-4642-B008-DE4D30CF5AEC}" sibTransId="{69B9E7E5-71F7-477B-B162-144EC9EFF642}"/>
    <dgm:cxn modelId="{3E16408E-2115-42FD-A3EC-493561B021DC}" type="presOf" srcId="{03A9BE6A-F721-4C9E-9B28-8C82C3C79774}" destId="{8FDA0428-E5D0-4460-A632-C9B1EF0BC085}" srcOrd="0" destOrd="0" presId="urn:microsoft.com/office/officeart/2005/8/layout/default#2"/>
    <dgm:cxn modelId="{FB422E84-1B2F-43CE-8F57-8CFC6069BBFB}" type="presParOf" srcId="{8F1B9569-1428-4298-A52B-69ED92A1D563}" destId="{0B497241-39CC-4C39-B7A7-EEB14216F2FB}" srcOrd="0" destOrd="0" presId="urn:microsoft.com/office/officeart/2005/8/layout/default#2"/>
    <dgm:cxn modelId="{E2E4DFE3-CC11-46F4-A835-B14DE7CB2B60}" type="presParOf" srcId="{8F1B9569-1428-4298-A52B-69ED92A1D563}" destId="{8BA06BA0-67E0-4F77-BDC7-4FEBEC46C734}" srcOrd="1" destOrd="0" presId="urn:microsoft.com/office/officeart/2005/8/layout/default#2"/>
    <dgm:cxn modelId="{0E09DEDF-9EC5-49E6-BD7D-23B6D525BFF6}" type="presParOf" srcId="{8F1B9569-1428-4298-A52B-69ED92A1D563}" destId="{49B7F5AF-180B-46CA-87E0-10E252E383CB}" srcOrd="2" destOrd="0" presId="urn:microsoft.com/office/officeart/2005/8/layout/default#2"/>
    <dgm:cxn modelId="{1A6CBD9A-DBFF-4487-846A-38DC977869D1}" type="presParOf" srcId="{8F1B9569-1428-4298-A52B-69ED92A1D563}" destId="{E87C29A2-FE99-4140-BEBD-4970FE396759}" srcOrd="3" destOrd="0" presId="urn:microsoft.com/office/officeart/2005/8/layout/default#2"/>
    <dgm:cxn modelId="{6561CECB-3ECF-4829-835C-DCA76A84CC07}" type="presParOf" srcId="{8F1B9569-1428-4298-A52B-69ED92A1D563}" destId="{683E72B4-084E-4550-80C2-E482FEA4E461}" srcOrd="4" destOrd="0" presId="urn:microsoft.com/office/officeart/2005/8/layout/default#2"/>
    <dgm:cxn modelId="{8A9C6D87-3EF6-4F36-8328-81563A5B9068}" type="presParOf" srcId="{8F1B9569-1428-4298-A52B-69ED92A1D563}" destId="{5DF1C9C9-DF05-404A-973C-522127D6A183}" srcOrd="5" destOrd="0" presId="urn:microsoft.com/office/officeart/2005/8/layout/default#2"/>
    <dgm:cxn modelId="{A0189F52-6E93-498D-81CC-A7D53D0552BD}" type="presParOf" srcId="{8F1B9569-1428-4298-A52B-69ED92A1D563}" destId="{3E815105-BD48-4A5A-8F25-3FD8A54D430C}" srcOrd="6" destOrd="0" presId="urn:microsoft.com/office/officeart/2005/8/layout/default#2"/>
    <dgm:cxn modelId="{30E379F5-2B4E-423C-93EF-ED7B1686AFA5}" type="presParOf" srcId="{8F1B9569-1428-4298-A52B-69ED92A1D563}" destId="{3686C616-9CDB-4890-8D86-811218DED963}" srcOrd="7" destOrd="0" presId="urn:microsoft.com/office/officeart/2005/8/layout/default#2"/>
    <dgm:cxn modelId="{F89479FF-3102-4DD2-B0AA-BAC3B78587FB}" type="presParOf" srcId="{8F1B9569-1428-4298-A52B-69ED92A1D563}" destId="{8FDA0428-E5D0-4460-A632-C9B1EF0BC085}" srcOrd="8" destOrd="0" presId="urn:microsoft.com/office/officeart/2005/8/layout/default#2"/>
    <dgm:cxn modelId="{A0263628-60F1-42EB-A751-5BF986220E40}" type="presParOf" srcId="{8F1B9569-1428-4298-A52B-69ED92A1D563}" destId="{DBA0F03D-348D-4B90-B274-5C24CB31DCE3}" srcOrd="9" destOrd="0" presId="urn:microsoft.com/office/officeart/2005/8/layout/default#2"/>
    <dgm:cxn modelId="{6AF50CA1-552F-4DBB-B586-313D855BDAB3}" type="presParOf" srcId="{8F1B9569-1428-4298-A52B-69ED92A1D563}" destId="{0224EA81-77CD-456A-9915-E68C5E6D4C58}" srcOrd="10" destOrd="0" presId="urn:microsoft.com/office/officeart/2005/8/layout/default#2"/>
    <dgm:cxn modelId="{B1CE6454-F13F-4069-9FDD-F83742E0C9F1}" type="presParOf" srcId="{8F1B9569-1428-4298-A52B-69ED92A1D563}" destId="{32A33921-F383-40DE-BCBB-3EAB9F7F803D}" srcOrd="11" destOrd="0" presId="urn:microsoft.com/office/officeart/2005/8/layout/default#2"/>
    <dgm:cxn modelId="{A8B77F8D-BCE8-4B78-A35C-924143880865}" type="presParOf" srcId="{8F1B9569-1428-4298-A52B-69ED92A1D563}" destId="{04ADE320-C8EE-414D-B4A2-DA78A172FC4C}" srcOrd="12" destOrd="0" presId="urn:microsoft.com/office/officeart/2005/8/layout/default#2"/>
    <dgm:cxn modelId="{5C9DD87E-8BE0-4ADA-8D0C-3EBBB410675B}" type="presParOf" srcId="{8F1B9569-1428-4298-A52B-69ED92A1D563}" destId="{43FA6E56-8539-4971-9075-D292A4CA8FD8}" srcOrd="13" destOrd="0" presId="urn:microsoft.com/office/officeart/2005/8/layout/default#2"/>
    <dgm:cxn modelId="{DAFBB4DF-E2C1-4D05-A0E5-53A314A29214}" type="presParOf" srcId="{8F1B9569-1428-4298-A52B-69ED92A1D563}" destId="{D12A7F43-3C61-4CFD-A943-14DDA11C9A69}" srcOrd="14" destOrd="0" presId="urn:microsoft.com/office/officeart/2005/8/layout/default#2"/>
    <dgm:cxn modelId="{DBF1DB70-85BD-4DA7-A683-830EC5537111}" type="presParOf" srcId="{8F1B9569-1428-4298-A52B-69ED92A1D563}" destId="{5E0C1CBD-A598-4952-A521-D7EF53CAAE92}" srcOrd="15" destOrd="0" presId="urn:microsoft.com/office/officeart/2005/8/layout/default#2"/>
    <dgm:cxn modelId="{BB6D4671-3946-45F1-8041-33BB38F8B411}" type="presParOf" srcId="{8F1B9569-1428-4298-A52B-69ED92A1D563}" destId="{3CC0C2FE-4CF7-4B17-A99F-8B344917D46A}" srcOrd="16" destOrd="0" presId="urn:microsoft.com/office/officeart/2005/8/layout/default#2"/>
    <dgm:cxn modelId="{326921AD-90E1-4749-9019-265B95C9DCBE}" type="presParOf" srcId="{8F1B9569-1428-4298-A52B-69ED92A1D563}" destId="{A47FEF98-5505-411E-B2AE-F499F5187E22}" srcOrd="17" destOrd="0" presId="urn:microsoft.com/office/officeart/2005/8/layout/default#2"/>
    <dgm:cxn modelId="{309D6A4D-A7F3-46C8-A5DE-AB85A5E409B6}" type="presParOf" srcId="{8F1B9569-1428-4298-A52B-69ED92A1D563}" destId="{88785FFC-0D9D-4934-884A-3F12A007B4F5}" srcOrd="18"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5572DC-CC2E-4D9A-A599-4F1FEFC8D45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ru-RU"/>
        </a:p>
      </dgm:t>
    </dgm:pt>
    <dgm:pt modelId="{0B4EA29B-CC9C-48CE-BC1D-0815DD22631A}">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2400" dirty="0" smtClean="0">
              <a:latin typeface="Times New Roman" pitchFamily="18" charset="0"/>
              <a:cs typeface="Times New Roman" pitchFamily="18" charset="0"/>
            </a:rPr>
            <a:t>Түсіну </a:t>
          </a:r>
          <a:endParaRPr lang="ru-RU" sz="2400" dirty="0">
            <a:latin typeface="Times New Roman" pitchFamily="18" charset="0"/>
            <a:cs typeface="Times New Roman" pitchFamily="18" charset="0"/>
          </a:endParaRPr>
        </a:p>
      </dgm:t>
    </dgm:pt>
    <dgm:pt modelId="{9C3C8BA3-A17D-478E-B6E3-8EAD6AFE409C}" type="parTrans" cxnId="{18C6ADC5-7C43-4C72-83FE-6557A9AF2EA8}">
      <dgm:prSet/>
      <dgm:spPr/>
      <dgm:t>
        <a:bodyPr/>
        <a:lstStyle/>
        <a:p>
          <a:endParaRPr lang="ru-RU"/>
        </a:p>
      </dgm:t>
    </dgm:pt>
    <dgm:pt modelId="{1E7B5656-F4E5-402F-9EDB-DC931054D490}" type="sibTrans" cxnId="{18C6ADC5-7C43-4C72-83FE-6557A9AF2EA8}">
      <dgm:prSet>
        <dgm:style>
          <a:lnRef idx="1">
            <a:schemeClr val="dk1"/>
          </a:lnRef>
          <a:fillRef idx="0">
            <a:schemeClr val="dk1"/>
          </a:fillRef>
          <a:effectRef idx="0">
            <a:schemeClr val="dk1"/>
          </a:effectRef>
          <a:fontRef idx="minor">
            <a:schemeClr val="tx1"/>
          </a:fontRef>
        </dgm:style>
      </dgm:prSet>
      <dgm:spPr/>
      <dgm:t>
        <a:bodyPr/>
        <a:lstStyle/>
        <a:p>
          <a:endParaRPr lang="ru-RU"/>
        </a:p>
      </dgm:t>
    </dgm:pt>
    <dgm:pt modelId="{C434D156-9848-40AB-8CEE-534776A1DE72}">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2000" dirty="0" smtClean="0">
              <a:latin typeface="Times New Roman" pitchFamily="18" charset="0"/>
              <a:cs typeface="Times New Roman" pitchFamily="18" charset="0"/>
            </a:rPr>
            <a:t>Мәселелер мен міндеттерді шешу </a:t>
          </a:r>
          <a:endParaRPr lang="ru-RU" sz="2000" dirty="0">
            <a:latin typeface="Times New Roman" pitchFamily="18" charset="0"/>
            <a:cs typeface="Times New Roman" pitchFamily="18" charset="0"/>
          </a:endParaRPr>
        </a:p>
      </dgm:t>
    </dgm:pt>
    <dgm:pt modelId="{CD2CDD59-85F5-4A66-9288-9E060788D526}" type="parTrans" cxnId="{6A68B829-F6C4-4F2F-A1FC-91A2029629B1}">
      <dgm:prSet/>
      <dgm:spPr/>
      <dgm:t>
        <a:bodyPr/>
        <a:lstStyle/>
        <a:p>
          <a:endParaRPr lang="ru-RU"/>
        </a:p>
      </dgm:t>
    </dgm:pt>
    <dgm:pt modelId="{3BBCCB56-9C3F-4B26-A6E7-B975FE71AC26}" type="sibTrans" cxnId="{6A68B829-F6C4-4F2F-A1FC-91A2029629B1}">
      <dgm:prSet>
        <dgm:style>
          <a:lnRef idx="1">
            <a:schemeClr val="dk1"/>
          </a:lnRef>
          <a:fillRef idx="0">
            <a:schemeClr val="dk1"/>
          </a:fillRef>
          <a:effectRef idx="0">
            <a:schemeClr val="dk1"/>
          </a:effectRef>
          <a:fontRef idx="minor">
            <a:schemeClr val="tx1"/>
          </a:fontRef>
        </dgm:style>
      </dgm:prSet>
      <dgm:spPr/>
      <dgm:t>
        <a:bodyPr/>
        <a:lstStyle/>
        <a:p>
          <a:endParaRPr lang="ru-RU"/>
        </a:p>
      </dgm:t>
    </dgm:pt>
    <dgm:pt modelId="{22477595-FE15-4065-B30C-2FD2208FECBC}">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2000" dirty="0" smtClean="0">
              <a:latin typeface="Times New Roman" pitchFamily="18" charset="0"/>
              <a:cs typeface="Times New Roman" pitchFamily="18" charset="0"/>
            </a:rPr>
            <a:t>Мақсат құрушылық. Болашақтық бейне құру </a:t>
          </a:r>
          <a:endParaRPr lang="ru-RU" sz="2400" dirty="0">
            <a:latin typeface="Times New Roman" pitchFamily="18" charset="0"/>
            <a:cs typeface="Times New Roman" pitchFamily="18" charset="0"/>
          </a:endParaRPr>
        </a:p>
      </dgm:t>
    </dgm:pt>
    <dgm:pt modelId="{ABED6C61-AE47-4648-ACBF-F6AC820598F3}" type="parTrans" cxnId="{5BD9F7CF-39FA-480E-8CC9-86FDBC4A3BA6}">
      <dgm:prSet/>
      <dgm:spPr/>
      <dgm:t>
        <a:bodyPr/>
        <a:lstStyle/>
        <a:p>
          <a:endParaRPr lang="ru-RU"/>
        </a:p>
      </dgm:t>
    </dgm:pt>
    <dgm:pt modelId="{72DA40D9-4601-441A-B337-154F71D7C64C}" type="sibTrans" cxnId="{5BD9F7CF-39FA-480E-8CC9-86FDBC4A3BA6}">
      <dgm:prSet>
        <dgm:style>
          <a:lnRef idx="1">
            <a:schemeClr val="dk1"/>
          </a:lnRef>
          <a:fillRef idx="0">
            <a:schemeClr val="dk1"/>
          </a:fillRef>
          <a:effectRef idx="0">
            <a:schemeClr val="dk1"/>
          </a:effectRef>
          <a:fontRef idx="minor">
            <a:schemeClr val="tx1"/>
          </a:fontRef>
        </dgm:style>
      </dgm:prSet>
      <dgm:spPr/>
      <dgm:t>
        <a:bodyPr/>
        <a:lstStyle/>
        <a:p>
          <a:endParaRPr lang="ru-RU"/>
        </a:p>
      </dgm:t>
    </dgm:pt>
    <dgm:pt modelId="{8E462732-324A-439F-986D-5E01194822B8}">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2400" dirty="0" smtClean="0">
              <a:latin typeface="Times New Roman" pitchFamily="18" charset="0"/>
              <a:cs typeface="Times New Roman" pitchFamily="18" charset="0"/>
            </a:rPr>
            <a:t>Рефлексия </a:t>
          </a:r>
          <a:endParaRPr lang="ru-RU" sz="2400" dirty="0">
            <a:latin typeface="Times New Roman" pitchFamily="18" charset="0"/>
            <a:cs typeface="Times New Roman" pitchFamily="18" charset="0"/>
          </a:endParaRPr>
        </a:p>
      </dgm:t>
    </dgm:pt>
    <dgm:pt modelId="{C077F1D8-FEA2-4CAC-94DF-7C887E7D4223}" type="parTrans" cxnId="{9D3A9F61-8084-4525-B0EB-3E2C8F77E2B6}">
      <dgm:prSet/>
      <dgm:spPr/>
      <dgm:t>
        <a:bodyPr/>
        <a:lstStyle/>
        <a:p>
          <a:endParaRPr lang="ru-RU"/>
        </a:p>
      </dgm:t>
    </dgm:pt>
    <dgm:pt modelId="{D6BDB2FC-938F-4F34-8F40-0E5FC2E64312}" type="sibTrans" cxnId="{9D3A9F61-8084-4525-B0EB-3E2C8F77E2B6}">
      <dgm:prSet>
        <dgm:style>
          <a:lnRef idx="1">
            <a:schemeClr val="dk1"/>
          </a:lnRef>
          <a:fillRef idx="0">
            <a:schemeClr val="dk1"/>
          </a:fillRef>
          <a:effectRef idx="0">
            <a:schemeClr val="dk1"/>
          </a:effectRef>
          <a:fontRef idx="minor">
            <a:schemeClr val="tx1"/>
          </a:fontRef>
        </dgm:style>
      </dgm:prSet>
      <dgm:spPr/>
      <dgm:t>
        <a:bodyPr/>
        <a:lstStyle/>
        <a:p>
          <a:endParaRPr lang="ru-RU"/>
        </a:p>
      </dgm:t>
    </dgm:pt>
    <dgm:pt modelId="{87227D8A-7D9C-4A66-BF25-E1C3340DCE5C}">
      <dgm:prSet phldrT="[Текст]" custT="1">
        <dgm:style>
          <a:lnRef idx="2">
            <a:schemeClr val="dk1"/>
          </a:lnRef>
          <a:fillRef idx="1">
            <a:schemeClr val="lt1"/>
          </a:fillRef>
          <a:effectRef idx="0">
            <a:schemeClr val="dk1"/>
          </a:effectRef>
          <a:fontRef idx="minor">
            <a:schemeClr val="dk1"/>
          </a:fontRef>
        </dgm:style>
      </dgm:prSet>
      <dgm:spPr/>
      <dgm:t>
        <a:bodyPr/>
        <a:lstStyle/>
        <a:p>
          <a:r>
            <a:rPr lang="kk-KZ" sz="1800" dirty="0" smtClean="0">
              <a:latin typeface="Times New Roman" pitchFamily="18" charset="0"/>
              <a:cs typeface="Times New Roman" pitchFamily="18" charset="0"/>
            </a:rPr>
            <a:t>Сыртқы ортаға, табиғатқа бейімделушілік, оны қайта құру </a:t>
          </a:r>
          <a:endParaRPr lang="ru-RU" sz="1800" dirty="0">
            <a:latin typeface="Times New Roman" pitchFamily="18" charset="0"/>
            <a:cs typeface="Times New Roman" pitchFamily="18" charset="0"/>
          </a:endParaRPr>
        </a:p>
      </dgm:t>
    </dgm:pt>
    <dgm:pt modelId="{2EEC8807-B895-4564-B957-129050FB77C8}" type="parTrans" cxnId="{B23F838A-D0BA-46AB-AA71-38C60FC99DED}">
      <dgm:prSet/>
      <dgm:spPr/>
      <dgm:t>
        <a:bodyPr/>
        <a:lstStyle/>
        <a:p>
          <a:endParaRPr lang="ru-RU"/>
        </a:p>
      </dgm:t>
    </dgm:pt>
    <dgm:pt modelId="{5CDA7DD8-BA96-4618-8841-412504DF856C}" type="sibTrans" cxnId="{B23F838A-D0BA-46AB-AA71-38C60FC99DED}">
      <dgm:prSet/>
      <dgm:spPr/>
      <dgm:t>
        <a:bodyPr/>
        <a:lstStyle/>
        <a:p>
          <a:endParaRPr lang="ru-RU"/>
        </a:p>
      </dgm:t>
    </dgm:pt>
    <dgm:pt modelId="{1436F4A6-BE3B-4FE0-919A-335420DA3A55}" type="pres">
      <dgm:prSet presAssocID="{0A5572DC-CC2E-4D9A-A599-4F1FEFC8D45E}" presName="cycle" presStyleCnt="0">
        <dgm:presLayoutVars>
          <dgm:dir/>
          <dgm:resizeHandles val="exact"/>
        </dgm:presLayoutVars>
      </dgm:prSet>
      <dgm:spPr/>
      <dgm:t>
        <a:bodyPr/>
        <a:lstStyle/>
        <a:p>
          <a:endParaRPr lang="ru-RU"/>
        </a:p>
      </dgm:t>
    </dgm:pt>
    <dgm:pt modelId="{11437AB9-4F96-4271-99DA-C9FC168D7D6A}" type="pres">
      <dgm:prSet presAssocID="{0B4EA29B-CC9C-48CE-BC1D-0815DD22631A}" presName="node" presStyleLbl="node1" presStyleIdx="0" presStyleCnt="5">
        <dgm:presLayoutVars>
          <dgm:bulletEnabled val="1"/>
        </dgm:presLayoutVars>
      </dgm:prSet>
      <dgm:spPr/>
      <dgm:t>
        <a:bodyPr/>
        <a:lstStyle/>
        <a:p>
          <a:endParaRPr lang="ru-RU"/>
        </a:p>
      </dgm:t>
    </dgm:pt>
    <dgm:pt modelId="{B1DDC277-8ADD-4DA1-96FB-C667A565B0C6}" type="pres">
      <dgm:prSet presAssocID="{0B4EA29B-CC9C-48CE-BC1D-0815DD22631A}" presName="spNode" presStyleCnt="0"/>
      <dgm:spPr/>
    </dgm:pt>
    <dgm:pt modelId="{4DAF4A3C-11CC-4F32-8ADB-2393B443DAE7}" type="pres">
      <dgm:prSet presAssocID="{1E7B5656-F4E5-402F-9EDB-DC931054D490}" presName="sibTrans" presStyleLbl="sibTrans1D1" presStyleIdx="0" presStyleCnt="5"/>
      <dgm:spPr/>
      <dgm:t>
        <a:bodyPr/>
        <a:lstStyle/>
        <a:p>
          <a:endParaRPr lang="ru-RU"/>
        </a:p>
      </dgm:t>
    </dgm:pt>
    <dgm:pt modelId="{B8C35629-3CC4-49B9-BDC7-D94176F0C2BA}" type="pres">
      <dgm:prSet presAssocID="{C434D156-9848-40AB-8CEE-534776A1DE72}" presName="node" presStyleLbl="node1" presStyleIdx="1" presStyleCnt="5">
        <dgm:presLayoutVars>
          <dgm:bulletEnabled val="1"/>
        </dgm:presLayoutVars>
      </dgm:prSet>
      <dgm:spPr/>
      <dgm:t>
        <a:bodyPr/>
        <a:lstStyle/>
        <a:p>
          <a:endParaRPr lang="ru-RU"/>
        </a:p>
      </dgm:t>
    </dgm:pt>
    <dgm:pt modelId="{FA20CC45-D6B3-4679-93BF-6FB9F18F71BF}" type="pres">
      <dgm:prSet presAssocID="{C434D156-9848-40AB-8CEE-534776A1DE72}" presName="spNode" presStyleCnt="0"/>
      <dgm:spPr/>
    </dgm:pt>
    <dgm:pt modelId="{2A7CA635-7330-4D18-A786-44B6AD4ACD41}" type="pres">
      <dgm:prSet presAssocID="{3BBCCB56-9C3F-4B26-A6E7-B975FE71AC26}" presName="sibTrans" presStyleLbl="sibTrans1D1" presStyleIdx="1" presStyleCnt="5"/>
      <dgm:spPr/>
      <dgm:t>
        <a:bodyPr/>
        <a:lstStyle/>
        <a:p>
          <a:endParaRPr lang="ru-RU"/>
        </a:p>
      </dgm:t>
    </dgm:pt>
    <dgm:pt modelId="{77BC7D9A-7597-4604-B0D7-B0C762A8D2F0}" type="pres">
      <dgm:prSet presAssocID="{22477595-FE15-4065-B30C-2FD2208FECBC}" presName="node" presStyleLbl="node1" presStyleIdx="2" presStyleCnt="5">
        <dgm:presLayoutVars>
          <dgm:bulletEnabled val="1"/>
        </dgm:presLayoutVars>
      </dgm:prSet>
      <dgm:spPr/>
      <dgm:t>
        <a:bodyPr/>
        <a:lstStyle/>
        <a:p>
          <a:endParaRPr lang="ru-RU"/>
        </a:p>
      </dgm:t>
    </dgm:pt>
    <dgm:pt modelId="{D0C34750-0016-4A00-8500-AE8AED3A4A00}" type="pres">
      <dgm:prSet presAssocID="{22477595-FE15-4065-B30C-2FD2208FECBC}" presName="spNode" presStyleCnt="0"/>
      <dgm:spPr/>
    </dgm:pt>
    <dgm:pt modelId="{917E3C67-34D7-4911-B178-2F8D51A9F4F1}" type="pres">
      <dgm:prSet presAssocID="{72DA40D9-4601-441A-B337-154F71D7C64C}" presName="sibTrans" presStyleLbl="sibTrans1D1" presStyleIdx="2" presStyleCnt="5"/>
      <dgm:spPr/>
      <dgm:t>
        <a:bodyPr/>
        <a:lstStyle/>
        <a:p>
          <a:endParaRPr lang="ru-RU"/>
        </a:p>
      </dgm:t>
    </dgm:pt>
    <dgm:pt modelId="{F3F8B148-9FF9-4369-82BE-C95F3AAE1F85}" type="pres">
      <dgm:prSet presAssocID="{8E462732-324A-439F-986D-5E01194822B8}" presName="node" presStyleLbl="node1" presStyleIdx="3" presStyleCnt="5">
        <dgm:presLayoutVars>
          <dgm:bulletEnabled val="1"/>
        </dgm:presLayoutVars>
      </dgm:prSet>
      <dgm:spPr/>
      <dgm:t>
        <a:bodyPr/>
        <a:lstStyle/>
        <a:p>
          <a:endParaRPr lang="ru-RU"/>
        </a:p>
      </dgm:t>
    </dgm:pt>
    <dgm:pt modelId="{FEF5547C-5C8D-41A4-81C0-C50DE4DA9812}" type="pres">
      <dgm:prSet presAssocID="{8E462732-324A-439F-986D-5E01194822B8}" presName="spNode" presStyleCnt="0"/>
      <dgm:spPr/>
    </dgm:pt>
    <dgm:pt modelId="{EA3806EE-2753-44B0-8C07-6B48BBF44844}" type="pres">
      <dgm:prSet presAssocID="{D6BDB2FC-938F-4F34-8F40-0E5FC2E64312}" presName="sibTrans" presStyleLbl="sibTrans1D1" presStyleIdx="3" presStyleCnt="5"/>
      <dgm:spPr/>
      <dgm:t>
        <a:bodyPr/>
        <a:lstStyle/>
        <a:p>
          <a:endParaRPr lang="ru-RU"/>
        </a:p>
      </dgm:t>
    </dgm:pt>
    <dgm:pt modelId="{C4AA8BB9-34A6-4CD0-91C3-17EFD4EE8A78}" type="pres">
      <dgm:prSet presAssocID="{87227D8A-7D9C-4A66-BF25-E1C3340DCE5C}" presName="node" presStyleLbl="node1" presStyleIdx="4" presStyleCnt="5">
        <dgm:presLayoutVars>
          <dgm:bulletEnabled val="1"/>
        </dgm:presLayoutVars>
      </dgm:prSet>
      <dgm:spPr/>
      <dgm:t>
        <a:bodyPr/>
        <a:lstStyle/>
        <a:p>
          <a:endParaRPr lang="ru-RU"/>
        </a:p>
      </dgm:t>
    </dgm:pt>
    <dgm:pt modelId="{82AFBEC8-943F-4078-B463-1C6411D7BE85}" type="pres">
      <dgm:prSet presAssocID="{87227D8A-7D9C-4A66-BF25-E1C3340DCE5C}" presName="spNode" presStyleCnt="0"/>
      <dgm:spPr/>
    </dgm:pt>
    <dgm:pt modelId="{B6BA0CB5-4C1A-4673-8681-048566559245}" type="pres">
      <dgm:prSet presAssocID="{5CDA7DD8-BA96-4618-8841-412504DF856C}" presName="sibTrans" presStyleLbl="sibTrans1D1" presStyleIdx="4" presStyleCnt="5"/>
      <dgm:spPr/>
      <dgm:t>
        <a:bodyPr/>
        <a:lstStyle/>
        <a:p>
          <a:endParaRPr lang="ru-RU"/>
        </a:p>
      </dgm:t>
    </dgm:pt>
  </dgm:ptLst>
  <dgm:cxnLst>
    <dgm:cxn modelId="{CA1B279F-D91E-4B42-B41D-929E5F49D1CE}" type="presOf" srcId="{C434D156-9848-40AB-8CEE-534776A1DE72}" destId="{B8C35629-3CC4-49B9-BDC7-D94176F0C2BA}" srcOrd="0" destOrd="0" presId="urn:microsoft.com/office/officeart/2005/8/layout/cycle6"/>
    <dgm:cxn modelId="{5BD9F7CF-39FA-480E-8CC9-86FDBC4A3BA6}" srcId="{0A5572DC-CC2E-4D9A-A599-4F1FEFC8D45E}" destId="{22477595-FE15-4065-B30C-2FD2208FECBC}" srcOrd="2" destOrd="0" parTransId="{ABED6C61-AE47-4648-ACBF-F6AC820598F3}" sibTransId="{72DA40D9-4601-441A-B337-154F71D7C64C}"/>
    <dgm:cxn modelId="{76B795DD-66BD-4769-92C3-43F0733A36A8}" type="presOf" srcId="{72DA40D9-4601-441A-B337-154F71D7C64C}" destId="{917E3C67-34D7-4911-B178-2F8D51A9F4F1}" srcOrd="0" destOrd="0" presId="urn:microsoft.com/office/officeart/2005/8/layout/cycle6"/>
    <dgm:cxn modelId="{426E415D-A7BF-43D5-ABBC-3C286E786DC8}" type="presOf" srcId="{0B4EA29B-CC9C-48CE-BC1D-0815DD22631A}" destId="{11437AB9-4F96-4271-99DA-C9FC168D7D6A}" srcOrd="0" destOrd="0" presId="urn:microsoft.com/office/officeart/2005/8/layout/cycle6"/>
    <dgm:cxn modelId="{0FF276DC-576F-424B-A304-6CFF0393CF65}" type="presOf" srcId="{5CDA7DD8-BA96-4618-8841-412504DF856C}" destId="{B6BA0CB5-4C1A-4673-8681-048566559245}" srcOrd="0" destOrd="0" presId="urn:microsoft.com/office/officeart/2005/8/layout/cycle6"/>
    <dgm:cxn modelId="{18C6ADC5-7C43-4C72-83FE-6557A9AF2EA8}" srcId="{0A5572DC-CC2E-4D9A-A599-4F1FEFC8D45E}" destId="{0B4EA29B-CC9C-48CE-BC1D-0815DD22631A}" srcOrd="0" destOrd="0" parTransId="{9C3C8BA3-A17D-478E-B6E3-8EAD6AFE409C}" sibTransId="{1E7B5656-F4E5-402F-9EDB-DC931054D490}"/>
    <dgm:cxn modelId="{365F5F8D-961D-4732-8839-0972534C6BD8}" type="presOf" srcId="{0A5572DC-CC2E-4D9A-A599-4F1FEFC8D45E}" destId="{1436F4A6-BE3B-4FE0-919A-335420DA3A55}" srcOrd="0" destOrd="0" presId="urn:microsoft.com/office/officeart/2005/8/layout/cycle6"/>
    <dgm:cxn modelId="{B23F838A-D0BA-46AB-AA71-38C60FC99DED}" srcId="{0A5572DC-CC2E-4D9A-A599-4F1FEFC8D45E}" destId="{87227D8A-7D9C-4A66-BF25-E1C3340DCE5C}" srcOrd="4" destOrd="0" parTransId="{2EEC8807-B895-4564-B957-129050FB77C8}" sibTransId="{5CDA7DD8-BA96-4618-8841-412504DF856C}"/>
    <dgm:cxn modelId="{3D9C2625-87DD-4677-A99E-52F47B014B34}" type="presOf" srcId="{22477595-FE15-4065-B30C-2FD2208FECBC}" destId="{77BC7D9A-7597-4604-B0D7-B0C762A8D2F0}" srcOrd="0" destOrd="0" presId="urn:microsoft.com/office/officeart/2005/8/layout/cycle6"/>
    <dgm:cxn modelId="{2B13DDB8-903C-4807-A24D-321B92352BC9}" type="presOf" srcId="{D6BDB2FC-938F-4F34-8F40-0E5FC2E64312}" destId="{EA3806EE-2753-44B0-8C07-6B48BBF44844}" srcOrd="0" destOrd="0" presId="urn:microsoft.com/office/officeart/2005/8/layout/cycle6"/>
    <dgm:cxn modelId="{B3812248-A017-4A52-BEF6-25255067FCE8}" type="presOf" srcId="{1E7B5656-F4E5-402F-9EDB-DC931054D490}" destId="{4DAF4A3C-11CC-4F32-8ADB-2393B443DAE7}" srcOrd="0" destOrd="0" presId="urn:microsoft.com/office/officeart/2005/8/layout/cycle6"/>
    <dgm:cxn modelId="{A7F94F29-7B1A-4586-B39F-ABEBECA7B057}" type="presOf" srcId="{87227D8A-7D9C-4A66-BF25-E1C3340DCE5C}" destId="{C4AA8BB9-34A6-4CD0-91C3-17EFD4EE8A78}" srcOrd="0" destOrd="0" presId="urn:microsoft.com/office/officeart/2005/8/layout/cycle6"/>
    <dgm:cxn modelId="{9D3A9F61-8084-4525-B0EB-3E2C8F77E2B6}" srcId="{0A5572DC-CC2E-4D9A-A599-4F1FEFC8D45E}" destId="{8E462732-324A-439F-986D-5E01194822B8}" srcOrd="3" destOrd="0" parTransId="{C077F1D8-FEA2-4CAC-94DF-7C887E7D4223}" sibTransId="{D6BDB2FC-938F-4F34-8F40-0E5FC2E64312}"/>
    <dgm:cxn modelId="{A0A36DB1-72A3-4020-A916-8B6C4740EEDD}" type="presOf" srcId="{8E462732-324A-439F-986D-5E01194822B8}" destId="{F3F8B148-9FF9-4369-82BE-C95F3AAE1F85}" srcOrd="0" destOrd="0" presId="urn:microsoft.com/office/officeart/2005/8/layout/cycle6"/>
    <dgm:cxn modelId="{6A68B829-F6C4-4F2F-A1FC-91A2029629B1}" srcId="{0A5572DC-CC2E-4D9A-A599-4F1FEFC8D45E}" destId="{C434D156-9848-40AB-8CEE-534776A1DE72}" srcOrd="1" destOrd="0" parTransId="{CD2CDD59-85F5-4A66-9288-9E060788D526}" sibTransId="{3BBCCB56-9C3F-4B26-A6E7-B975FE71AC26}"/>
    <dgm:cxn modelId="{F829C460-E9B7-4BCD-9D16-74E120300043}" type="presOf" srcId="{3BBCCB56-9C3F-4B26-A6E7-B975FE71AC26}" destId="{2A7CA635-7330-4D18-A786-44B6AD4ACD41}" srcOrd="0" destOrd="0" presId="urn:microsoft.com/office/officeart/2005/8/layout/cycle6"/>
    <dgm:cxn modelId="{2EF70DF6-7FE6-41F5-8F89-A2DD772623F3}" type="presParOf" srcId="{1436F4A6-BE3B-4FE0-919A-335420DA3A55}" destId="{11437AB9-4F96-4271-99DA-C9FC168D7D6A}" srcOrd="0" destOrd="0" presId="urn:microsoft.com/office/officeart/2005/8/layout/cycle6"/>
    <dgm:cxn modelId="{83B26252-5A0A-4C06-87CB-4EE474A680AA}" type="presParOf" srcId="{1436F4A6-BE3B-4FE0-919A-335420DA3A55}" destId="{B1DDC277-8ADD-4DA1-96FB-C667A565B0C6}" srcOrd="1" destOrd="0" presId="urn:microsoft.com/office/officeart/2005/8/layout/cycle6"/>
    <dgm:cxn modelId="{4AAC4CD9-14B9-466F-A1D8-A713905CA8D3}" type="presParOf" srcId="{1436F4A6-BE3B-4FE0-919A-335420DA3A55}" destId="{4DAF4A3C-11CC-4F32-8ADB-2393B443DAE7}" srcOrd="2" destOrd="0" presId="urn:microsoft.com/office/officeart/2005/8/layout/cycle6"/>
    <dgm:cxn modelId="{0C2A6206-3F91-48C5-A769-0BF960D933BB}" type="presParOf" srcId="{1436F4A6-BE3B-4FE0-919A-335420DA3A55}" destId="{B8C35629-3CC4-49B9-BDC7-D94176F0C2BA}" srcOrd="3" destOrd="0" presId="urn:microsoft.com/office/officeart/2005/8/layout/cycle6"/>
    <dgm:cxn modelId="{F868158B-D668-4255-8E08-793903B40589}" type="presParOf" srcId="{1436F4A6-BE3B-4FE0-919A-335420DA3A55}" destId="{FA20CC45-D6B3-4679-93BF-6FB9F18F71BF}" srcOrd="4" destOrd="0" presId="urn:microsoft.com/office/officeart/2005/8/layout/cycle6"/>
    <dgm:cxn modelId="{56369758-9FEC-4077-8AFC-089B75CF760D}" type="presParOf" srcId="{1436F4A6-BE3B-4FE0-919A-335420DA3A55}" destId="{2A7CA635-7330-4D18-A786-44B6AD4ACD41}" srcOrd="5" destOrd="0" presId="urn:microsoft.com/office/officeart/2005/8/layout/cycle6"/>
    <dgm:cxn modelId="{89765A47-A854-4BAE-BA68-F34F6AFABA20}" type="presParOf" srcId="{1436F4A6-BE3B-4FE0-919A-335420DA3A55}" destId="{77BC7D9A-7597-4604-B0D7-B0C762A8D2F0}" srcOrd="6" destOrd="0" presId="urn:microsoft.com/office/officeart/2005/8/layout/cycle6"/>
    <dgm:cxn modelId="{FB0DC43C-8031-49EB-B971-38F2D6ED52A9}" type="presParOf" srcId="{1436F4A6-BE3B-4FE0-919A-335420DA3A55}" destId="{D0C34750-0016-4A00-8500-AE8AED3A4A00}" srcOrd="7" destOrd="0" presId="urn:microsoft.com/office/officeart/2005/8/layout/cycle6"/>
    <dgm:cxn modelId="{D828434C-F06F-4E8B-8F0F-B7181993338E}" type="presParOf" srcId="{1436F4A6-BE3B-4FE0-919A-335420DA3A55}" destId="{917E3C67-34D7-4911-B178-2F8D51A9F4F1}" srcOrd="8" destOrd="0" presId="urn:microsoft.com/office/officeart/2005/8/layout/cycle6"/>
    <dgm:cxn modelId="{6321608F-58DE-4D5C-B9DD-4FF72A6F41DF}" type="presParOf" srcId="{1436F4A6-BE3B-4FE0-919A-335420DA3A55}" destId="{F3F8B148-9FF9-4369-82BE-C95F3AAE1F85}" srcOrd="9" destOrd="0" presId="urn:microsoft.com/office/officeart/2005/8/layout/cycle6"/>
    <dgm:cxn modelId="{7167513A-ED51-4893-8214-95C0DA6EEA7C}" type="presParOf" srcId="{1436F4A6-BE3B-4FE0-919A-335420DA3A55}" destId="{FEF5547C-5C8D-41A4-81C0-C50DE4DA9812}" srcOrd="10" destOrd="0" presId="urn:microsoft.com/office/officeart/2005/8/layout/cycle6"/>
    <dgm:cxn modelId="{483EE0D8-3D36-4F45-B276-DD29C15EB941}" type="presParOf" srcId="{1436F4A6-BE3B-4FE0-919A-335420DA3A55}" destId="{EA3806EE-2753-44B0-8C07-6B48BBF44844}" srcOrd="11" destOrd="0" presId="urn:microsoft.com/office/officeart/2005/8/layout/cycle6"/>
    <dgm:cxn modelId="{333974F0-BA14-4D6F-8A80-16C5F76AF175}" type="presParOf" srcId="{1436F4A6-BE3B-4FE0-919A-335420DA3A55}" destId="{C4AA8BB9-34A6-4CD0-91C3-17EFD4EE8A78}" srcOrd="12" destOrd="0" presId="urn:microsoft.com/office/officeart/2005/8/layout/cycle6"/>
    <dgm:cxn modelId="{5E77C17A-B447-4279-AB50-0EACDF958125}" type="presParOf" srcId="{1436F4A6-BE3B-4FE0-919A-335420DA3A55}" destId="{82AFBEC8-943F-4078-B463-1C6411D7BE85}" srcOrd="13" destOrd="0" presId="urn:microsoft.com/office/officeart/2005/8/layout/cycle6"/>
    <dgm:cxn modelId="{0235FB56-C8EB-43E5-A480-0F2CE6359A21}" type="presParOf" srcId="{1436F4A6-BE3B-4FE0-919A-335420DA3A55}" destId="{B6BA0CB5-4C1A-4673-8681-048566559245}"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948E30-FA5E-4B8F-B529-A65FA753C013}"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ru-RU"/>
        </a:p>
      </dgm:t>
    </dgm:pt>
    <dgm:pt modelId="{699BF1A8-DACB-4231-AC67-A5E5294EAC26}">
      <dgm:prSet phldrT="[Текст]"/>
      <dgm:spPr/>
      <dgm:t>
        <a:bodyPr/>
        <a:lstStyle/>
        <a:p>
          <a:r>
            <a:rPr lang="kk-KZ" b="1" i="1" dirty="0" smtClean="0">
              <a:latin typeface="Times New Roman" pitchFamily="18" charset="0"/>
              <a:cs typeface="Times New Roman" pitchFamily="18" charset="0"/>
            </a:rPr>
            <a:t>Ой қорытындысы</a:t>
          </a:r>
          <a:endParaRPr lang="ru-RU" b="1" i="1" dirty="0">
            <a:latin typeface="Times New Roman" pitchFamily="18" charset="0"/>
            <a:cs typeface="Times New Roman" pitchFamily="18" charset="0"/>
          </a:endParaRPr>
        </a:p>
      </dgm:t>
    </dgm:pt>
    <dgm:pt modelId="{925E148E-D433-4E65-B34D-74B189CEF82D}" type="parTrans" cxnId="{1D93D2FF-030A-435D-A2A4-57A84048ED55}">
      <dgm:prSet/>
      <dgm:spPr/>
      <dgm:t>
        <a:bodyPr/>
        <a:lstStyle/>
        <a:p>
          <a:endParaRPr lang="ru-RU"/>
        </a:p>
      </dgm:t>
    </dgm:pt>
    <dgm:pt modelId="{65B3409F-0BEC-41F5-881E-19ACC827127C}" type="sibTrans" cxnId="{1D93D2FF-030A-435D-A2A4-57A84048ED55}">
      <dgm:prSet/>
      <dgm:spPr/>
      <dgm:t>
        <a:bodyPr/>
        <a:lstStyle/>
        <a:p>
          <a:endParaRPr lang="ru-RU"/>
        </a:p>
      </dgm:t>
    </dgm:pt>
    <dgm:pt modelId="{8F3E6825-6A8B-460C-9580-CB3599130992}">
      <dgm:prSet phldrT="[Текст]"/>
      <dgm:spPr/>
      <dgm:t>
        <a:bodyPr/>
        <a:lstStyle/>
        <a:p>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Дедукциялы</a:t>
          </a:r>
          <a:r>
            <a:rPr lang="ru-RU" b="1"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ой - </a:t>
          </a:r>
          <a:r>
            <a:rPr lang="ru-RU" i="1" dirty="0" err="1" smtClean="0">
              <a:latin typeface="Times New Roman" pitchFamily="18" charset="0"/>
              <a:cs typeface="Times New Roman" pitchFamily="18" charset="0"/>
            </a:rPr>
            <a:t>жалпыдан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жекеге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қарай жүретін ой</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кортындысы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57CF7831-D067-44B1-95E7-664A32309B5D}" type="parTrans" cxnId="{448A7EAA-5FEC-4E15-A768-6731AD9654A7}">
      <dgm:prSet/>
      <dgm:spPr/>
      <dgm:t>
        <a:bodyPr/>
        <a:lstStyle/>
        <a:p>
          <a:endParaRPr lang="ru-RU"/>
        </a:p>
      </dgm:t>
    </dgm:pt>
    <dgm:pt modelId="{1351779B-D7E4-499A-AEC9-BFE36F992050}" type="sibTrans" cxnId="{448A7EAA-5FEC-4E15-A768-6731AD9654A7}">
      <dgm:prSet/>
      <dgm:spPr/>
      <dgm:t>
        <a:bodyPr/>
        <a:lstStyle/>
        <a:p>
          <a:endParaRPr lang="ru-RU"/>
        </a:p>
      </dgm:t>
    </dgm:pt>
    <dgm:pt modelId="{0A9B937F-719A-4453-AE2A-AF0E72C756A7}">
      <dgm:prSet phldrT="[Текст]"/>
      <dgm:spPr/>
      <dgm:t>
        <a:bodyPr/>
        <a:lstStyle/>
        <a:p>
          <a:r>
            <a:rPr lang="ru-RU" b="1" i="1" dirty="0" err="1" smtClean="0">
              <a:latin typeface="Times New Roman" pitchFamily="18" charset="0"/>
              <a:cs typeface="Times New Roman" pitchFamily="18" charset="0"/>
            </a:rPr>
            <a:t>Традукциялы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жеке</a:t>
          </a:r>
          <a:r>
            <a:rPr lang="ru-RU" i="1" dirty="0" smtClean="0">
              <a:latin typeface="Times New Roman" pitchFamily="18" charset="0"/>
              <a:cs typeface="Times New Roman" pitchFamily="18" charset="0"/>
            </a:rPr>
            <a:t> - дара </a:t>
          </a:r>
          <a:r>
            <a:rPr lang="ru-RU" i="1" dirty="0" err="1" smtClean="0">
              <a:latin typeface="Times New Roman" pitchFamily="18" charset="0"/>
              <a:cs typeface="Times New Roman" pitchFamily="18" charset="0"/>
            </a:rPr>
            <a:t>жағдайдан жекеге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қарай өрбіп отыратын</a:t>
          </a:r>
          <a:r>
            <a:rPr lang="ru-RU" i="1" dirty="0" smtClean="0">
              <a:latin typeface="Times New Roman" pitchFamily="18" charset="0"/>
              <a:cs typeface="Times New Roman" pitchFamily="18" charset="0"/>
            </a:rPr>
            <a:t> ой </a:t>
          </a:r>
          <a:r>
            <a:rPr lang="ru-RU" i="1" dirty="0" err="1" smtClean="0">
              <a:latin typeface="Times New Roman" pitchFamily="18" charset="0"/>
              <a:cs typeface="Times New Roman" pitchFamily="18" charset="0"/>
            </a:rPr>
            <a:t>қортындысы</a:t>
          </a:r>
          <a:r>
            <a:rPr lang="ru-RU" i="1" dirty="0" smtClean="0">
              <a:latin typeface="Times New Roman" pitchFamily="18" charset="0"/>
              <a:cs typeface="Times New Roman" pitchFamily="18" charset="0"/>
            </a:rPr>
            <a:t>.</a:t>
          </a:r>
          <a:endParaRPr lang="ru-RU" i="1" dirty="0">
            <a:latin typeface="Times New Roman" pitchFamily="18" charset="0"/>
            <a:cs typeface="Times New Roman" pitchFamily="18" charset="0"/>
          </a:endParaRPr>
        </a:p>
      </dgm:t>
    </dgm:pt>
    <dgm:pt modelId="{BB82EE9F-DC61-49ED-ABFA-417A8C49A681}" type="parTrans" cxnId="{D17092DC-E98D-4B39-AFB9-D73613248B95}">
      <dgm:prSet/>
      <dgm:spPr/>
      <dgm:t>
        <a:bodyPr/>
        <a:lstStyle/>
        <a:p>
          <a:endParaRPr lang="ru-RU"/>
        </a:p>
      </dgm:t>
    </dgm:pt>
    <dgm:pt modelId="{4DF51D4F-EF13-43B6-A0FB-A69ED91159BF}" type="sibTrans" cxnId="{D17092DC-E98D-4B39-AFB9-D73613248B95}">
      <dgm:prSet/>
      <dgm:spPr/>
      <dgm:t>
        <a:bodyPr/>
        <a:lstStyle/>
        <a:p>
          <a:endParaRPr lang="ru-RU"/>
        </a:p>
      </dgm:t>
    </dgm:pt>
    <dgm:pt modelId="{C2237DEB-8606-4A40-85AA-79BACD7C491B}">
      <dgm:prSet phldrT="[Текст]"/>
      <dgm:spPr/>
      <dgm:t>
        <a:bodyPr/>
        <a:lstStyle/>
        <a:p>
          <a:r>
            <a:rPr lang="ru-RU" b="1" i="1" dirty="0" err="1" smtClean="0">
              <a:latin typeface="Times New Roman" pitchFamily="18" charset="0"/>
              <a:cs typeface="Times New Roman" pitchFamily="18" charset="0"/>
            </a:rPr>
            <a:t>Индущиялы</a:t>
          </a:r>
          <a:r>
            <a:rPr lang="ru-RU" b="1"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ой - </a:t>
          </a:r>
          <a:r>
            <a:rPr lang="ru-RU" i="1" dirty="0" err="1" smtClean="0">
              <a:latin typeface="Times New Roman" pitchFamily="18" charset="0"/>
              <a:cs typeface="Times New Roman" pitchFamily="18" charset="0"/>
            </a:rPr>
            <a:t>жекеден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жалпыға қарай жасалатын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ой</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қортындысы</a:t>
          </a:r>
          <a:r>
            <a:rPr lang="ru-RU" i="1" dirty="0" smtClean="0">
              <a:latin typeface="Times New Roman" pitchFamily="18" charset="0"/>
              <a:cs typeface="Times New Roman" pitchFamily="18" charset="0"/>
            </a:rPr>
            <a:t>.</a:t>
          </a:r>
          <a:endParaRPr lang="ru-RU" i="1" dirty="0">
            <a:latin typeface="Times New Roman" pitchFamily="18" charset="0"/>
            <a:cs typeface="Times New Roman" pitchFamily="18" charset="0"/>
          </a:endParaRPr>
        </a:p>
      </dgm:t>
    </dgm:pt>
    <dgm:pt modelId="{0B9F1C49-73B5-4393-99CE-BC6A0FE6CB9E}" type="parTrans" cxnId="{C29C5971-220E-42AA-898E-CBD3BCAAC396}">
      <dgm:prSet/>
      <dgm:spPr/>
      <dgm:t>
        <a:bodyPr/>
        <a:lstStyle/>
        <a:p>
          <a:endParaRPr lang="ru-RU"/>
        </a:p>
      </dgm:t>
    </dgm:pt>
    <dgm:pt modelId="{50AAE05B-6328-4DC6-9C44-8B5350153F10}" type="sibTrans" cxnId="{C29C5971-220E-42AA-898E-CBD3BCAAC396}">
      <dgm:prSet/>
      <dgm:spPr/>
      <dgm:t>
        <a:bodyPr/>
        <a:lstStyle/>
        <a:p>
          <a:endParaRPr lang="ru-RU"/>
        </a:p>
      </dgm:t>
    </dgm:pt>
    <dgm:pt modelId="{BF3BC9B2-DBA7-45BF-A329-25D690DAD21F}" type="pres">
      <dgm:prSet presAssocID="{48948E30-FA5E-4B8F-B529-A65FA753C013}" presName="diagram" presStyleCnt="0">
        <dgm:presLayoutVars>
          <dgm:chPref val="1"/>
          <dgm:dir/>
          <dgm:animOne val="branch"/>
          <dgm:animLvl val="lvl"/>
          <dgm:resizeHandles val="exact"/>
        </dgm:presLayoutVars>
      </dgm:prSet>
      <dgm:spPr/>
      <dgm:t>
        <a:bodyPr/>
        <a:lstStyle/>
        <a:p>
          <a:endParaRPr lang="ru-RU"/>
        </a:p>
      </dgm:t>
    </dgm:pt>
    <dgm:pt modelId="{EAA3A6F4-6CE6-4CA3-A870-854E3E0858C6}" type="pres">
      <dgm:prSet presAssocID="{699BF1A8-DACB-4231-AC67-A5E5294EAC26}" presName="root1" presStyleCnt="0"/>
      <dgm:spPr/>
      <dgm:t>
        <a:bodyPr/>
        <a:lstStyle/>
        <a:p>
          <a:endParaRPr lang="ru-RU"/>
        </a:p>
      </dgm:t>
    </dgm:pt>
    <dgm:pt modelId="{D6951FF7-F1DC-46BC-AF59-8AF7E0CB1592}" type="pres">
      <dgm:prSet presAssocID="{699BF1A8-DACB-4231-AC67-A5E5294EAC26}" presName="LevelOneTextNode" presStyleLbl="node0" presStyleIdx="0" presStyleCnt="1">
        <dgm:presLayoutVars>
          <dgm:chPref val="3"/>
        </dgm:presLayoutVars>
      </dgm:prSet>
      <dgm:spPr/>
      <dgm:t>
        <a:bodyPr/>
        <a:lstStyle/>
        <a:p>
          <a:endParaRPr lang="ru-RU"/>
        </a:p>
      </dgm:t>
    </dgm:pt>
    <dgm:pt modelId="{0CEEADB3-8930-46A5-8DD0-78D553F27EE4}" type="pres">
      <dgm:prSet presAssocID="{699BF1A8-DACB-4231-AC67-A5E5294EAC26}" presName="level2hierChild" presStyleCnt="0"/>
      <dgm:spPr/>
      <dgm:t>
        <a:bodyPr/>
        <a:lstStyle/>
        <a:p>
          <a:endParaRPr lang="ru-RU"/>
        </a:p>
      </dgm:t>
    </dgm:pt>
    <dgm:pt modelId="{98DF2DB8-0577-4F99-8167-245D2EE15D61}" type="pres">
      <dgm:prSet presAssocID="{57CF7831-D067-44B1-95E7-664A32309B5D}" presName="conn2-1" presStyleLbl="parChTrans1D2" presStyleIdx="0" presStyleCnt="3"/>
      <dgm:spPr/>
      <dgm:t>
        <a:bodyPr/>
        <a:lstStyle/>
        <a:p>
          <a:endParaRPr lang="ru-RU"/>
        </a:p>
      </dgm:t>
    </dgm:pt>
    <dgm:pt modelId="{6251BB67-859A-417C-8D75-0F3801646EC4}" type="pres">
      <dgm:prSet presAssocID="{57CF7831-D067-44B1-95E7-664A32309B5D}" presName="connTx" presStyleLbl="parChTrans1D2" presStyleIdx="0" presStyleCnt="3"/>
      <dgm:spPr/>
      <dgm:t>
        <a:bodyPr/>
        <a:lstStyle/>
        <a:p>
          <a:endParaRPr lang="ru-RU"/>
        </a:p>
      </dgm:t>
    </dgm:pt>
    <dgm:pt modelId="{81E9B2B3-B5E8-40C6-B11F-952B550968B3}" type="pres">
      <dgm:prSet presAssocID="{8F3E6825-6A8B-460C-9580-CB3599130992}" presName="root2" presStyleCnt="0"/>
      <dgm:spPr/>
      <dgm:t>
        <a:bodyPr/>
        <a:lstStyle/>
        <a:p>
          <a:endParaRPr lang="ru-RU"/>
        </a:p>
      </dgm:t>
    </dgm:pt>
    <dgm:pt modelId="{BB82955F-280E-4E4A-B51E-21402E0E27A1}" type="pres">
      <dgm:prSet presAssocID="{8F3E6825-6A8B-460C-9580-CB3599130992}" presName="LevelTwoTextNode" presStyleLbl="node2" presStyleIdx="0" presStyleCnt="3">
        <dgm:presLayoutVars>
          <dgm:chPref val="3"/>
        </dgm:presLayoutVars>
      </dgm:prSet>
      <dgm:spPr/>
      <dgm:t>
        <a:bodyPr/>
        <a:lstStyle/>
        <a:p>
          <a:endParaRPr lang="ru-RU"/>
        </a:p>
      </dgm:t>
    </dgm:pt>
    <dgm:pt modelId="{B9FE4F6C-937B-4F8E-A236-2CBC382BD990}" type="pres">
      <dgm:prSet presAssocID="{8F3E6825-6A8B-460C-9580-CB3599130992}" presName="level3hierChild" presStyleCnt="0"/>
      <dgm:spPr/>
      <dgm:t>
        <a:bodyPr/>
        <a:lstStyle/>
        <a:p>
          <a:endParaRPr lang="ru-RU"/>
        </a:p>
      </dgm:t>
    </dgm:pt>
    <dgm:pt modelId="{B96C6D5D-FAE5-40EA-971D-B907FA398188}" type="pres">
      <dgm:prSet presAssocID="{0B9F1C49-73B5-4393-99CE-BC6A0FE6CB9E}" presName="conn2-1" presStyleLbl="parChTrans1D2" presStyleIdx="1" presStyleCnt="3"/>
      <dgm:spPr/>
      <dgm:t>
        <a:bodyPr/>
        <a:lstStyle/>
        <a:p>
          <a:endParaRPr lang="ru-RU"/>
        </a:p>
      </dgm:t>
    </dgm:pt>
    <dgm:pt modelId="{D53DC8B0-1716-4CDE-AF49-CDBA72AC76C0}" type="pres">
      <dgm:prSet presAssocID="{0B9F1C49-73B5-4393-99CE-BC6A0FE6CB9E}" presName="connTx" presStyleLbl="parChTrans1D2" presStyleIdx="1" presStyleCnt="3"/>
      <dgm:spPr/>
      <dgm:t>
        <a:bodyPr/>
        <a:lstStyle/>
        <a:p>
          <a:endParaRPr lang="ru-RU"/>
        </a:p>
      </dgm:t>
    </dgm:pt>
    <dgm:pt modelId="{C4D171AE-F556-476B-9DCA-DE27A5278A49}" type="pres">
      <dgm:prSet presAssocID="{C2237DEB-8606-4A40-85AA-79BACD7C491B}" presName="root2" presStyleCnt="0"/>
      <dgm:spPr/>
      <dgm:t>
        <a:bodyPr/>
        <a:lstStyle/>
        <a:p>
          <a:endParaRPr lang="ru-RU"/>
        </a:p>
      </dgm:t>
    </dgm:pt>
    <dgm:pt modelId="{CCA1E00E-A0FC-4B63-AC10-2387BD0F0EA0}" type="pres">
      <dgm:prSet presAssocID="{C2237DEB-8606-4A40-85AA-79BACD7C491B}" presName="LevelTwoTextNode" presStyleLbl="node2" presStyleIdx="1" presStyleCnt="3">
        <dgm:presLayoutVars>
          <dgm:chPref val="3"/>
        </dgm:presLayoutVars>
      </dgm:prSet>
      <dgm:spPr/>
      <dgm:t>
        <a:bodyPr/>
        <a:lstStyle/>
        <a:p>
          <a:endParaRPr lang="ru-RU"/>
        </a:p>
      </dgm:t>
    </dgm:pt>
    <dgm:pt modelId="{B02F88C3-D39D-4FAC-8E45-73061422028A}" type="pres">
      <dgm:prSet presAssocID="{C2237DEB-8606-4A40-85AA-79BACD7C491B}" presName="level3hierChild" presStyleCnt="0"/>
      <dgm:spPr/>
      <dgm:t>
        <a:bodyPr/>
        <a:lstStyle/>
        <a:p>
          <a:endParaRPr lang="ru-RU"/>
        </a:p>
      </dgm:t>
    </dgm:pt>
    <dgm:pt modelId="{D85A6750-E73A-4F5D-A2E0-0BFBC016CAE6}" type="pres">
      <dgm:prSet presAssocID="{BB82EE9F-DC61-49ED-ABFA-417A8C49A681}" presName="conn2-1" presStyleLbl="parChTrans1D2" presStyleIdx="2" presStyleCnt="3"/>
      <dgm:spPr/>
      <dgm:t>
        <a:bodyPr/>
        <a:lstStyle/>
        <a:p>
          <a:endParaRPr lang="ru-RU"/>
        </a:p>
      </dgm:t>
    </dgm:pt>
    <dgm:pt modelId="{7C5A6773-B5CD-49D1-9AA5-FBC608D13569}" type="pres">
      <dgm:prSet presAssocID="{BB82EE9F-DC61-49ED-ABFA-417A8C49A681}" presName="connTx" presStyleLbl="parChTrans1D2" presStyleIdx="2" presStyleCnt="3"/>
      <dgm:spPr/>
      <dgm:t>
        <a:bodyPr/>
        <a:lstStyle/>
        <a:p>
          <a:endParaRPr lang="ru-RU"/>
        </a:p>
      </dgm:t>
    </dgm:pt>
    <dgm:pt modelId="{3E694757-1E85-4404-9454-4CD8F037BC6A}" type="pres">
      <dgm:prSet presAssocID="{0A9B937F-719A-4453-AE2A-AF0E72C756A7}" presName="root2" presStyleCnt="0"/>
      <dgm:spPr/>
      <dgm:t>
        <a:bodyPr/>
        <a:lstStyle/>
        <a:p>
          <a:endParaRPr lang="ru-RU"/>
        </a:p>
      </dgm:t>
    </dgm:pt>
    <dgm:pt modelId="{05FEFD95-1910-42B8-85CA-695FE064F855}" type="pres">
      <dgm:prSet presAssocID="{0A9B937F-719A-4453-AE2A-AF0E72C756A7}" presName="LevelTwoTextNode" presStyleLbl="node2" presStyleIdx="2" presStyleCnt="3">
        <dgm:presLayoutVars>
          <dgm:chPref val="3"/>
        </dgm:presLayoutVars>
      </dgm:prSet>
      <dgm:spPr/>
      <dgm:t>
        <a:bodyPr/>
        <a:lstStyle/>
        <a:p>
          <a:endParaRPr lang="ru-RU"/>
        </a:p>
      </dgm:t>
    </dgm:pt>
    <dgm:pt modelId="{7BE85FA1-2D7C-4A55-AD87-372C8D30B591}" type="pres">
      <dgm:prSet presAssocID="{0A9B937F-719A-4453-AE2A-AF0E72C756A7}" presName="level3hierChild" presStyleCnt="0"/>
      <dgm:spPr/>
      <dgm:t>
        <a:bodyPr/>
        <a:lstStyle/>
        <a:p>
          <a:endParaRPr lang="ru-RU"/>
        </a:p>
      </dgm:t>
    </dgm:pt>
  </dgm:ptLst>
  <dgm:cxnLst>
    <dgm:cxn modelId="{448A7EAA-5FEC-4E15-A768-6731AD9654A7}" srcId="{699BF1A8-DACB-4231-AC67-A5E5294EAC26}" destId="{8F3E6825-6A8B-460C-9580-CB3599130992}" srcOrd="0" destOrd="0" parTransId="{57CF7831-D067-44B1-95E7-664A32309B5D}" sibTransId="{1351779B-D7E4-499A-AEC9-BFE36F992050}"/>
    <dgm:cxn modelId="{5F335F3A-F3FD-42F6-9266-23DCF9FE0754}" type="presOf" srcId="{C2237DEB-8606-4A40-85AA-79BACD7C491B}" destId="{CCA1E00E-A0FC-4B63-AC10-2387BD0F0EA0}" srcOrd="0" destOrd="0" presId="urn:microsoft.com/office/officeart/2005/8/layout/hierarchy2"/>
    <dgm:cxn modelId="{F41CC471-C615-4F04-B36B-CB54E96461FF}" type="presOf" srcId="{0B9F1C49-73B5-4393-99CE-BC6A0FE6CB9E}" destId="{D53DC8B0-1716-4CDE-AF49-CDBA72AC76C0}" srcOrd="1" destOrd="0" presId="urn:microsoft.com/office/officeart/2005/8/layout/hierarchy2"/>
    <dgm:cxn modelId="{C422B13E-45D3-437B-89DC-55D5CC10472F}" type="presOf" srcId="{48948E30-FA5E-4B8F-B529-A65FA753C013}" destId="{BF3BC9B2-DBA7-45BF-A329-25D690DAD21F}" srcOrd="0" destOrd="0" presId="urn:microsoft.com/office/officeart/2005/8/layout/hierarchy2"/>
    <dgm:cxn modelId="{3EFFA145-A02C-49FA-8ABF-4050BC8A50FC}" type="presOf" srcId="{57CF7831-D067-44B1-95E7-664A32309B5D}" destId="{98DF2DB8-0577-4F99-8167-245D2EE15D61}" srcOrd="0" destOrd="0" presId="urn:microsoft.com/office/officeart/2005/8/layout/hierarchy2"/>
    <dgm:cxn modelId="{7280CC6D-8A3A-47B0-8FA8-08289623245B}" type="presOf" srcId="{57CF7831-D067-44B1-95E7-664A32309B5D}" destId="{6251BB67-859A-417C-8D75-0F3801646EC4}" srcOrd="1" destOrd="0" presId="urn:microsoft.com/office/officeart/2005/8/layout/hierarchy2"/>
    <dgm:cxn modelId="{5C498F0F-1D04-4F69-ADA9-1788CD11EEBB}" type="presOf" srcId="{0A9B937F-719A-4453-AE2A-AF0E72C756A7}" destId="{05FEFD95-1910-42B8-85CA-695FE064F855}" srcOrd="0" destOrd="0" presId="urn:microsoft.com/office/officeart/2005/8/layout/hierarchy2"/>
    <dgm:cxn modelId="{1D93D2FF-030A-435D-A2A4-57A84048ED55}" srcId="{48948E30-FA5E-4B8F-B529-A65FA753C013}" destId="{699BF1A8-DACB-4231-AC67-A5E5294EAC26}" srcOrd="0" destOrd="0" parTransId="{925E148E-D433-4E65-B34D-74B189CEF82D}" sibTransId="{65B3409F-0BEC-41F5-881E-19ACC827127C}"/>
    <dgm:cxn modelId="{D712BE8B-D7DF-477E-A0CC-29B989111254}" type="presOf" srcId="{0B9F1C49-73B5-4393-99CE-BC6A0FE6CB9E}" destId="{B96C6D5D-FAE5-40EA-971D-B907FA398188}" srcOrd="0" destOrd="0" presId="urn:microsoft.com/office/officeart/2005/8/layout/hierarchy2"/>
    <dgm:cxn modelId="{C29C5971-220E-42AA-898E-CBD3BCAAC396}" srcId="{699BF1A8-DACB-4231-AC67-A5E5294EAC26}" destId="{C2237DEB-8606-4A40-85AA-79BACD7C491B}" srcOrd="1" destOrd="0" parTransId="{0B9F1C49-73B5-4393-99CE-BC6A0FE6CB9E}" sibTransId="{50AAE05B-6328-4DC6-9C44-8B5350153F10}"/>
    <dgm:cxn modelId="{575771A2-7AD2-4EC1-A261-42E1143449F2}" type="presOf" srcId="{699BF1A8-DACB-4231-AC67-A5E5294EAC26}" destId="{D6951FF7-F1DC-46BC-AF59-8AF7E0CB1592}" srcOrd="0" destOrd="0" presId="urn:microsoft.com/office/officeart/2005/8/layout/hierarchy2"/>
    <dgm:cxn modelId="{D17092DC-E98D-4B39-AFB9-D73613248B95}" srcId="{699BF1A8-DACB-4231-AC67-A5E5294EAC26}" destId="{0A9B937F-719A-4453-AE2A-AF0E72C756A7}" srcOrd="2" destOrd="0" parTransId="{BB82EE9F-DC61-49ED-ABFA-417A8C49A681}" sibTransId="{4DF51D4F-EF13-43B6-A0FB-A69ED91159BF}"/>
    <dgm:cxn modelId="{B59AAB23-FE12-4528-8AC8-532327594373}" type="presOf" srcId="{BB82EE9F-DC61-49ED-ABFA-417A8C49A681}" destId="{D85A6750-E73A-4F5D-A2E0-0BFBC016CAE6}" srcOrd="0" destOrd="0" presId="urn:microsoft.com/office/officeart/2005/8/layout/hierarchy2"/>
    <dgm:cxn modelId="{82DDEF76-DA17-4B04-8412-1321DFD9C70B}" type="presOf" srcId="{BB82EE9F-DC61-49ED-ABFA-417A8C49A681}" destId="{7C5A6773-B5CD-49D1-9AA5-FBC608D13569}" srcOrd="1" destOrd="0" presId="urn:microsoft.com/office/officeart/2005/8/layout/hierarchy2"/>
    <dgm:cxn modelId="{CCE6E9E3-71EA-49C8-A04A-FD6FB8AC01B4}" type="presOf" srcId="{8F3E6825-6A8B-460C-9580-CB3599130992}" destId="{BB82955F-280E-4E4A-B51E-21402E0E27A1}" srcOrd="0" destOrd="0" presId="urn:microsoft.com/office/officeart/2005/8/layout/hierarchy2"/>
    <dgm:cxn modelId="{89C7C39F-3C8C-408D-B9FC-53ABF791926E}" type="presParOf" srcId="{BF3BC9B2-DBA7-45BF-A329-25D690DAD21F}" destId="{EAA3A6F4-6CE6-4CA3-A870-854E3E0858C6}" srcOrd="0" destOrd="0" presId="urn:microsoft.com/office/officeart/2005/8/layout/hierarchy2"/>
    <dgm:cxn modelId="{A3E11576-9E4C-4D44-89F1-5DFAC0EE2D85}" type="presParOf" srcId="{EAA3A6F4-6CE6-4CA3-A870-854E3E0858C6}" destId="{D6951FF7-F1DC-46BC-AF59-8AF7E0CB1592}" srcOrd="0" destOrd="0" presId="urn:microsoft.com/office/officeart/2005/8/layout/hierarchy2"/>
    <dgm:cxn modelId="{D83997E7-9D91-4748-9114-EDB52ED6B03E}" type="presParOf" srcId="{EAA3A6F4-6CE6-4CA3-A870-854E3E0858C6}" destId="{0CEEADB3-8930-46A5-8DD0-78D553F27EE4}" srcOrd="1" destOrd="0" presId="urn:microsoft.com/office/officeart/2005/8/layout/hierarchy2"/>
    <dgm:cxn modelId="{C6DB7E48-CFB8-4696-AEDA-C0534EDDF1E8}" type="presParOf" srcId="{0CEEADB3-8930-46A5-8DD0-78D553F27EE4}" destId="{98DF2DB8-0577-4F99-8167-245D2EE15D61}" srcOrd="0" destOrd="0" presId="urn:microsoft.com/office/officeart/2005/8/layout/hierarchy2"/>
    <dgm:cxn modelId="{7DC2E6B5-E0ED-4B00-9C37-297401D6D356}" type="presParOf" srcId="{98DF2DB8-0577-4F99-8167-245D2EE15D61}" destId="{6251BB67-859A-417C-8D75-0F3801646EC4}" srcOrd="0" destOrd="0" presId="urn:microsoft.com/office/officeart/2005/8/layout/hierarchy2"/>
    <dgm:cxn modelId="{CF7FB052-D73E-4CAF-A23A-9AB7365E4D20}" type="presParOf" srcId="{0CEEADB3-8930-46A5-8DD0-78D553F27EE4}" destId="{81E9B2B3-B5E8-40C6-B11F-952B550968B3}" srcOrd="1" destOrd="0" presId="urn:microsoft.com/office/officeart/2005/8/layout/hierarchy2"/>
    <dgm:cxn modelId="{23D8C779-4FFE-42C9-867A-024C716D0D6A}" type="presParOf" srcId="{81E9B2B3-B5E8-40C6-B11F-952B550968B3}" destId="{BB82955F-280E-4E4A-B51E-21402E0E27A1}" srcOrd="0" destOrd="0" presId="urn:microsoft.com/office/officeart/2005/8/layout/hierarchy2"/>
    <dgm:cxn modelId="{C4D73531-D18C-4053-8D2D-51B6D9E67790}" type="presParOf" srcId="{81E9B2B3-B5E8-40C6-B11F-952B550968B3}" destId="{B9FE4F6C-937B-4F8E-A236-2CBC382BD990}" srcOrd="1" destOrd="0" presId="urn:microsoft.com/office/officeart/2005/8/layout/hierarchy2"/>
    <dgm:cxn modelId="{A4AAB894-DD2F-416F-87A2-7AEF42190E19}" type="presParOf" srcId="{0CEEADB3-8930-46A5-8DD0-78D553F27EE4}" destId="{B96C6D5D-FAE5-40EA-971D-B907FA398188}" srcOrd="2" destOrd="0" presId="urn:microsoft.com/office/officeart/2005/8/layout/hierarchy2"/>
    <dgm:cxn modelId="{C92E91CC-1A38-4891-AB31-5720213D223A}" type="presParOf" srcId="{B96C6D5D-FAE5-40EA-971D-B907FA398188}" destId="{D53DC8B0-1716-4CDE-AF49-CDBA72AC76C0}" srcOrd="0" destOrd="0" presId="urn:microsoft.com/office/officeart/2005/8/layout/hierarchy2"/>
    <dgm:cxn modelId="{615DBDA6-715A-4574-8F6A-5B262F44DDF6}" type="presParOf" srcId="{0CEEADB3-8930-46A5-8DD0-78D553F27EE4}" destId="{C4D171AE-F556-476B-9DCA-DE27A5278A49}" srcOrd="3" destOrd="0" presId="urn:microsoft.com/office/officeart/2005/8/layout/hierarchy2"/>
    <dgm:cxn modelId="{6D311B2C-79E2-497A-9727-C8B56F2573C7}" type="presParOf" srcId="{C4D171AE-F556-476B-9DCA-DE27A5278A49}" destId="{CCA1E00E-A0FC-4B63-AC10-2387BD0F0EA0}" srcOrd="0" destOrd="0" presId="urn:microsoft.com/office/officeart/2005/8/layout/hierarchy2"/>
    <dgm:cxn modelId="{F8E4F01A-4A49-44A8-A2BF-1A26B6FC7EB6}" type="presParOf" srcId="{C4D171AE-F556-476B-9DCA-DE27A5278A49}" destId="{B02F88C3-D39D-4FAC-8E45-73061422028A}" srcOrd="1" destOrd="0" presId="urn:microsoft.com/office/officeart/2005/8/layout/hierarchy2"/>
    <dgm:cxn modelId="{00624B4B-083F-4E71-9E28-0F18AB306227}" type="presParOf" srcId="{0CEEADB3-8930-46A5-8DD0-78D553F27EE4}" destId="{D85A6750-E73A-4F5D-A2E0-0BFBC016CAE6}" srcOrd="4" destOrd="0" presId="urn:microsoft.com/office/officeart/2005/8/layout/hierarchy2"/>
    <dgm:cxn modelId="{79242DCB-C122-4D6E-BE28-3584ECF79F7F}" type="presParOf" srcId="{D85A6750-E73A-4F5D-A2E0-0BFBC016CAE6}" destId="{7C5A6773-B5CD-49D1-9AA5-FBC608D13569}" srcOrd="0" destOrd="0" presId="urn:microsoft.com/office/officeart/2005/8/layout/hierarchy2"/>
    <dgm:cxn modelId="{CEE91E5F-4C94-4F54-988F-EA609F0F765A}" type="presParOf" srcId="{0CEEADB3-8930-46A5-8DD0-78D553F27EE4}" destId="{3E694757-1E85-4404-9454-4CD8F037BC6A}" srcOrd="5" destOrd="0" presId="urn:microsoft.com/office/officeart/2005/8/layout/hierarchy2"/>
    <dgm:cxn modelId="{8FC54DFC-D7A2-4911-B8E5-DEA2A577350C}" type="presParOf" srcId="{3E694757-1E85-4404-9454-4CD8F037BC6A}" destId="{05FEFD95-1910-42B8-85CA-695FE064F855}" srcOrd="0" destOrd="0" presId="urn:microsoft.com/office/officeart/2005/8/layout/hierarchy2"/>
    <dgm:cxn modelId="{BFB2BD8A-D46C-47CC-9275-4CEFCA67BD80}" type="presParOf" srcId="{3E694757-1E85-4404-9454-4CD8F037BC6A}" destId="{7BE85FA1-2D7C-4A55-AD87-372C8D30B591}"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497241-39CC-4C39-B7A7-EEB14216F2FB}">
      <dsp:nvSpPr>
        <dsp:cNvPr id="0" name=""/>
        <dsp:cNvSpPr/>
      </dsp:nvSpPr>
      <dsp:spPr>
        <a:xfrm>
          <a:off x="2737" y="730502"/>
          <a:ext cx="2172129" cy="130327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Күрделі мәселелерді шешу процесінде көрінеді</a:t>
          </a:r>
          <a:endParaRPr lang="ru-RU" sz="1800" i="0" kern="1200" dirty="0">
            <a:latin typeface="Times New Roman" pitchFamily="18" charset="0"/>
            <a:cs typeface="Times New Roman" pitchFamily="18" charset="0"/>
          </a:endParaRPr>
        </a:p>
      </dsp:txBody>
      <dsp:txXfrm>
        <a:off x="2737" y="730502"/>
        <a:ext cx="2172129" cy="1303277"/>
      </dsp:txXfrm>
    </dsp:sp>
    <dsp:sp modelId="{49B7F5AF-180B-46CA-87E0-10E252E383CB}">
      <dsp:nvSpPr>
        <dsp:cNvPr id="0" name=""/>
        <dsp:cNvSpPr/>
      </dsp:nvSpPr>
      <dsp:spPr>
        <a:xfrm>
          <a:off x="2392080" y="730502"/>
          <a:ext cx="2172129" cy="130327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i="0" kern="1200" dirty="0" err="1" smtClean="0">
              <a:latin typeface="Times New Roman" pitchFamily="18" charset="0"/>
              <a:cs typeface="Times New Roman" pitchFamily="18" charset="0"/>
            </a:rPr>
            <a:t>Жаңа өнім шығару процесінде</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көрінеді</a:t>
          </a:r>
          <a:endParaRPr lang="ru-RU" sz="1800" i="0" kern="1200" dirty="0">
            <a:latin typeface="Times New Roman" pitchFamily="18" charset="0"/>
            <a:cs typeface="Times New Roman" pitchFamily="18" charset="0"/>
          </a:endParaRPr>
        </a:p>
      </dsp:txBody>
      <dsp:txXfrm>
        <a:off x="2392080" y="730502"/>
        <a:ext cx="2172129" cy="1303277"/>
      </dsp:txXfrm>
    </dsp:sp>
    <dsp:sp modelId="{683E72B4-084E-4550-80C2-E482FEA4E461}">
      <dsp:nvSpPr>
        <dsp:cNvPr id="0" name=""/>
        <dsp:cNvSpPr/>
      </dsp:nvSpPr>
      <dsp:spPr>
        <a:xfrm>
          <a:off x="4781422" y="730502"/>
          <a:ext cx="2172129" cy="130327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i="0" kern="1200" dirty="0" err="1" smtClean="0">
              <a:latin typeface="Times New Roman" pitchFamily="18" charset="0"/>
              <a:cs typeface="Times New Roman" pitchFamily="18" charset="0"/>
            </a:rPr>
            <a:t>Сыртқы дүниені танып</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білу</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процесінде</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көрінеді</a:t>
          </a:r>
          <a:endParaRPr lang="ru-RU" sz="1800" i="0" kern="1200" dirty="0">
            <a:latin typeface="Times New Roman" pitchFamily="18" charset="0"/>
            <a:cs typeface="Times New Roman" pitchFamily="18" charset="0"/>
          </a:endParaRPr>
        </a:p>
      </dsp:txBody>
      <dsp:txXfrm>
        <a:off x="4781422" y="730502"/>
        <a:ext cx="2172129" cy="1303277"/>
      </dsp:txXfrm>
    </dsp:sp>
    <dsp:sp modelId="{3E815105-BD48-4A5A-8F25-3FD8A54D430C}">
      <dsp:nvSpPr>
        <dsp:cNvPr id="0" name=""/>
        <dsp:cNvSpPr/>
      </dsp:nvSpPr>
      <dsp:spPr>
        <a:xfrm>
          <a:off x="7170764" y="730502"/>
          <a:ext cx="2172129" cy="130327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Мүмкін болмайтын заттар мен құбылыстардың арасындағы мәнді байланыстар</a:t>
          </a:r>
          <a:endParaRPr lang="ru-RU" sz="1800" i="0" kern="1200" dirty="0">
            <a:latin typeface="Times New Roman" pitchFamily="18" charset="0"/>
            <a:cs typeface="Times New Roman" pitchFamily="18" charset="0"/>
          </a:endParaRPr>
        </a:p>
      </dsp:txBody>
      <dsp:txXfrm>
        <a:off x="7170764" y="730502"/>
        <a:ext cx="2172129" cy="1303277"/>
      </dsp:txXfrm>
    </dsp:sp>
    <dsp:sp modelId="{8FDA0428-E5D0-4460-A632-C9B1EF0BC085}">
      <dsp:nvSpPr>
        <dsp:cNvPr id="0" name=""/>
        <dsp:cNvSpPr/>
      </dsp:nvSpPr>
      <dsp:spPr>
        <a:xfrm>
          <a:off x="2737" y="2250993"/>
          <a:ext cx="2172129" cy="130327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ішкі, танымдық құпия мәнін және жемісті болу субьективтілік</a:t>
          </a:r>
          <a:endParaRPr lang="ru-RU" sz="1800" i="0" kern="1200" dirty="0">
            <a:latin typeface="Times New Roman" pitchFamily="18" charset="0"/>
            <a:cs typeface="Times New Roman" pitchFamily="18" charset="0"/>
          </a:endParaRPr>
        </a:p>
      </dsp:txBody>
      <dsp:txXfrm>
        <a:off x="2737" y="2250993"/>
        <a:ext cx="2172129" cy="1303277"/>
      </dsp:txXfrm>
    </dsp:sp>
    <dsp:sp modelId="{0224EA81-77CD-456A-9915-E68C5E6D4C58}">
      <dsp:nvSpPr>
        <dsp:cNvPr id="0" name=""/>
        <dsp:cNvSpPr/>
      </dsp:nvSpPr>
      <dsp:spPr>
        <a:xfrm>
          <a:off x="2392080" y="2250993"/>
          <a:ext cx="2172129" cy="130327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Шындықты қайта өңдеу процесінде көрінеді</a:t>
          </a:r>
          <a:endParaRPr lang="ru-RU" sz="1800" i="0" kern="1200" dirty="0">
            <a:latin typeface="Times New Roman" pitchFamily="18" charset="0"/>
            <a:cs typeface="Times New Roman" pitchFamily="18" charset="0"/>
          </a:endParaRPr>
        </a:p>
      </dsp:txBody>
      <dsp:txXfrm>
        <a:off x="2392080" y="2250993"/>
        <a:ext cx="2172129" cy="1303277"/>
      </dsp:txXfrm>
    </dsp:sp>
    <dsp:sp modelId="{04ADE320-C8EE-414D-B4A2-DA78A172FC4C}">
      <dsp:nvSpPr>
        <dsp:cNvPr id="0" name=""/>
        <dsp:cNvSpPr/>
      </dsp:nvSpPr>
      <dsp:spPr>
        <a:xfrm>
          <a:off x="4746407" y="2262331"/>
          <a:ext cx="2172129" cy="130327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Сыртқы ортаға, табиғатқа бейімделушілік, оны қайта құруда көрінеді </a:t>
          </a:r>
          <a:endParaRPr lang="ru-RU" sz="1800" i="0" kern="1200" dirty="0">
            <a:latin typeface="Times New Roman" pitchFamily="18" charset="0"/>
            <a:cs typeface="Times New Roman" pitchFamily="18" charset="0"/>
          </a:endParaRPr>
        </a:p>
      </dsp:txBody>
      <dsp:txXfrm>
        <a:off x="4746407" y="2262331"/>
        <a:ext cx="2172129" cy="1303277"/>
      </dsp:txXfrm>
    </dsp:sp>
    <dsp:sp modelId="{D12A7F43-3C61-4CFD-A943-14DDA11C9A69}">
      <dsp:nvSpPr>
        <dsp:cNvPr id="0" name=""/>
        <dsp:cNvSpPr/>
      </dsp:nvSpPr>
      <dsp:spPr>
        <a:xfrm>
          <a:off x="7170764" y="2250993"/>
          <a:ext cx="2172129" cy="130327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Творчестволық бейнелеуде көрінеді</a:t>
          </a:r>
          <a:endParaRPr lang="ru-RU" sz="1800" i="0" kern="1200" dirty="0">
            <a:latin typeface="Times New Roman" pitchFamily="18" charset="0"/>
            <a:cs typeface="Times New Roman" pitchFamily="18" charset="0"/>
          </a:endParaRPr>
        </a:p>
      </dsp:txBody>
      <dsp:txXfrm>
        <a:off x="7170764" y="2250993"/>
        <a:ext cx="2172129" cy="1303277"/>
      </dsp:txXfrm>
    </dsp:sp>
    <dsp:sp modelId="{3CC0C2FE-4CF7-4B17-A99F-8B344917D46A}">
      <dsp:nvSpPr>
        <dsp:cNvPr id="0" name=""/>
        <dsp:cNvSpPr/>
      </dsp:nvSpPr>
      <dsp:spPr>
        <a:xfrm>
          <a:off x="2392080" y="3771483"/>
          <a:ext cx="2172129" cy="130327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Мақсат құрушылық. Болашақтық бейне құруда көрінеді </a:t>
          </a:r>
          <a:endParaRPr lang="ru-RU" sz="1800" i="0" kern="1200" dirty="0">
            <a:latin typeface="Times New Roman" pitchFamily="18" charset="0"/>
            <a:cs typeface="Times New Roman" pitchFamily="18" charset="0"/>
          </a:endParaRPr>
        </a:p>
      </dsp:txBody>
      <dsp:txXfrm>
        <a:off x="2392080" y="3771483"/>
        <a:ext cx="2172129" cy="1303277"/>
      </dsp:txXfrm>
    </dsp:sp>
    <dsp:sp modelId="{88785FFC-0D9D-4934-884A-3F12A007B4F5}">
      <dsp:nvSpPr>
        <dsp:cNvPr id="0" name=""/>
        <dsp:cNvSpPr/>
      </dsp:nvSpPr>
      <dsp:spPr>
        <a:xfrm>
          <a:off x="4781422" y="3771483"/>
          <a:ext cx="2172129" cy="1303277"/>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Рефлексия жағдайында көрінеді</a:t>
          </a:r>
          <a:endParaRPr lang="ru-RU" sz="1800" i="0" kern="1200" dirty="0">
            <a:latin typeface="Times New Roman" pitchFamily="18" charset="0"/>
            <a:cs typeface="Times New Roman" pitchFamily="18" charset="0"/>
          </a:endParaRPr>
        </a:p>
      </dsp:txBody>
      <dsp:txXfrm>
        <a:off x="4781422" y="3771483"/>
        <a:ext cx="2172129" cy="13032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497241-39CC-4C39-B7A7-EEB14216F2FB}">
      <dsp:nvSpPr>
        <dsp:cNvPr id="0" name=""/>
        <dsp:cNvSpPr/>
      </dsp:nvSpPr>
      <dsp:spPr>
        <a:xfrm>
          <a:off x="2678" y="605234"/>
          <a:ext cx="2125265" cy="127515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Күрделі мәселелерді шешу процесі</a:t>
          </a:r>
          <a:endParaRPr lang="ru-RU" sz="1800" i="0" kern="1200" dirty="0">
            <a:latin typeface="Times New Roman" pitchFamily="18" charset="0"/>
            <a:cs typeface="Times New Roman" pitchFamily="18" charset="0"/>
          </a:endParaRPr>
        </a:p>
      </dsp:txBody>
      <dsp:txXfrm>
        <a:off x="2678" y="605234"/>
        <a:ext cx="2125265" cy="1275159"/>
      </dsp:txXfrm>
    </dsp:sp>
    <dsp:sp modelId="{49B7F5AF-180B-46CA-87E0-10E252E383CB}">
      <dsp:nvSpPr>
        <dsp:cNvPr id="0" name=""/>
        <dsp:cNvSpPr/>
      </dsp:nvSpPr>
      <dsp:spPr>
        <a:xfrm>
          <a:off x="2340471" y="605234"/>
          <a:ext cx="2125265" cy="127515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i="0" kern="1200" dirty="0" err="1" smtClean="0">
              <a:latin typeface="Times New Roman" pitchFamily="18" charset="0"/>
              <a:cs typeface="Times New Roman" pitchFamily="18" charset="0"/>
            </a:rPr>
            <a:t>Жаңа</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өнім</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шығару</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процесі</a:t>
          </a:r>
          <a:endParaRPr lang="ru-RU" sz="1800" i="0" kern="1200" dirty="0">
            <a:latin typeface="Times New Roman" pitchFamily="18" charset="0"/>
            <a:cs typeface="Times New Roman" pitchFamily="18" charset="0"/>
          </a:endParaRPr>
        </a:p>
      </dsp:txBody>
      <dsp:txXfrm>
        <a:off x="2340471" y="605234"/>
        <a:ext cx="2125265" cy="1275159"/>
      </dsp:txXfrm>
    </dsp:sp>
    <dsp:sp modelId="{683E72B4-084E-4550-80C2-E482FEA4E461}">
      <dsp:nvSpPr>
        <dsp:cNvPr id="0" name=""/>
        <dsp:cNvSpPr/>
      </dsp:nvSpPr>
      <dsp:spPr>
        <a:xfrm>
          <a:off x="4678263" y="605234"/>
          <a:ext cx="2125265" cy="127515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i="0" kern="1200" dirty="0" err="1" smtClean="0">
              <a:latin typeface="Times New Roman" pitchFamily="18" charset="0"/>
              <a:cs typeface="Times New Roman" pitchFamily="18" charset="0"/>
            </a:rPr>
            <a:t>Сыртқы</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дүниені</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танып</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білу</a:t>
          </a:r>
          <a:r>
            <a:rPr lang="ru-RU" sz="1800" i="0" kern="1200" dirty="0" smtClean="0">
              <a:latin typeface="Times New Roman" pitchFamily="18" charset="0"/>
              <a:cs typeface="Times New Roman" pitchFamily="18" charset="0"/>
            </a:rPr>
            <a:t> </a:t>
          </a:r>
          <a:r>
            <a:rPr lang="ru-RU" sz="1800" i="0" kern="1200" dirty="0" err="1" smtClean="0">
              <a:latin typeface="Times New Roman" pitchFamily="18" charset="0"/>
              <a:cs typeface="Times New Roman" pitchFamily="18" charset="0"/>
            </a:rPr>
            <a:t>процесі</a:t>
          </a:r>
          <a:endParaRPr lang="ru-RU" sz="1800" i="0" kern="1200" dirty="0">
            <a:latin typeface="Times New Roman" pitchFamily="18" charset="0"/>
            <a:cs typeface="Times New Roman" pitchFamily="18" charset="0"/>
          </a:endParaRPr>
        </a:p>
      </dsp:txBody>
      <dsp:txXfrm>
        <a:off x="4678263" y="605234"/>
        <a:ext cx="2125265" cy="1275159"/>
      </dsp:txXfrm>
    </dsp:sp>
    <dsp:sp modelId="{3E815105-BD48-4A5A-8F25-3FD8A54D430C}">
      <dsp:nvSpPr>
        <dsp:cNvPr id="0" name=""/>
        <dsp:cNvSpPr/>
      </dsp:nvSpPr>
      <dsp:spPr>
        <a:xfrm>
          <a:off x="7016055" y="605234"/>
          <a:ext cx="2125265" cy="127515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Мүмкін болмайтын заттар мен құбылыстардың арасындағы мәнді байланыстар</a:t>
          </a:r>
          <a:endParaRPr lang="ru-RU" sz="1800" i="0" kern="1200" dirty="0">
            <a:latin typeface="Times New Roman" pitchFamily="18" charset="0"/>
            <a:cs typeface="Times New Roman" pitchFamily="18" charset="0"/>
          </a:endParaRPr>
        </a:p>
      </dsp:txBody>
      <dsp:txXfrm>
        <a:off x="7016055" y="605234"/>
        <a:ext cx="2125265" cy="1275159"/>
      </dsp:txXfrm>
    </dsp:sp>
    <dsp:sp modelId="{8FDA0428-E5D0-4460-A632-C9B1EF0BC085}">
      <dsp:nvSpPr>
        <dsp:cNvPr id="0" name=""/>
        <dsp:cNvSpPr/>
      </dsp:nvSpPr>
      <dsp:spPr>
        <a:xfrm>
          <a:off x="2678" y="2092920"/>
          <a:ext cx="2125265" cy="127515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ішкі, танымдық құпия мәнін және жемісті болу субьективтілік</a:t>
          </a:r>
          <a:endParaRPr lang="ru-RU" sz="1800" i="0" kern="1200" dirty="0">
            <a:latin typeface="Times New Roman" pitchFamily="18" charset="0"/>
            <a:cs typeface="Times New Roman" pitchFamily="18" charset="0"/>
          </a:endParaRPr>
        </a:p>
      </dsp:txBody>
      <dsp:txXfrm>
        <a:off x="2678" y="2092920"/>
        <a:ext cx="2125265" cy="1275159"/>
      </dsp:txXfrm>
    </dsp:sp>
    <dsp:sp modelId="{0224EA81-77CD-456A-9915-E68C5E6D4C58}">
      <dsp:nvSpPr>
        <dsp:cNvPr id="0" name=""/>
        <dsp:cNvSpPr/>
      </dsp:nvSpPr>
      <dsp:spPr>
        <a:xfrm>
          <a:off x="2340471" y="2092920"/>
          <a:ext cx="2125265" cy="127515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Шындықты қайта өңдеу процесі</a:t>
          </a:r>
          <a:endParaRPr lang="ru-RU" sz="1800" i="0" kern="1200" dirty="0">
            <a:latin typeface="Times New Roman" pitchFamily="18" charset="0"/>
            <a:cs typeface="Times New Roman" pitchFamily="18" charset="0"/>
          </a:endParaRPr>
        </a:p>
      </dsp:txBody>
      <dsp:txXfrm>
        <a:off x="2340471" y="2092920"/>
        <a:ext cx="2125265" cy="1275159"/>
      </dsp:txXfrm>
    </dsp:sp>
    <dsp:sp modelId="{04ADE320-C8EE-414D-B4A2-DA78A172FC4C}">
      <dsp:nvSpPr>
        <dsp:cNvPr id="0" name=""/>
        <dsp:cNvSpPr/>
      </dsp:nvSpPr>
      <dsp:spPr>
        <a:xfrm>
          <a:off x="4644003" y="2104014"/>
          <a:ext cx="2125265" cy="127515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Байланыстарды құру процесі</a:t>
          </a:r>
          <a:endParaRPr lang="ru-RU" sz="1800" i="0" kern="1200" dirty="0">
            <a:latin typeface="Times New Roman" pitchFamily="18" charset="0"/>
            <a:cs typeface="Times New Roman" pitchFamily="18" charset="0"/>
          </a:endParaRPr>
        </a:p>
      </dsp:txBody>
      <dsp:txXfrm>
        <a:off x="4644003" y="2104014"/>
        <a:ext cx="2125265" cy="1275159"/>
      </dsp:txXfrm>
    </dsp:sp>
    <dsp:sp modelId="{D12A7F43-3C61-4CFD-A943-14DDA11C9A69}">
      <dsp:nvSpPr>
        <dsp:cNvPr id="0" name=""/>
        <dsp:cNvSpPr/>
      </dsp:nvSpPr>
      <dsp:spPr>
        <a:xfrm>
          <a:off x="7016055" y="2092920"/>
          <a:ext cx="2125265" cy="127515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Творчестволық бейнелеу</a:t>
          </a:r>
          <a:endParaRPr lang="ru-RU" sz="1800" i="0" kern="1200" dirty="0">
            <a:latin typeface="Times New Roman" pitchFamily="18" charset="0"/>
            <a:cs typeface="Times New Roman" pitchFamily="18" charset="0"/>
          </a:endParaRPr>
        </a:p>
      </dsp:txBody>
      <dsp:txXfrm>
        <a:off x="7016055" y="2092920"/>
        <a:ext cx="2125265" cy="1275159"/>
      </dsp:txXfrm>
    </dsp:sp>
    <dsp:sp modelId="{3CC0C2FE-4CF7-4B17-A99F-8B344917D46A}">
      <dsp:nvSpPr>
        <dsp:cNvPr id="0" name=""/>
        <dsp:cNvSpPr/>
      </dsp:nvSpPr>
      <dsp:spPr>
        <a:xfrm>
          <a:off x="2340471" y="3580606"/>
          <a:ext cx="2125265" cy="127515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Жаңа білімді тудыру процесі </a:t>
          </a:r>
          <a:endParaRPr lang="ru-RU" sz="1800" i="0" kern="1200" dirty="0">
            <a:latin typeface="Times New Roman" pitchFamily="18" charset="0"/>
            <a:cs typeface="Times New Roman" pitchFamily="18" charset="0"/>
          </a:endParaRPr>
        </a:p>
      </dsp:txBody>
      <dsp:txXfrm>
        <a:off x="2340471" y="3580606"/>
        <a:ext cx="2125265" cy="1275159"/>
      </dsp:txXfrm>
    </dsp:sp>
    <dsp:sp modelId="{88785FFC-0D9D-4934-884A-3F12A007B4F5}">
      <dsp:nvSpPr>
        <dsp:cNvPr id="0" name=""/>
        <dsp:cNvSpPr/>
      </dsp:nvSpPr>
      <dsp:spPr>
        <a:xfrm>
          <a:off x="4678263" y="3580606"/>
          <a:ext cx="2125265" cy="1275159"/>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i="0" kern="1200" dirty="0" smtClean="0">
              <a:latin typeface="Times New Roman" pitchFamily="18" charset="0"/>
              <a:cs typeface="Times New Roman" pitchFamily="18" charset="0"/>
            </a:rPr>
            <a:t>Адам миындағы бейнелердің қайта өңделу процесі </a:t>
          </a:r>
          <a:endParaRPr lang="ru-RU" sz="1800" i="0" kern="1200" dirty="0">
            <a:latin typeface="Times New Roman" pitchFamily="18" charset="0"/>
            <a:cs typeface="Times New Roman" pitchFamily="18" charset="0"/>
          </a:endParaRPr>
        </a:p>
      </dsp:txBody>
      <dsp:txXfrm>
        <a:off x="4678263" y="3580606"/>
        <a:ext cx="2125265" cy="127515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437AB9-4F96-4271-99DA-C9FC168D7D6A}">
      <dsp:nvSpPr>
        <dsp:cNvPr id="0" name=""/>
        <dsp:cNvSpPr/>
      </dsp:nvSpPr>
      <dsp:spPr>
        <a:xfrm>
          <a:off x="2747942" y="519"/>
          <a:ext cx="1812927" cy="1178403"/>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kern="1200" dirty="0" smtClean="0">
              <a:latin typeface="Times New Roman" pitchFamily="18" charset="0"/>
              <a:cs typeface="Times New Roman" pitchFamily="18" charset="0"/>
            </a:rPr>
            <a:t>Түсіну </a:t>
          </a:r>
          <a:endParaRPr lang="ru-RU" sz="2400" kern="1200" dirty="0">
            <a:latin typeface="Times New Roman" pitchFamily="18" charset="0"/>
            <a:cs typeface="Times New Roman" pitchFamily="18" charset="0"/>
          </a:endParaRPr>
        </a:p>
      </dsp:txBody>
      <dsp:txXfrm>
        <a:off x="2747942" y="519"/>
        <a:ext cx="1812927" cy="1178403"/>
      </dsp:txXfrm>
    </dsp:sp>
    <dsp:sp modelId="{4DAF4A3C-11CC-4F32-8ADB-2393B443DAE7}">
      <dsp:nvSpPr>
        <dsp:cNvPr id="0" name=""/>
        <dsp:cNvSpPr/>
      </dsp:nvSpPr>
      <dsp:spPr>
        <a:xfrm>
          <a:off x="1299685" y="589720"/>
          <a:ext cx="4709440" cy="4709440"/>
        </a:xfrm>
        <a:custGeom>
          <a:avLst/>
          <a:gdLst/>
          <a:ahLst/>
          <a:cxnLst/>
          <a:rect l="0" t="0" r="0" b="0"/>
          <a:pathLst>
            <a:path>
              <a:moveTo>
                <a:pt x="3273643" y="186705"/>
              </a:moveTo>
              <a:arcTo wR="2354720" hR="2354720" stAng="17578193" swAng="1961886"/>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B8C35629-3CC4-49B9-BDC7-D94176F0C2BA}">
      <dsp:nvSpPr>
        <dsp:cNvPr id="0" name=""/>
        <dsp:cNvSpPr/>
      </dsp:nvSpPr>
      <dsp:spPr>
        <a:xfrm>
          <a:off x="4987414" y="1627590"/>
          <a:ext cx="1812927" cy="1178403"/>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Мәселелер мен міндеттерді шешу </a:t>
          </a:r>
          <a:endParaRPr lang="ru-RU" sz="2000" kern="1200" dirty="0">
            <a:latin typeface="Times New Roman" pitchFamily="18" charset="0"/>
            <a:cs typeface="Times New Roman" pitchFamily="18" charset="0"/>
          </a:endParaRPr>
        </a:p>
      </dsp:txBody>
      <dsp:txXfrm>
        <a:off x="4987414" y="1627590"/>
        <a:ext cx="1812927" cy="1178403"/>
      </dsp:txXfrm>
    </dsp:sp>
    <dsp:sp modelId="{2A7CA635-7330-4D18-A786-44B6AD4ACD41}">
      <dsp:nvSpPr>
        <dsp:cNvPr id="0" name=""/>
        <dsp:cNvSpPr/>
      </dsp:nvSpPr>
      <dsp:spPr>
        <a:xfrm>
          <a:off x="1299685" y="589720"/>
          <a:ext cx="4709440" cy="4709440"/>
        </a:xfrm>
        <a:custGeom>
          <a:avLst/>
          <a:gdLst/>
          <a:ahLst/>
          <a:cxnLst/>
          <a:rect l="0" t="0" r="0" b="0"/>
          <a:pathLst>
            <a:path>
              <a:moveTo>
                <a:pt x="4706205" y="2231327"/>
              </a:moveTo>
              <a:arcTo wR="2354720" hR="2354720" stAng="21419771" swAng="2196570"/>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77BC7D9A-7597-4604-B0D7-B0C762A8D2F0}">
      <dsp:nvSpPr>
        <dsp:cNvPr id="0" name=""/>
        <dsp:cNvSpPr/>
      </dsp:nvSpPr>
      <dsp:spPr>
        <a:xfrm>
          <a:off x="4132011" y="4260248"/>
          <a:ext cx="1812927" cy="1178403"/>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Мақсат құрушылық. Болашақтық бейне құру </a:t>
          </a:r>
          <a:endParaRPr lang="ru-RU" sz="2400" kern="1200" dirty="0">
            <a:latin typeface="Times New Roman" pitchFamily="18" charset="0"/>
            <a:cs typeface="Times New Roman" pitchFamily="18" charset="0"/>
          </a:endParaRPr>
        </a:p>
      </dsp:txBody>
      <dsp:txXfrm>
        <a:off x="4132011" y="4260248"/>
        <a:ext cx="1812927" cy="1178403"/>
      </dsp:txXfrm>
    </dsp:sp>
    <dsp:sp modelId="{917E3C67-34D7-4911-B178-2F8D51A9F4F1}">
      <dsp:nvSpPr>
        <dsp:cNvPr id="0" name=""/>
        <dsp:cNvSpPr/>
      </dsp:nvSpPr>
      <dsp:spPr>
        <a:xfrm>
          <a:off x="1299685" y="589720"/>
          <a:ext cx="4709440" cy="4709440"/>
        </a:xfrm>
        <a:custGeom>
          <a:avLst/>
          <a:gdLst/>
          <a:ahLst/>
          <a:cxnLst/>
          <a:rect l="0" t="0" r="0" b="0"/>
          <a:pathLst>
            <a:path>
              <a:moveTo>
                <a:pt x="2822968" y="4662414"/>
              </a:moveTo>
              <a:arcTo wR="2354720" hR="2354720" stAng="4711799" swAng="1376403"/>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F3F8B148-9FF9-4369-82BE-C95F3AAE1F85}">
      <dsp:nvSpPr>
        <dsp:cNvPr id="0" name=""/>
        <dsp:cNvSpPr/>
      </dsp:nvSpPr>
      <dsp:spPr>
        <a:xfrm>
          <a:off x="1363872" y="4260248"/>
          <a:ext cx="1812927" cy="1178403"/>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kern="1200" dirty="0" smtClean="0">
              <a:latin typeface="Times New Roman" pitchFamily="18" charset="0"/>
              <a:cs typeface="Times New Roman" pitchFamily="18" charset="0"/>
            </a:rPr>
            <a:t>Рефлексия </a:t>
          </a:r>
          <a:endParaRPr lang="ru-RU" sz="2400" kern="1200" dirty="0">
            <a:latin typeface="Times New Roman" pitchFamily="18" charset="0"/>
            <a:cs typeface="Times New Roman" pitchFamily="18" charset="0"/>
          </a:endParaRPr>
        </a:p>
      </dsp:txBody>
      <dsp:txXfrm>
        <a:off x="1363872" y="4260248"/>
        <a:ext cx="1812927" cy="1178403"/>
      </dsp:txXfrm>
    </dsp:sp>
    <dsp:sp modelId="{EA3806EE-2753-44B0-8C07-6B48BBF44844}">
      <dsp:nvSpPr>
        <dsp:cNvPr id="0" name=""/>
        <dsp:cNvSpPr/>
      </dsp:nvSpPr>
      <dsp:spPr>
        <a:xfrm>
          <a:off x="1299685" y="589720"/>
          <a:ext cx="4709440" cy="4709440"/>
        </a:xfrm>
        <a:custGeom>
          <a:avLst/>
          <a:gdLst/>
          <a:ahLst/>
          <a:cxnLst/>
          <a:rect l="0" t="0" r="0" b="0"/>
          <a:pathLst>
            <a:path>
              <a:moveTo>
                <a:pt x="393553" y="3657997"/>
              </a:moveTo>
              <a:arcTo wR="2354720" hR="2354720" stAng="8783659" swAng="2196570"/>
            </a:path>
          </a:pathLst>
        </a:custGeom>
        <a:noFill/>
        <a:ln w="9525" cap="flat" cmpd="sng" algn="ctr">
          <a:solidFill>
            <a:schemeClr val="dk1">
              <a:shade val="95000"/>
              <a:satMod val="105000"/>
            </a:schemeClr>
          </a:solidFill>
          <a:prstDash val="solid"/>
        </a:ln>
        <a:effectLst/>
      </dsp:spPr>
      <dsp:style>
        <a:lnRef idx="1">
          <a:schemeClr val="dk1"/>
        </a:lnRef>
        <a:fillRef idx="0">
          <a:schemeClr val="dk1"/>
        </a:fillRef>
        <a:effectRef idx="0">
          <a:schemeClr val="dk1"/>
        </a:effectRef>
        <a:fontRef idx="minor">
          <a:schemeClr val="tx1"/>
        </a:fontRef>
      </dsp:style>
    </dsp:sp>
    <dsp:sp modelId="{C4AA8BB9-34A6-4CD0-91C3-17EFD4EE8A78}">
      <dsp:nvSpPr>
        <dsp:cNvPr id="0" name=""/>
        <dsp:cNvSpPr/>
      </dsp:nvSpPr>
      <dsp:spPr>
        <a:xfrm>
          <a:off x="508469" y="1627590"/>
          <a:ext cx="1812927" cy="1178403"/>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itchFamily="18" charset="0"/>
              <a:cs typeface="Times New Roman" pitchFamily="18" charset="0"/>
            </a:rPr>
            <a:t>Сыртқы ортаға, табиғатқа бейімделушілік, оны қайта құру </a:t>
          </a:r>
          <a:endParaRPr lang="ru-RU" sz="1800" kern="1200" dirty="0">
            <a:latin typeface="Times New Roman" pitchFamily="18" charset="0"/>
            <a:cs typeface="Times New Roman" pitchFamily="18" charset="0"/>
          </a:endParaRPr>
        </a:p>
      </dsp:txBody>
      <dsp:txXfrm>
        <a:off x="508469" y="1627590"/>
        <a:ext cx="1812927" cy="1178403"/>
      </dsp:txXfrm>
    </dsp:sp>
    <dsp:sp modelId="{B6BA0CB5-4C1A-4673-8681-048566559245}">
      <dsp:nvSpPr>
        <dsp:cNvPr id="0" name=""/>
        <dsp:cNvSpPr/>
      </dsp:nvSpPr>
      <dsp:spPr>
        <a:xfrm>
          <a:off x="1299685" y="589720"/>
          <a:ext cx="4709440" cy="4709440"/>
        </a:xfrm>
        <a:custGeom>
          <a:avLst/>
          <a:gdLst/>
          <a:ahLst/>
          <a:cxnLst/>
          <a:rect l="0" t="0" r="0" b="0"/>
          <a:pathLst>
            <a:path>
              <a:moveTo>
                <a:pt x="410231" y="1026687"/>
              </a:moveTo>
              <a:arcTo wR="2354720" hR="2354720" stAng="12859921" swAng="19618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951FF7-F1DC-46BC-AF59-8AF7E0CB1592}">
      <dsp:nvSpPr>
        <dsp:cNvPr id="0" name=""/>
        <dsp:cNvSpPr/>
      </dsp:nvSpPr>
      <dsp:spPr>
        <a:xfrm>
          <a:off x="6200" y="1953782"/>
          <a:ext cx="2905156" cy="14525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kk-KZ" sz="2100" b="1" i="1" kern="1200" dirty="0" smtClean="0">
              <a:latin typeface="Times New Roman" pitchFamily="18" charset="0"/>
              <a:cs typeface="Times New Roman" pitchFamily="18" charset="0"/>
            </a:rPr>
            <a:t>Ой қорытындысы</a:t>
          </a:r>
          <a:endParaRPr lang="ru-RU" sz="2100" b="1" i="1" kern="1200" dirty="0">
            <a:latin typeface="Times New Roman" pitchFamily="18" charset="0"/>
            <a:cs typeface="Times New Roman" pitchFamily="18" charset="0"/>
          </a:endParaRPr>
        </a:p>
      </dsp:txBody>
      <dsp:txXfrm>
        <a:off x="6200" y="1953782"/>
        <a:ext cx="2905156" cy="1452578"/>
      </dsp:txXfrm>
    </dsp:sp>
    <dsp:sp modelId="{98DF2DB8-0577-4F99-8167-245D2EE15D61}">
      <dsp:nvSpPr>
        <dsp:cNvPr id="0" name=""/>
        <dsp:cNvSpPr/>
      </dsp:nvSpPr>
      <dsp:spPr>
        <a:xfrm rot="18289469">
          <a:off x="2474935" y="1820449"/>
          <a:ext cx="2034905" cy="48779"/>
        </a:xfrm>
        <a:custGeom>
          <a:avLst/>
          <a:gdLst/>
          <a:ahLst/>
          <a:cxnLst/>
          <a:rect l="0" t="0" r="0" b="0"/>
          <a:pathLst>
            <a:path>
              <a:moveTo>
                <a:pt x="0" y="24389"/>
              </a:moveTo>
              <a:lnTo>
                <a:pt x="2034905" y="243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rot="18289469">
        <a:off x="3441515" y="1793966"/>
        <a:ext cx="101745" cy="101745"/>
      </dsp:txXfrm>
    </dsp:sp>
    <dsp:sp modelId="{BB82955F-280E-4E4A-B51E-21402E0E27A1}">
      <dsp:nvSpPr>
        <dsp:cNvPr id="0" name=""/>
        <dsp:cNvSpPr/>
      </dsp:nvSpPr>
      <dsp:spPr>
        <a:xfrm>
          <a:off x="4073419" y="283318"/>
          <a:ext cx="2905156" cy="14525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b="1" i="1" kern="1200" dirty="0" smtClean="0">
              <a:latin typeface="Times New Roman" pitchFamily="18" charset="0"/>
              <a:cs typeface="Times New Roman" pitchFamily="18" charset="0"/>
            </a:rPr>
            <a:t> </a:t>
          </a:r>
          <a:r>
            <a:rPr lang="ru-RU" sz="2100" b="1" i="1" kern="1200" dirty="0" err="1" smtClean="0">
              <a:latin typeface="Times New Roman" pitchFamily="18" charset="0"/>
              <a:cs typeface="Times New Roman" pitchFamily="18" charset="0"/>
            </a:rPr>
            <a:t>Дедукциялы</a:t>
          </a:r>
          <a:r>
            <a:rPr lang="ru-RU" sz="2100" b="1" i="1" kern="1200" dirty="0" smtClean="0">
              <a:latin typeface="Times New Roman" pitchFamily="18" charset="0"/>
              <a:cs typeface="Times New Roman" pitchFamily="18" charset="0"/>
            </a:rPr>
            <a:t> </a:t>
          </a:r>
          <a:r>
            <a:rPr lang="ru-RU" sz="2100" i="1" kern="1200" dirty="0" smtClean="0">
              <a:latin typeface="Times New Roman" pitchFamily="18" charset="0"/>
              <a:cs typeface="Times New Roman" pitchFamily="18" charset="0"/>
            </a:rPr>
            <a:t>ой - </a:t>
          </a:r>
          <a:r>
            <a:rPr lang="ru-RU" sz="2100" i="1" kern="1200" dirty="0" err="1" smtClean="0">
              <a:latin typeface="Times New Roman" pitchFamily="18" charset="0"/>
              <a:cs typeface="Times New Roman" pitchFamily="18" charset="0"/>
            </a:rPr>
            <a:t>жалпыдан</a:t>
          </a:r>
          <a:r>
            <a:rPr lang="ru-RU" sz="2100" i="1" kern="1200" dirty="0" smtClean="0">
              <a:latin typeface="Times New Roman" pitchFamily="18" charset="0"/>
              <a:cs typeface="Times New Roman" pitchFamily="18" charset="0"/>
            </a:rPr>
            <a:t> </a:t>
          </a:r>
          <a:r>
            <a:rPr lang="ru-RU" sz="2100" i="1" kern="1200" dirty="0" err="1" smtClean="0">
              <a:latin typeface="Times New Roman" pitchFamily="18" charset="0"/>
              <a:cs typeface="Times New Roman" pitchFamily="18" charset="0"/>
            </a:rPr>
            <a:t>жекеге</a:t>
          </a:r>
          <a:r>
            <a:rPr lang="ru-RU" sz="2100" i="1" kern="1200" dirty="0" smtClean="0">
              <a:latin typeface="Times New Roman" pitchFamily="18" charset="0"/>
              <a:cs typeface="Times New Roman" pitchFamily="18" charset="0"/>
            </a:rPr>
            <a:t> </a:t>
          </a:r>
          <a:r>
            <a:rPr lang="ru-RU" sz="2100" i="1" kern="1200" dirty="0" err="1" smtClean="0">
              <a:latin typeface="Times New Roman" pitchFamily="18" charset="0"/>
              <a:cs typeface="Times New Roman" pitchFamily="18" charset="0"/>
            </a:rPr>
            <a:t>қарай жүретін ой</a:t>
          </a:r>
          <a:r>
            <a:rPr lang="ru-RU" sz="2100" i="1" kern="1200" dirty="0" smtClean="0">
              <a:latin typeface="Times New Roman" pitchFamily="18" charset="0"/>
              <a:cs typeface="Times New Roman" pitchFamily="18" charset="0"/>
            </a:rPr>
            <a:t> </a:t>
          </a:r>
          <a:r>
            <a:rPr lang="ru-RU" sz="2100" i="1" kern="1200" dirty="0" err="1" smtClean="0">
              <a:latin typeface="Times New Roman" pitchFamily="18" charset="0"/>
              <a:cs typeface="Times New Roman" pitchFamily="18" charset="0"/>
            </a:rPr>
            <a:t>кортындысы</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a:off x="4073419" y="283318"/>
        <a:ext cx="2905156" cy="1452578"/>
      </dsp:txXfrm>
    </dsp:sp>
    <dsp:sp modelId="{B96C6D5D-FAE5-40EA-971D-B907FA398188}">
      <dsp:nvSpPr>
        <dsp:cNvPr id="0" name=""/>
        <dsp:cNvSpPr/>
      </dsp:nvSpPr>
      <dsp:spPr>
        <a:xfrm>
          <a:off x="2911356" y="2655682"/>
          <a:ext cx="1162062" cy="48779"/>
        </a:xfrm>
        <a:custGeom>
          <a:avLst/>
          <a:gdLst/>
          <a:ahLst/>
          <a:cxnLst/>
          <a:rect l="0" t="0" r="0" b="0"/>
          <a:pathLst>
            <a:path>
              <a:moveTo>
                <a:pt x="0" y="24389"/>
              </a:moveTo>
              <a:lnTo>
                <a:pt x="1162062" y="243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463336" y="2651020"/>
        <a:ext cx="58103" cy="58103"/>
      </dsp:txXfrm>
    </dsp:sp>
    <dsp:sp modelId="{CCA1E00E-A0FC-4B63-AC10-2387BD0F0EA0}">
      <dsp:nvSpPr>
        <dsp:cNvPr id="0" name=""/>
        <dsp:cNvSpPr/>
      </dsp:nvSpPr>
      <dsp:spPr>
        <a:xfrm>
          <a:off x="4073419" y="1953782"/>
          <a:ext cx="2905156" cy="14525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b="1" i="1" kern="1200" dirty="0" err="1" smtClean="0">
              <a:latin typeface="Times New Roman" pitchFamily="18" charset="0"/>
              <a:cs typeface="Times New Roman" pitchFamily="18" charset="0"/>
            </a:rPr>
            <a:t>Индущиялы</a:t>
          </a:r>
          <a:r>
            <a:rPr lang="ru-RU" sz="2100" b="1" i="1" kern="1200" dirty="0" smtClean="0">
              <a:latin typeface="Times New Roman" pitchFamily="18" charset="0"/>
              <a:cs typeface="Times New Roman" pitchFamily="18" charset="0"/>
            </a:rPr>
            <a:t> </a:t>
          </a:r>
          <a:r>
            <a:rPr lang="ru-RU" sz="2100" i="1" kern="1200" dirty="0" smtClean="0">
              <a:latin typeface="Times New Roman" pitchFamily="18" charset="0"/>
              <a:cs typeface="Times New Roman" pitchFamily="18" charset="0"/>
            </a:rPr>
            <a:t>ой - </a:t>
          </a:r>
          <a:r>
            <a:rPr lang="ru-RU" sz="2100" i="1" kern="1200" dirty="0" err="1" smtClean="0">
              <a:latin typeface="Times New Roman" pitchFamily="18" charset="0"/>
              <a:cs typeface="Times New Roman" pitchFamily="18" charset="0"/>
            </a:rPr>
            <a:t>жекеден</a:t>
          </a:r>
          <a:r>
            <a:rPr lang="ru-RU" sz="2100" i="1" kern="1200" dirty="0" smtClean="0">
              <a:latin typeface="Times New Roman" pitchFamily="18" charset="0"/>
              <a:cs typeface="Times New Roman" pitchFamily="18" charset="0"/>
            </a:rPr>
            <a:t> </a:t>
          </a:r>
          <a:r>
            <a:rPr lang="ru-RU" sz="2100" i="1" kern="1200" dirty="0" err="1" smtClean="0">
              <a:latin typeface="Times New Roman" pitchFamily="18" charset="0"/>
              <a:cs typeface="Times New Roman" pitchFamily="18" charset="0"/>
            </a:rPr>
            <a:t>жалпыға қарай жасалатын</a:t>
          </a:r>
          <a:r>
            <a:rPr lang="ru-RU" sz="2100" i="1" kern="1200" dirty="0" smtClean="0">
              <a:latin typeface="Times New Roman" pitchFamily="18" charset="0"/>
              <a:cs typeface="Times New Roman" pitchFamily="18" charset="0"/>
            </a:rPr>
            <a:t> </a:t>
          </a:r>
          <a:r>
            <a:rPr lang="ru-RU" sz="2100" i="1" kern="1200" dirty="0" err="1" smtClean="0">
              <a:latin typeface="Times New Roman" pitchFamily="18" charset="0"/>
              <a:cs typeface="Times New Roman" pitchFamily="18" charset="0"/>
            </a:rPr>
            <a:t>ой</a:t>
          </a:r>
          <a:r>
            <a:rPr lang="ru-RU" sz="2100" i="1" kern="1200" dirty="0" smtClean="0">
              <a:latin typeface="Times New Roman" pitchFamily="18" charset="0"/>
              <a:cs typeface="Times New Roman" pitchFamily="18" charset="0"/>
            </a:rPr>
            <a:t> </a:t>
          </a:r>
          <a:r>
            <a:rPr lang="ru-RU" sz="2100" i="1" kern="1200" dirty="0" err="1" smtClean="0">
              <a:latin typeface="Times New Roman" pitchFamily="18" charset="0"/>
              <a:cs typeface="Times New Roman" pitchFamily="18" charset="0"/>
            </a:rPr>
            <a:t>қортындысы</a:t>
          </a:r>
          <a:r>
            <a:rPr lang="ru-RU" sz="2100" i="1" kern="1200" dirty="0" smtClean="0">
              <a:latin typeface="Times New Roman" pitchFamily="18" charset="0"/>
              <a:cs typeface="Times New Roman" pitchFamily="18" charset="0"/>
            </a:rPr>
            <a:t>.</a:t>
          </a:r>
          <a:endParaRPr lang="ru-RU" sz="2100" i="1" kern="1200" dirty="0">
            <a:latin typeface="Times New Roman" pitchFamily="18" charset="0"/>
            <a:cs typeface="Times New Roman" pitchFamily="18" charset="0"/>
          </a:endParaRPr>
        </a:p>
      </dsp:txBody>
      <dsp:txXfrm>
        <a:off x="4073419" y="1953782"/>
        <a:ext cx="2905156" cy="1452578"/>
      </dsp:txXfrm>
    </dsp:sp>
    <dsp:sp modelId="{D85A6750-E73A-4F5D-A2E0-0BFBC016CAE6}">
      <dsp:nvSpPr>
        <dsp:cNvPr id="0" name=""/>
        <dsp:cNvSpPr/>
      </dsp:nvSpPr>
      <dsp:spPr>
        <a:xfrm rot="3310531">
          <a:off x="2474935" y="3490914"/>
          <a:ext cx="2034905" cy="48779"/>
        </a:xfrm>
        <a:custGeom>
          <a:avLst/>
          <a:gdLst/>
          <a:ahLst/>
          <a:cxnLst/>
          <a:rect l="0" t="0" r="0" b="0"/>
          <a:pathLst>
            <a:path>
              <a:moveTo>
                <a:pt x="0" y="24389"/>
              </a:moveTo>
              <a:lnTo>
                <a:pt x="2034905" y="243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rot="3310531">
        <a:off x="3441515" y="3464431"/>
        <a:ext cx="101745" cy="101745"/>
      </dsp:txXfrm>
    </dsp:sp>
    <dsp:sp modelId="{05FEFD95-1910-42B8-85CA-695FE064F855}">
      <dsp:nvSpPr>
        <dsp:cNvPr id="0" name=""/>
        <dsp:cNvSpPr/>
      </dsp:nvSpPr>
      <dsp:spPr>
        <a:xfrm>
          <a:off x="4073419" y="3624247"/>
          <a:ext cx="2905156" cy="14525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b="1" i="1" kern="1200" dirty="0" err="1" smtClean="0">
              <a:latin typeface="Times New Roman" pitchFamily="18" charset="0"/>
              <a:cs typeface="Times New Roman" pitchFamily="18" charset="0"/>
            </a:rPr>
            <a:t>Традукциялы</a:t>
          </a:r>
          <a:r>
            <a:rPr lang="ru-RU" sz="2100" i="1" kern="1200" dirty="0" smtClean="0">
              <a:latin typeface="Times New Roman" pitchFamily="18" charset="0"/>
              <a:cs typeface="Times New Roman" pitchFamily="18" charset="0"/>
            </a:rPr>
            <a:t>- </a:t>
          </a:r>
          <a:r>
            <a:rPr lang="ru-RU" sz="2100" i="1" kern="1200" dirty="0" err="1" smtClean="0">
              <a:latin typeface="Times New Roman" pitchFamily="18" charset="0"/>
              <a:cs typeface="Times New Roman" pitchFamily="18" charset="0"/>
            </a:rPr>
            <a:t>жеке</a:t>
          </a:r>
          <a:r>
            <a:rPr lang="ru-RU" sz="2100" i="1" kern="1200" dirty="0" smtClean="0">
              <a:latin typeface="Times New Roman" pitchFamily="18" charset="0"/>
              <a:cs typeface="Times New Roman" pitchFamily="18" charset="0"/>
            </a:rPr>
            <a:t> - дара </a:t>
          </a:r>
          <a:r>
            <a:rPr lang="ru-RU" sz="2100" i="1" kern="1200" dirty="0" err="1" smtClean="0">
              <a:latin typeface="Times New Roman" pitchFamily="18" charset="0"/>
              <a:cs typeface="Times New Roman" pitchFamily="18" charset="0"/>
            </a:rPr>
            <a:t>жағдайдан жекеге</a:t>
          </a:r>
          <a:r>
            <a:rPr lang="ru-RU" sz="2100" i="1" kern="1200" dirty="0" smtClean="0">
              <a:latin typeface="Times New Roman" pitchFamily="18" charset="0"/>
              <a:cs typeface="Times New Roman" pitchFamily="18" charset="0"/>
            </a:rPr>
            <a:t> </a:t>
          </a:r>
          <a:r>
            <a:rPr lang="ru-RU" sz="2100" i="1" kern="1200" dirty="0" err="1" smtClean="0">
              <a:latin typeface="Times New Roman" pitchFamily="18" charset="0"/>
              <a:cs typeface="Times New Roman" pitchFamily="18" charset="0"/>
            </a:rPr>
            <a:t>қарай өрбіп отыратын</a:t>
          </a:r>
          <a:r>
            <a:rPr lang="ru-RU" sz="2100" i="1" kern="1200" dirty="0" smtClean="0">
              <a:latin typeface="Times New Roman" pitchFamily="18" charset="0"/>
              <a:cs typeface="Times New Roman" pitchFamily="18" charset="0"/>
            </a:rPr>
            <a:t> ой </a:t>
          </a:r>
          <a:r>
            <a:rPr lang="ru-RU" sz="2100" i="1" kern="1200" dirty="0" err="1" smtClean="0">
              <a:latin typeface="Times New Roman" pitchFamily="18" charset="0"/>
              <a:cs typeface="Times New Roman" pitchFamily="18" charset="0"/>
            </a:rPr>
            <a:t>қортындысы</a:t>
          </a:r>
          <a:r>
            <a:rPr lang="ru-RU" sz="2100" i="1" kern="1200" dirty="0" smtClean="0">
              <a:latin typeface="Times New Roman" pitchFamily="18" charset="0"/>
              <a:cs typeface="Times New Roman" pitchFamily="18" charset="0"/>
            </a:rPr>
            <a:t>.</a:t>
          </a:r>
          <a:endParaRPr lang="ru-RU" sz="2100" i="1" kern="1200" dirty="0">
            <a:latin typeface="Times New Roman" pitchFamily="18" charset="0"/>
            <a:cs typeface="Times New Roman" pitchFamily="18" charset="0"/>
          </a:endParaRPr>
        </a:p>
      </dsp:txBody>
      <dsp:txXfrm>
        <a:off x="4073419" y="3624247"/>
        <a:ext cx="2905156" cy="14525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pic>
        <p:nvPicPr>
          <p:cNvPr id="1026" name="Picture 2" descr="D:\Presentations\для презентаций\Swirl\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
            <a:ext cx="9144001" cy="6906373"/>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Presentations\для презентаций\Swirl\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90637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Presentations\для презентаций\Swirl\0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8374"/>
            <a:ext cx="9144000" cy="6906374"/>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D:\Presentations\для презентаций\Swirl\04.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0"/>
            <a:ext cx="9144000" cy="69063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D:\Presentations\для презентаций\Swirl\05.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728" y="0"/>
            <a:ext cx="9171729" cy="6906372"/>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D:\Presentations\для презентаций\Swirl\07.pn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artisticMosiaicBubbles/>
                    </a14:imgEffect>
                  </a14:imgLayer>
                </a14:imgProps>
              </a:ext>
              <a:ext uri="{28A0092B-C50C-407E-A947-70E740481C1C}">
                <a14:useLocalDpi xmlns:a14="http://schemas.microsoft.com/office/drawing/2010/main" xmlns="" val="0"/>
              </a:ext>
            </a:extLst>
          </a:blip>
          <a:srcRect/>
          <a:stretch>
            <a:fillRect/>
          </a:stretch>
        </p:blipFill>
        <p:spPr bwMode="auto">
          <a:xfrm>
            <a:off x="-27728" y="0"/>
            <a:ext cx="9143999" cy="69063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D:\Presentations\для презентаций\Swirl\08.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6496" y="-31471"/>
            <a:ext cx="9306885" cy="702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D:\Presentations\для презентаций\Swirl\06.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7728" y="0"/>
            <a:ext cx="9149755" cy="688977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34C10F58-67EF-4EBC-886E-30A0C44C76C8}" type="slidenum">
              <a:rPr lang="en-US" smtClean="0"/>
              <a:pPr/>
              <a:t>‹#›</a:t>
            </a:fld>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i="1">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2" name="Заголовок 1"/>
          <p:cNvSpPr>
            <a:spLocks noGrp="1"/>
          </p:cNvSpPr>
          <p:nvPr>
            <p:ph type="ctrTitle"/>
          </p:nvPr>
        </p:nvSpPr>
        <p:spPr>
          <a:xfrm>
            <a:off x="899592" y="1556792"/>
            <a:ext cx="7344816" cy="2160239"/>
          </a:xfrm>
        </p:spPr>
        <p:txBody>
          <a:bodyPr/>
          <a:lstStyle>
            <a:lvl1pPr>
              <a:defRPr b="1" i="1">
                <a:solidFill>
                  <a:srgbClr val="301246"/>
                </a:solidFill>
              </a:defRPr>
            </a:lvl1pPr>
          </a:lstStyle>
          <a:p>
            <a:r>
              <a:rPr lang="ru-RU" smtClean="0"/>
              <a:t>Образец заголовка</a:t>
            </a:r>
            <a:endParaRPr lang="ru-RU" dirty="0"/>
          </a:p>
        </p:txBody>
      </p:sp>
      <p:sp>
        <p:nvSpPr>
          <p:cNvPr id="15"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6"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xmlns="" val="10372153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100"/>
                                        <p:tgtEl>
                                          <p:spTgt spid="1027"/>
                                        </p:tgtEl>
                                      </p:cBhvr>
                                    </p:animEffect>
                                  </p:childTnLst>
                                </p:cTn>
                              </p:par>
                              <p:par>
                                <p:cTn id="8" presetID="6" presetClass="entr" presetSubtype="16" fill="hold" nodeType="withEffect">
                                  <p:stCondLst>
                                    <p:cond delay="700"/>
                                  </p:stCondLst>
                                  <p:childTnLst>
                                    <p:set>
                                      <p:cBhvr>
                                        <p:cTn id="9" dur="1" fill="hold">
                                          <p:stCondLst>
                                            <p:cond delay="0"/>
                                          </p:stCondLst>
                                        </p:cTn>
                                        <p:tgtEl>
                                          <p:spTgt spid="1028"/>
                                        </p:tgtEl>
                                        <p:attrNameLst>
                                          <p:attrName>style.visibility</p:attrName>
                                        </p:attrNameLst>
                                      </p:cBhvr>
                                      <p:to>
                                        <p:strVal val="visible"/>
                                      </p:to>
                                    </p:set>
                                    <p:animEffect transition="in" filter="circle(in)">
                                      <p:cBhvr>
                                        <p:cTn id="10" dur="2000"/>
                                        <p:tgtEl>
                                          <p:spTgt spid="1028"/>
                                        </p:tgtEl>
                                      </p:cBhvr>
                                    </p:animEffect>
                                  </p:childTnLst>
                                </p:cTn>
                              </p:par>
                              <p:par>
                                <p:cTn id="11" presetID="6" presetClass="entr" presetSubtype="16" fill="hold" nodeType="withEffect">
                                  <p:stCondLst>
                                    <p:cond delay="1400"/>
                                  </p:stCondLst>
                                  <p:childTnLst>
                                    <p:set>
                                      <p:cBhvr>
                                        <p:cTn id="12" dur="1" fill="hold">
                                          <p:stCondLst>
                                            <p:cond delay="0"/>
                                          </p:stCondLst>
                                        </p:cTn>
                                        <p:tgtEl>
                                          <p:spTgt spid="1029"/>
                                        </p:tgtEl>
                                        <p:attrNameLst>
                                          <p:attrName>style.visibility</p:attrName>
                                        </p:attrNameLst>
                                      </p:cBhvr>
                                      <p:to>
                                        <p:strVal val="visible"/>
                                      </p:to>
                                    </p:set>
                                    <p:animEffect transition="in" filter="circle(in)">
                                      <p:cBhvr>
                                        <p:cTn id="13" dur="2000"/>
                                        <p:tgtEl>
                                          <p:spTgt spid="1029"/>
                                        </p:tgtEl>
                                      </p:cBhvr>
                                    </p:animEffect>
                                  </p:childTnLst>
                                </p:cTn>
                              </p:par>
                              <p:par>
                                <p:cTn id="14" presetID="6" presetClass="entr" presetSubtype="16" fill="hold" nodeType="withEffect">
                                  <p:stCondLst>
                                    <p:cond delay="2100"/>
                                  </p:stCondLst>
                                  <p:childTnLst>
                                    <p:set>
                                      <p:cBhvr>
                                        <p:cTn id="15" dur="1" fill="hold">
                                          <p:stCondLst>
                                            <p:cond delay="0"/>
                                          </p:stCondLst>
                                        </p:cTn>
                                        <p:tgtEl>
                                          <p:spTgt spid="1030"/>
                                        </p:tgtEl>
                                        <p:attrNameLst>
                                          <p:attrName>style.visibility</p:attrName>
                                        </p:attrNameLst>
                                      </p:cBhvr>
                                      <p:to>
                                        <p:strVal val="visible"/>
                                      </p:to>
                                    </p:set>
                                    <p:animEffect transition="in" filter="circle(in)">
                                      <p:cBhvr>
                                        <p:cTn id="16" dur="2000"/>
                                        <p:tgtEl>
                                          <p:spTgt spid="1030"/>
                                        </p:tgtEl>
                                      </p:cBhvr>
                                    </p:animEffect>
                                  </p:childTnLst>
                                </p:cTn>
                              </p:par>
                              <p:par>
                                <p:cTn id="17" presetID="6" presetClass="entr" presetSubtype="16" fill="hold" nodeType="withEffect">
                                  <p:stCondLst>
                                    <p:cond delay="3000"/>
                                  </p:stCondLst>
                                  <p:childTnLst>
                                    <p:set>
                                      <p:cBhvr>
                                        <p:cTn id="18" dur="1" fill="hold">
                                          <p:stCondLst>
                                            <p:cond delay="0"/>
                                          </p:stCondLst>
                                        </p:cTn>
                                        <p:tgtEl>
                                          <p:spTgt spid="1031"/>
                                        </p:tgtEl>
                                        <p:attrNameLst>
                                          <p:attrName>style.visibility</p:attrName>
                                        </p:attrNameLst>
                                      </p:cBhvr>
                                      <p:to>
                                        <p:strVal val="visible"/>
                                      </p:to>
                                    </p:set>
                                    <p:animEffect transition="in" filter="circle(in)">
                                      <p:cBhvr>
                                        <p:cTn id="19" dur="2700"/>
                                        <p:tgtEl>
                                          <p:spTgt spid="1031"/>
                                        </p:tgtEl>
                                      </p:cBhvr>
                                    </p:animEffect>
                                  </p:childTnLst>
                                </p:cTn>
                              </p:par>
                              <p:par>
                                <p:cTn id="20" presetID="18" presetClass="entr" presetSubtype="12" fill="hold" nodeType="withEffect">
                                  <p:stCondLst>
                                    <p:cond delay="3500"/>
                                  </p:stCondLst>
                                  <p:childTnLst>
                                    <p:set>
                                      <p:cBhvr>
                                        <p:cTn id="21" dur="1" fill="hold">
                                          <p:stCondLst>
                                            <p:cond delay="0"/>
                                          </p:stCondLst>
                                        </p:cTn>
                                        <p:tgtEl>
                                          <p:spTgt spid="1032"/>
                                        </p:tgtEl>
                                        <p:attrNameLst>
                                          <p:attrName>style.visibility</p:attrName>
                                        </p:attrNameLst>
                                      </p:cBhvr>
                                      <p:to>
                                        <p:strVal val="visible"/>
                                      </p:to>
                                    </p:set>
                                    <p:animEffect transition="in" filter="strips(downLeft)">
                                      <p:cBhvr>
                                        <p:cTn id="22" dur="2900"/>
                                        <p:tgtEl>
                                          <p:spTgt spid="1032"/>
                                        </p:tgtEl>
                                      </p:cBhvr>
                                    </p:animEffect>
                                  </p:childTnLst>
                                </p:cTn>
                              </p:par>
                              <p:par>
                                <p:cTn id="23" presetID="6" presetClass="entr" presetSubtype="16" fill="hold" nodeType="withEffect">
                                  <p:stCondLst>
                                    <p:cond delay="4200"/>
                                  </p:stCondLst>
                                  <p:childTnLst>
                                    <p:set>
                                      <p:cBhvr>
                                        <p:cTn id="24" dur="1" fill="hold">
                                          <p:stCondLst>
                                            <p:cond delay="0"/>
                                          </p:stCondLst>
                                        </p:cTn>
                                        <p:tgtEl>
                                          <p:spTgt spid="1033"/>
                                        </p:tgtEl>
                                        <p:attrNameLst>
                                          <p:attrName>style.visibility</p:attrName>
                                        </p:attrNameLst>
                                      </p:cBhvr>
                                      <p:to>
                                        <p:strVal val="visible"/>
                                      </p:to>
                                    </p:set>
                                    <p:animEffect transition="in" filter="circle(in)">
                                      <p:cBhvr>
                                        <p:cTn id="25" dur="3700"/>
                                        <p:tgtEl>
                                          <p:spTgt spid="1033"/>
                                        </p:tgtEl>
                                      </p:cBhvr>
                                    </p:animEffect>
                                  </p:childTnLst>
                                </p:cTn>
                              </p:par>
                              <p:par>
                                <p:cTn id="26" presetID="22" presetClass="entr" presetSubtype="4" fill="hold" grpId="0" nodeType="withEffect">
                                  <p:stCondLst>
                                    <p:cond delay="550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3200"/>
                                        <p:tgtEl>
                                          <p:spTgt spid="2"/>
                                        </p:tgtEl>
                                      </p:cBhvr>
                                    </p:animEffect>
                                  </p:childTnLst>
                                </p:cTn>
                              </p:par>
                              <p:par>
                                <p:cTn id="29" presetID="22" presetClass="entr" presetSubtype="4" fill="hold" grpId="0" nodeType="withEffect">
                                  <p:stCondLst>
                                    <p:cond delay="560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down)">
                                      <p:cBhvr>
                                        <p:cTn id="31" dur="3500"/>
                                        <p:tgtEl>
                                          <p:spTgt spid="3">
                                            <p:txEl>
                                              <p:pRg st="0" end="0"/>
                                            </p:txEl>
                                          </p:spTgt>
                                        </p:tgtEl>
                                      </p:cBhvr>
                                    </p:animEffect>
                                  </p:childTnLst>
                                </p:cTn>
                              </p:par>
                              <p:par>
                                <p:cTn id="32" presetID="22" presetClass="entr" presetSubtype="4" fill="hold" grpId="0" nodeType="withEffect" nodePh="1">
                                  <p:stCondLst>
                                    <p:cond delay="650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2600"/>
                                        <p:tgtEl>
                                          <p:spTgt spid="16"/>
                                        </p:tgtEl>
                                      </p:cBhvr>
                                    </p:animEffect>
                                  </p:childTnLst>
                                </p:cTn>
                              </p:par>
                              <p:par>
                                <p:cTn id="35" presetID="22" presetClass="entr" presetSubtype="4" fill="hold" grpId="0" nodeType="withEffect">
                                  <p:stCondLst>
                                    <p:cond delay="650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2700"/>
                                        <p:tgtEl>
                                          <p:spTgt spid="17"/>
                                        </p:tgtEl>
                                      </p:cBhvr>
                                    </p:animEffect>
                                  </p:childTnLst>
                                </p:cTn>
                              </p:par>
                              <p:par>
                                <p:cTn id="38" presetID="22" presetClass="entr" presetSubtype="4" fill="hold" grpId="0" nodeType="withEffect">
                                  <p:stCondLst>
                                    <p:cond delay="650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29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900"/>
                                        <p:tgtEl>
                                          <p:spTgt spid="2"/>
                                        </p:tgtEl>
                                      </p:cBhvr>
                                    </p:animEffect>
                                    <p:set>
                                      <p:cBhvr>
                                        <p:cTn id="45" dur="1" fill="hold">
                                          <p:stCondLst>
                                            <p:cond delay="899"/>
                                          </p:stCondLst>
                                        </p:cTn>
                                        <p:tgtEl>
                                          <p:spTgt spid="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900"/>
                                        <p:tgtEl>
                                          <p:spTgt spid="3">
                                            <p:txEl>
                                              <p:pRg st="0" end="0"/>
                                            </p:txEl>
                                          </p:spTgt>
                                        </p:tgtEl>
                                      </p:cBhvr>
                                    </p:animEffect>
                                    <p:set>
                                      <p:cBhvr>
                                        <p:cTn id="48" dur="1" fill="hold">
                                          <p:stCondLst>
                                            <p:cond delay="899"/>
                                          </p:stCondLst>
                                        </p:cTn>
                                        <p:tgtEl>
                                          <p:spTgt spid="3">
                                            <p:txEl>
                                              <p:pRg st="0" end="0"/>
                                            </p:txEl>
                                          </p:spTgt>
                                        </p:tgtEl>
                                        <p:attrNameLst>
                                          <p:attrName>style.visibility</p:attrName>
                                        </p:attrNameLst>
                                      </p:cBhvr>
                                      <p:to>
                                        <p:strVal val="hidden"/>
                                      </p:to>
                                    </p:set>
                                  </p:childTnLst>
                                </p:cTn>
                              </p:par>
                              <p:par>
                                <p:cTn id="49" presetID="10" presetClass="exit" presetSubtype="0" fill="hold" grpId="1" nodeType="withEffect" nodePh="1">
                                  <p:stCondLst>
                                    <p:cond delay="0"/>
                                  </p:stCondLst>
                                  <p:endCondLst>
                                    <p:cond evt="begin" delay="0">
                                      <p:tn val="49"/>
                                    </p:cond>
                                  </p:endCondLst>
                                  <p:childTnLst>
                                    <p:animEffect transition="out" filter="fade">
                                      <p:cBhvr>
                                        <p:cTn id="50" dur="900"/>
                                        <p:tgtEl>
                                          <p:spTgt spid="16"/>
                                        </p:tgtEl>
                                      </p:cBhvr>
                                    </p:animEffect>
                                    <p:set>
                                      <p:cBhvr>
                                        <p:cTn id="51" dur="1" fill="hold">
                                          <p:stCondLst>
                                            <p:cond delay="899"/>
                                          </p:stCondLst>
                                        </p:cTn>
                                        <p:tgtEl>
                                          <p:spTgt spid="1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1100"/>
                                        <p:tgtEl>
                                          <p:spTgt spid="17"/>
                                        </p:tgtEl>
                                      </p:cBhvr>
                                    </p:animEffect>
                                    <p:set>
                                      <p:cBhvr>
                                        <p:cTn id="54" dur="1" fill="hold">
                                          <p:stCondLst>
                                            <p:cond delay="1099"/>
                                          </p:stCondLst>
                                        </p:cTn>
                                        <p:tgtEl>
                                          <p:spTgt spid="1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1200"/>
                                        <p:tgtEl>
                                          <p:spTgt spid="15"/>
                                        </p:tgtEl>
                                      </p:cBhvr>
                                    </p:animEffect>
                                    <p:set>
                                      <p:cBhvr>
                                        <p:cTn id="57" dur="1" fill="hold">
                                          <p:stCondLst>
                                            <p:cond delay="1199"/>
                                          </p:stCondLst>
                                        </p:cTn>
                                        <p:tgtEl>
                                          <p:spTgt spid="15"/>
                                        </p:tgtEl>
                                        <p:attrNameLst>
                                          <p:attrName>style.visibility</p:attrName>
                                        </p:attrNameLst>
                                      </p:cBhvr>
                                      <p:to>
                                        <p:strVal val="hidden"/>
                                      </p:to>
                                    </p:set>
                                  </p:childTnLst>
                                </p:cTn>
                              </p:par>
                              <p:par>
                                <p:cTn id="58" presetID="22" presetClass="exit" presetSubtype="4" fill="hold" nodeType="withEffect">
                                  <p:stCondLst>
                                    <p:cond delay="700"/>
                                  </p:stCondLst>
                                  <p:childTnLst>
                                    <p:animEffect transition="out" filter="wipe(down)">
                                      <p:cBhvr>
                                        <p:cTn id="59" dur="1400"/>
                                        <p:tgtEl>
                                          <p:spTgt spid="1031"/>
                                        </p:tgtEl>
                                      </p:cBhvr>
                                    </p:animEffect>
                                    <p:set>
                                      <p:cBhvr>
                                        <p:cTn id="60" dur="1" fill="hold">
                                          <p:stCondLst>
                                            <p:cond delay="1399"/>
                                          </p:stCondLst>
                                        </p:cTn>
                                        <p:tgtEl>
                                          <p:spTgt spid="1031"/>
                                        </p:tgtEl>
                                        <p:attrNameLst>
                                          <p:attrName>style.visibility</p:attrName>
                                        </p:attrNameLst>
                                      </p:cBhvr>
                                      <p:to>
                                        <p:strVal val="hidden"/>
                                      </p:to>
                                    </p:set>
                                  </p:childTnLst>
                                </p:cTn>
                              </p:par>
                              <p:par>
                                <p:cTn id="61" presetID="22" presetClass="exit" presetSubtype="4" fill="hold" nodeType="withEffect">
                                  <p:stCondLst>
                                    <p:cond delay="800"/>
                                  </p:stCondLst>
                                  <p:childTnLst>
                                    <p:animEffect transition="out" filter="wipe(down)">
                                      <p:cBhvr>
                                        <p:cTn id="62" dur="1400"/>
                                        <p:tgtEl>
                                          <p:spTgt spid="1032"/>
                                        </p:tgtEl>
                                      </p:cBhvr>
                                    </p:animEffect>
                                    <p:set>
                                      <p:cBhvr>
                                        <p:cTn id="63" dur="1" fill="hold">
                                          <p:stCondLst>
                                            <p:cond delay="1399"/>
                                          </p:stCondLst>
                                        </p:cTn>
                                        <p:tgtEl>
                                          <p:spTgt spid="1032"/>
                                        </p:tgtEl>
                                        <p:attrNameLst>
                                          <p:attrName>style.visibility</p:attrName>
                                        </p:attrNameLst>
                                      </p:cBhvr>
                                      <p:to>
                                        <p:strVal val="hidden"/>
                                      </p:to>
                                    </p:set>
                                  </p:childTnLst>
                                </p:cTn>
                              </p:par>
                              <p:par>
                                <p:cTn id="64" presetID="22" presetClass="exit" presetSubtype="4" fill="hold" nodeType="withEffect">
                                  <p:stCondLst>
                                    <p:cond delay="800"/>
                                  </p:stCondLst>
                                  <p:childTnLst>
                                    <p:animEffect transition="out" filter="wipe(down)">
                                      <p:cBhvr>
                                        <p:cTn id="65" dur="1600"/>
                                        <p:tgtEl>
                                          <p:spTgt spid="1033"/>
                                        </p:tgtEl>
                                      </p:cBhvr>
                                    </p:animEffect>
                                    <p:set>
                                      <p:cBhvr>
                                        <p:cTn id="66" dur="1" fill="hold">
                                          <p:stCondLst>
                                            <p:cond delay="1599"/>
                                          </p:stCondLst>
                                        </p:cTn>
                                        <p:tgtEl>
                                          <p:spTgt spid="1033"/>
                                        </p:tgtEl>
                                        <p:attrNameLst>
                                          <p:attrName>style.visibility</p:attrName>
                                        </p:attrNameLst>
                                      </p:cBhvr>
                                      <p:to>
                                        <p:strVal val="hidden"/>
                                      </p:to>
                                    </p:set>
                                  </p:childTnLst>
                                </p:cTn>
                              </p:par>
                              <p:par>
                                <p:cTn id="67" presetID="2" presetClass="exit" presetSubtype="2" fill="hold" nodeType="withEffect">
                                  <p:stCondLst>
                                    <p:cond delay="1100"/>
                                  </p:stCondLst>
                                  <p:childTnLst>
                                    <p:anim calcmode="lin" valueType="num">
                                      <p:cBhvr additive="base">
                                        <p:cTn id="68" dur="1600"/>
                                        <p:tgtEl>
                                          <p:spTgt spid="1030"/>
                                        </p:tgtEl>
                                        <p:attrNameLst>
                                          <p:attrName>ppt_x</p:attrName>
                                        </p:attrNameLst>
                                      </p:cBhvr>
                                      <p:tavLst>
                                        <p:tav tm="0">
                                          <p:val>
                                            <p:strVal val="ppt_x"/>
                                          </p:val>
                                        </p:tav>
                                        <p:tav tm="100000">
                                          <p:val>
                                            <p:strVal val="1+ppt_w/2"/>
                                          </p:val>
                                        </p:tav>
                                      </p:tavLst>
                                    </p:anim>
                                    <p:anim calcmode="lin" valueType="num">
                                      <p:cBhvr additive="base">
                                        <p:cTn id="69" dur="1600"/>
                                        <p:tgtEl>
                                          <p:spTgt spid="1030"/>
                                        </p:tgtEl>
                                        <p:attrNameLst>
                                          <p:attrName>ppt_y</p:attrName>
                                        </p:attrNameLst>
                                      </p:cBhvr>
                                      <p:tavLst>
                                        <p:tav tm="0">
                                          <p:val>
                                            <p:strVal val="ppt_y"/>
                                          </p:val>
                                        </p:tav>
                                        <p:tav tm="100000">
                                          <p:val>
                                            <p:strVal val="ppt_y"/>
                                          </p:val>
                                        </p:tav>
                                      </p:tavLst>
                                    </p:anim>
                                    <p:set>
                                      <p:cBhvr>
                                        <p:cTn id="70" dur="1" fill="hold">
                                          <p:stCondLst>
                                            <p:cond delay="1599"/>
                                          </p:stCondLst>
                                        </p:cTn>
                                        <p:tgtEl>
                                          <p:spTgt spid="1030"/>
                                        </p:tgtEl>
                                        <p:attrNameLst>
                                          <p:attrName>style.visibility</p:attrName>
                                        </p:attrNameLst>
                                      </p:cBhvr>
                                      <p:to>
                                        <p:strVal val="hidden"/>
                                      </p:to>
                                    </p:set>
                                  </p:childTnLst>
                                </p:cTn>
                              </p:par>
                              <p:par>
                                <p:cTn id="71" presetID="2" presetClass="exit" presetSubtype="4" fill="hold" nodeType="withEffect">
                                  <p:stCondLst>
                                    <p:cond delay="1500"/>
                                  </p:stCondLst>
                                  <p:childTnLst>
                                    <p:anim calcmode="lin" valueType="num">
                                      <p:cBhvr additive="base">
                                        <p:cTn id="72" dur="1500"/>
                                        <p:tgtEl>
                                          <p:spTgt spid="1029"/>
                                        </p:tgtEl>
                                        <p:attrNameLst>
                                          <p:attrName>ppt_x</p:attrName>
                                        </p:attrNameLst>
                                      </p:cBhvr>
                                      <p:tavLst>
                                        <p:tav tm="0">
                                          <p:val>
                                            <p:strVal val="ppt_x"/>
                                          </p:val>
                                        </p:tav>
                                        <p:tav tm="100000">
                                          <p:val>
                                            <p:strVal val="ppt_x"/>
                                          </p:val>
                                        </p:tav>
                                      </p:tavLst>
                                    </p:anim>
                                    <p:anim calcmode="lin" valueType="num">
                                      <p:cBhvr additive="base">
                                        <p:cTn id="73" dur="1500"/>
                                        <p:tgtEl>
                                          <p:spTgt spid="1029"/>
                                        </p:tgtEl>
                                        <p:attrNameLst>
                                          <p:attrName>ppt_y</p:attrName>
                                        </p:attrNameLst>
                                      </p:cBhvr>
                                      <p:tavLst>
                                        <p:tav tm="0">
                                          <p:val>
                                            <p:strVal val="ppt_y"/>
                                          </p:val>
                                        </p:tav>
                                        <p:tav tm="100000">
                                          <p:val>
                                            <p:strVal val="1+ppt_h/2"/>
                                          </p:val>
                                        </p:tav>
                                      </p:tavLst>
                                    </p:anim>
                                    <p:set>
                                      <p:cBhvr>
                                        <p:cTn id="74" dur="1" fill="hold">
                                          <p:stCondLst>
                                            <p:cond delay="1499"/>
                                          </p:stCondLst>
                                        </p:cTn>
                                        <p:tgtEl>
                                          <p:spTgt spid="1029"/>
                                        </p:tgtEl>
                                        <p:attrNameLst>
                                          <p:attrName>style.visibility</p:attrName>
                                        </p:attrNameLst>
                                      </p:cBhvr>
                                      <p:to>
                                        <p:strVal val="hidden"/>
                                      </p:to>
                                    </p:set>
                                  </p:childTnLst>
                                </p:cTn>
                              </p:par>
                              <p:par>
                                <p:cTn id="75" presetID="2" presetClass="exit" presetSubtype="8" fill="hold" nodeType="withEffect">
                                  <p:stCondLst>
                                    <p:cond delay="1800"/>
                                  </p:stCondLst>
                                  <p:childTnLst>
                                    <p:anim calcmode="lin" valueType="num">
                                      <p:cBhvr additive="base">
                                        <p:cTn id="76" dur="1400"/>
                                        <p:tgtEl>
                                          <p:spTgt spid="1028"/>
                                        </p:tgtEl>
                                        <p:attrNameLst>
                                          <p:attrName>ppt_x</p:attrName>
                                        </p:attrNameLst>
                                      </p:cBhvr>
                                      <p:tavLst>
                                        <p:tav tm="0">
                                          <p:val>
                                            <p:strVal val="ppt_x"/>
                                          </p:val>
                                        </p:tav>
                                        <p:tav tm="100000">
                                          <p:val>
                                            <p:strVal val="0-ppt_w/2"/>
                                          </p:val>
                                        </p:tav>
                                      </p:tavLst>
                                    </p:anim>
                                    <p:anim calcmode="lin" valueType="num">
                                      <p:cBhvr additive="base">
                                        <p:cTn id="77" dur="1400"/>
                                        <p:tgtEl>
                                          <p:spTgt spid="1028"/>
                                        </p:tgtEl>
                                        <p:attrNameLst>
                                          <p:attrName>ppt_y</p:attrName>
                                        </p:attrNameLst>
                                      </p:cBhvr>
                                      <p:tavLst>
                                        <p:tav tm="0">
                                          <p:val>
                                            <p:strVal val="ppt_y"/>
                                          </p:val>
                                        </p:tav>
                                        <p:tav tm="100000">
                                          <p:val>
                                            <p:strVal val="ppt_y"/>
                                          </p:val>
                                        </p:tav>
                                      </p:tavLst>
                                    </p:anim>
                                    <p:set>
                                      <p:cBhvr>
                                        <p:cTn id="78" dur="1" fill="hold">
                                          <p:stCondLst>
                                            <p:cond delay="1399"/>
                                          </p:stCondLst>
                                        </p:cTn>
                                        <p:tgtEl>
                                          <p:spTgt spid="1028"/>
                                        </p:tgtEl>
                                        <p:attrNameLst>
                                          <p:attrName>style.visibility</p:attrName>
                                        </p:attrNameLst>
                                      </p:cBhvr>
                                      <p:to>
                                        <p:strVal val="hidden"/>
                                      </p:to>
                                    </p:set>
                                  </p:childTnLst>
                                </p:cTn>
                              </p:par>
                              <p:par>
                                <p:cTn id="79" presetID="2" presetClass="exit" presetSubtype="1" fill="hold" nodeType="withEffect">
                                  <p:stCondLst>
                                    <p:cond delay="2100"/>
                                  </p:stCondLst>
                                  <p:childTnLst>
                                    <p:anim calcmode="lin" valueType="num">
                                      <p:cBhvr additive="base">
                                        <p:cTn id="80" dur="1500"/>
                                        <p:tgtEl>
                                          <p:spTgt spid="1027"/>
                                        </p:tgtEl>
                                        <p:attrNameLst>
                                          <p:attrName>ppt_x</p:attrName>
                                        </p:attrNameLst>
                                      </p:cBhvr>
                                      <p:tavLst>
                                        <p:tav tm="0">
                                          <p:val>
                                            <p:strVal val="ppt_x"/>
                                          </p:val>
                                        </p:tav>
                                        <p:tav tm="100000">
                                          <p:val>
                                            <p:strVal val="ppt_x"/>
                                          </p:val>
                                        </p:tav>
                                      </p:tavLst>
                                    </p:anim>
                                    <p:anim calcmode="lin" valueType="num">
                                      <p:cBhvr additive="base">
                                        <p:cTn id="81" dur="1500"/>
                                        <p:tgtEl>
                                          <p:spTgt spid="1027"/>
                                        </p:tgtEl>
                                        <p:attrNameLst>
                                          <p:attrName>ppt_y</p:attrName>
                                        </p:attrNameLst>
                                      </p:cBhvr>
                                      <p:tavLst>
                                        <p:tav tm="0">
                                          <p:val>
                                            <p:strVal val="ppt_y"/>
                                          </p:val>
                                        </p:tav>
                                        <p:tav tm="100000">
                                          <p:val>
                                            <p:strVal val="0-ppt_h/2"/>
                                          </p:val>
                                        </p:tav>
                                      </p:tavLst>
                                    </p:anim>
                                    <p:set>
                                      <p:cBhvr>
                                        <p:cTn id="82" dur="1" fill="hold">
                                          <p:stCondLst>
                                            <p:cond delay="1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 grpId="0" build="p">
        <p:tmplLst>
          <p:tmpl lvl="1">
            <p:tnLst>
              <p:par>
                <p:cTn presetID="22" presetClass="entr" presetSubtype="4" fill="hold" nodeType="withEffect">
                  <p:stCondLst>
                    <p:cond delay="5600"/>
                  </p:stCondLst>
                  <p:childTnLst>
                    <p:set>
                      <p:cBhvr>
                        <p:cTn dur="1" fill="hold">
                          <p:stCondLst>
                            <p:cond delay="0"/>
                          </p:stCondLst>
                        </p:cTn>
                        <p:tgtEl>
                          <p:spTgt spid="3"/>
                        </p:tgtEl>
                        <p:attrNameLst>
                          <p:attrName>style.visibility</p:attrName>
                        </p:attrNameLst>
                      </p:cBhvr>
                      <p:to>
                        <p:strVal val="visible"/>
                      </p:to>
                    </p:set>
                    <p:animEffect transition="in" filter="wipe(down)">
                      <p:cBhvr>
                        <p:cTn dur="3500"/>
                        <p:tgtEl>
                          <p:spTgt spid="3"/>
                        </p:tgtEl>
                      </p:cBhvr>
                    </p:animEffect>
                  </p:childTnLst>
                </p:cTn>
              </p:par>
            </p:tnLst>
          </p:tmpl>
        </p:tmplLst>
      </p:bldP>
      <p:bldP spid="3" grpId="1" build="p">
        <p:tmplLst>
          <p:tmpl lvl="1">
            <p:tnLst>
              <p:par>
                <p:cTn presetID="10" presetClass="exit" presetSubtype="0" fill="hold" nodeType="withEffect">
                  <p:stCondLst>
                    <p:cond delay="0"/>
                  </p:stCondLst>
                  <p:childTnLst>
                    <p:animEffect transition="out" filter="fade">
                      <p:cBhvr>
                        <p:cTn dur="900"/>
                        <p:tgtEl>
                          <p:spTgt spid="3"/>
                        </p:tgtEl>
                      </p:cBhvr>
                    </p:animEffect>
                    <p:set>
                      <p:cBhvr>
                        <p:cTn dur="1" fill="hold">
                          <p:stCondLst>
                            <p:cond delay="899"/>
                          </p:stCondLst>
                        </p:cTn>
                        <p:tgtEl>
                          <p:spTgt spid="3"/>
                        </p:tgtEl>
                        <p:attrNameLst>
                          <p:attrName>style.visibility</p:attrName>
                        </p:attrNameLst>
                      </p:cBhvr>
                      <p:to>
                        <p:strVal val="hidden"/>
                      </p:to>
                    </p:set>
                  </p:childTnLst>
                </p:cTn>
              </p:par>
            </p:tnLst>
          </p:tmpl>
        </p:tmplLst>
      </p:bldP>
      <p:bldP spid="2" grpId="0"/>
      <p:bldP spid="2" grpId="1"/>
      <p:bldP spid="15" grpId="0"/>
      <p:bldP spid="15" grpId="1"/>
      <p:bldP spid="16" grpId="0"/>
      <p:bldP spid="16"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5911F63-B7D9-4F9D-A4BC-9C99561B5180}" type="slidenum">
              <a:rPr lang="en-US" smtClean="0"/>
              <a:pPr/>
              <a:t>‹#›</a:t>
            </a:fld>
            <a:endParaRPr lang="en-US"/>
          </a:p>
        </p:txBody>
      </p:sp>
    </p:spTree>
    <p:extLst>
      <p:ext uri="{BB962C8B-B14F-4D97-AF65-F5344CB8AC3E}">
        <p14:creationId xmlns:p14="http://schemas.microsoft.com/office/powerpoint/2010/main" xmlns="" val="32646465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1AEA86D-330E-4CB7-91E6-D59A87897A9C}" type="slidenum">
              <a:rPr lang="en-US" smtClean="0"/>
              <a:pPr/>
              <a:t>‹#›</a:t>
            </a:fld>
            <a:endParaRPr lang="en-US"/>
          </a:p>
        </p:txBody>
      </p:sp>
    </p:spTree>
    <p:extLst>
      <p:ext uri="{BB962C8B-B14F-4D97-AF65-F5344CB8AC3E}">
        <p14:creationId xmlns:p14="http://schemas.microsoft.com/office/powerpoint/2010/main" xmlns="" val="10936697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Титульный слайд">
    <p:spTree>
      <p:nvGrpSpPr>
        <p:cNvPr id="1" name=""/>
        <p:cNvGrpSpPr/>
        <p:nvPr/>
      </p:nvGrpSpPr>
      <p:grpSpPr>
        <a:xfrm>
          <a:off x="0" y="0"/>
          <a:ext cx="0" cy="0"/>
          <a:chOff x="0" y="0"/>
          <a:chExt cx="0" cy="0"/>
        </a:xfrm>
      </p:grpSpPr>
      <p:pic>
        <p:nvPicPr>
          <p:cNvPr id="1026" name="Picture 2" descr="D:\Presentations\для презентаций\Swirl\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
            <a:ext cx="9144001" cy="6906373"/>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Presentations\для презентаций\Swirl\0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90637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Presentations\для презентаций\Swirl\0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8374"/>
            <a:ext cx="9144000" cy="6906374"/>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D:\Presentations\для презентаций\Swirl\04.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0"/>
            <a:ext cx="9144000" cy="69063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D:\Presentations\для презентаций\Swirl\05.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728" y="0"/>
            <a:ext cx="9171729" cy="6906372"/>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D:\Presentations\для презентаций\Swirl\07.pn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artisticMosiaicBubbles/>
                    </a14:imgEffect>
                  </a14:imgLayer>
                </a14:imgProps>
              </a:ext>
              <a:ext uri="{28A0092B-C50C-407E-A947-70E740481C1C}">
                <a14:useLocalDpi xmlns:a14="http://schemas.microsoft.com/office/drawing/2010/main" xmlns="" val="0"/>
              </a:ext>
            </a:extLst>
          </a:blip>
          <a:srcRect/>
          <a:stretch>
            <a:fillRect/>
          </a:stretch>
        </p:blipFill>
        <p:spPr bwMode="auto">
          <a:xfrm>
            <a:off x="-27728" y="0"/>
            <a:ext cx="9143999" cy="69063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D:\Presentations\для презентаций\Swirl\08.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6496" y="-31471"/>
            <a:ext cx="9306885" cy="702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D:\Presentations\для презентаций\Swirl\06.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7728" y="0"/>
            <a:ext cx="9149755" cy="688977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34C10F58-67EF-4EBC-886E-30A0C44C76C8}" type="slidenum">
              <a:rPr lang="en-US" smtClean="0"/>
              <a:pPr/>
              <a:t>‹#›</a:t>
            </a:fld>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i="1">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2" name="Заголовок 1"/>
          <p:cNvSpPr>
            <a:spLocks noGrp="1"/>
          </p:cNvSpPr>
          <p:nvPr>
            <p:ph type="ctrTitle"/>
          </p:nvPr>
        </p:nvSpPr>
        <p:spPr>
          <a:xfrm>
            <a:off x="899592" y="1556792"/>
            <a:ext cx="7344816" cy="2160239"/>
          </a:xfrm>
        </p:spPr>
        <p:txBody>
          <a:bodyPr/>
          <a:lstStyle>
            <a:lvl1pPr>
              <a:defRPr b="1" i="1">
                <a:solidFill>
                  <a:srgbClr val="301246"/>
                </a:solidFill>
              </a:defRPr>
            </a:lvl1pPr>
          </a:lstStyle>
          <a:p>
            <a:r>
              <a:rPr lang="ru-RU" smtClean="0"/>
              <a:t>Образец заголовка</a:t>
            </a:r>
            <a:endParaRPr lang="ru-RU" dirty="0"/>
          </a:p>
        </p:txBody>
      </p:sp>
      <p:sp>
        <p:nvSpPr>
          <p:cNvPr id="15"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6"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xmlns="" val="10372153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100"/>
                                        <p:tgtEl>
                                          <p:spTgt spid="1027"/>
                                        </p:tgtEl>
                                      </p:cBhvr>
                                    </p:animEffect>
                                  </p:childTnLst>
                                </p:cTn>
                              </p:par>
                              <p:par>
                                <p:cTn id="8" presetID="6" presetClass="entr" presetSubtype="16" fill="hold" nodeType="withEffect">
                                  <p:stCondLst>
                                    <p:cond delay="700"/>
                                  </p:stCondLst>
                                  <p:childTnLst>
                                    <p:set>
                                      <p:cBhvr>
                                        <p:cTn id="9" dur="1" fill="hold">
                                          <p:stCondLst>
                                            <p:cond delay="0"/>
                                          </p:stCondLst>
                                        </p:cTn>
                                        <p:tgtEl>
                                          <p:spTgt spid="1028"/>
                                        </p:tgtEl>
                                        <p:attrNameLst>
                                          <p:attrName>style.visibility</p:attrName>
                                        </p:attrNameLst>
                                      </p:cBhvr>
                                      <p:to>
                                        <p:strVal val="visible"/>
                                      </p:to>
                                    </p:set>
                                    <p:animEffect transition="in" filter="circle(in)">
                                      <p:cBhvr>
                                        <p:cTn id="10" dur="2000"/>
                                        <p:tgtEl>
                                          <p:spTgt spid="1028"/>
                                        </p:tgtEl>
                                      </p:cBhvr>
                                    </p:animEffect>
                                  </p:childTnLst>
                                </p:cTn>
                              </p:par>
                              <p:par>
                                <p:cTn id="11" presetID="6" presetClass="entr" presetSubtype="16" fill="hold" nodeType="withEffect">
                                  <p:stCondLst>
                                    <p:cond delay="1400"/>
                                  </p:stCondLst>
                                  <p:childTnLst>
                                    <p:set>
                                      <p:cBhvr>
                                        <p:cTn id="12" dur="1" fill="hold">
                                          <p:stCondLst>
                                            <p:cond delay="0"/>
                                          </p:stCondLst>
                                        </p:cTn>
                                        <p:tgtEl>
                                          <p:spTgt spid="1029"/>
                                        </p:tgtEl>
                                        <p:attrNameLst>
                                          <p:attrName>style.visibility</p:attrName>
                                        </p:attrNameLst>
                                      </p:cBhvr>
                                      <p:to>
                                        <p:strVal val="visible"/>
                                      </p:to>
                                    </p:set>
                                    <p:animEffect transition="in" filter="circle(in)">
                                      <p:cBhvr>
                                        <p:cTn id="13" dur="2000"/>
                                        <p:tgtEl>
                                          <p:spTgt spid="1029"/>
                                        </p:tgtEl>
                                      </p:cBhvr>
                                    </p:animEffect>
                                  </p:childTnLst>
                                </p:cTn>
                              </p:par>
                              <p:par>
                                <p:cTn id="14" presetID="6" presetClass="entr" presetSubtype="16" fill="hold" nodeType="withEffect">
                                  <p:stCondLst>
                                    <p:cond delay="2100"/>
                                  </p:stCondLst>
                                  <p:childTnLst>
                                    <p:set>
                                      <p:cBhvr>
                                        <p:cTn id="15" dur="1" fill="hold">
                                          <p:stCondLst>
                                            <p:cond delay="0"/>
                                          </p:stCondLst>
                                        </p:cTn>
                                        <p:tgtEl>
                                          <p:spTgt spid="1030"/>
                                        </p:tgtEl>
                                        <p:attrNameLst>
                                          <p:attrName>style.visibility</p:attrName>
                                        </p:attrNameLst>
                                      </p:cBhvr>
                                      <p:to>
                                        <p:strVal val="visible"/>
                                      </p:to>
                                    </p:set>
                                    <p:animEffect transition="in" filter="circle(in)">
                                      <p:cBhvr>
                                        <p:cTn id="16" dur="2000"/>
                                        <p:tgtEl>
                                          <p:spTgt spid="1030"/>
                                        </p:tgtEl>
                                      </p:cBhvr>
                                    </p:animEffect>
                                  </p:childTnLst>
                                </p:cTn>
                              </p:par>
                              <p:par>
                                <p:cTn id="17" presetID="6" presetClass="entr" presetSubtype="16" fill="hold" nodeType="withEffect">
                                  <p:stCondLst>
                                    <p:cond delay="3000"/>
                                  </p:stCondLst>
                                  <p:childTnLst>
                                    <p:set>
                                      <p:cBhvr>
                                        <p:cTn id="18" dur="1" fill="hold">
                                          <p:stCondLst>
                                            <p:cond delay="0"/>
                                          </p:stCondLst>
                                        </p:cTn>
                                        <p:tgtEl>
                                          <p:spTgt spid="1031"/>
                                        </p:tgtEl>
                                        <p:attrNameLst>
                                          <p:attrName>style.visibility</p:attrName>
                                        </p:attrNameLst>
                                      </p:cBhvr>
                                      <p:to>
                                        <p:strVal val="visible"/>
                                      </p:to>
                                    </p:set>
                                    <p:animEffect transition="in" filter="circle(in)">
                                      <p:cBhvr>
                                        <p:cTn id="19" dur="2700"/>
                                        <p:tgtEl>
                                          <p:spTgt spid="1031"/>
                                        </p:tgtEl>
                                      </p:cBhvr>
                                    </p:animEffect>
                                  </p:childTnLst>
                                </p:cTn>
                              </p:par>
                              <p:par>
                                <p:cTn id="20" presetID="18" presetClass="entr" presetSubtype="12" fill="hold" nodeType="withEffect">
                                  <p:stCondLst>
                                    <p:cond delay="3500"/>
                                  </p:stCondLst>
                                  <p:childTnLst>
                                    <p:set>
                                      <p:cBhvr>
                                        <p:cTn id="21" dur="1" fill="hold">
                                          <p:stCondLst>
                                            <p:cond delay="0"/>
                                          </p:stCondLst>
                                        </p:cTn>
                                        <p:tgtEl>
                                          <p:spTgt spid="1032"/>
                                        </p:tgtEl>
                                        <p:attrNameLst>
                                          <p:attrName>style.visibility</p:attrName>
                                        </p:attrNameLst>
                                      </p:cBhvr>
                                      <p:to>
                                        <p:strVal val="visible"/>
                                      </p:to>
                                    </p:set>
                                    <p:animEffect transition="in" filter="strips(downLeft)">
                                      <p:cBhvr>
                                        <p:cTn id="22" dur="2900"/>
                                        <p:tgtEl>
                                          <p:spTgt spid="1032"/>
                                        </p:tgtEl>
                                      </p:cBhvr>
                                    </p:animEffect>
                                  </p:childTnLst>
                                </p:cTn>
                              </p:par>
                              <p:par>
                                <p:cTn id="23" presetID="6" presetClass="entr" presetSubtype="16" fill="hold" nodeType="withEffect">
                                  <p:stCondLst>
                                    <p:cond delay="4200"/>
                                  </p:stCondLst>
                                  <p:childTnLst>
                                    <p:set>
                                      <p:cBhvr>
                                        <p:cTn id="24" dur="1" fill="hold">
                                          <p:stCondLst>
                                            <p:cond delay="0"/>
                                          </p:stCondLst>
                                        </p:cTn>
                                        <p:tgtEl>
                                          <p:spTgt spid="1033"/>
                                        </p:tgtEl>
                                        <p:attrNameLst>
                                          <p:attrName>style.visibility</p:attrName>
                                        </p:attrNameLst>
                                      </p:cBhvr>
                                      <p:to>
                                        <p:strVal val="visible"/>
                                      </p:to>
                                    </p:set>
                                    <p:animEffect transition="in" filter="circle(in)">
                                      <p:cBhvr>
                                        <p:cTn id="25" dur="3700"/>
                                        <p:tgtEl>
                                          <p:spTgt spid="1033"/>
                                        </p:tgtEl>
                                      </p:cBhvr>
                                    </p:animEffect>
                                  </p:childTnLst>
                                </p:cTn>
                              </p:par>
                              <p:par>
                                <p:cTn id="26" presetID="22" presetClass="entr" presetSubtype="4" fill="hold" grpId="0" nodeType="withEffect">
                                  <p:stCondLst>
                                    <p:cond delay="550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3200"/>
                                        <p:tgtEl>
                                          <p:spTgt spid="2"/>
                                        </p:tgtEl>
                                      </p:cBhvr>
                                    </p:animEffect>
                                  </p:childTnLst>
                                </p:cTn>
                              </p:par>
                              <p:par>
                                <p:cTn id="29" presetID="22" presetClass="entr" presetSubtype="4" fill="hold" grpId="0" nodeType="withEffect">
                                  <p:stCondLst>
                                    <p:cond delay="560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down)">
                                      <p:cBhvr>
                                        <p:cTn id="31" dur="3500"/>
                                        <p:tgtEl>
                                          <p:spTgt spid="3">
                                            <p:txEl>
                                              <p:pRg st="0" end="0"/>
                                            </p:txEl>
                                          </p:spTgt>
                                        </p:tgtEl>
                                      </p:cBhvr>
                                    </p:animEffect>
                                  </p:childTnLst>
                                </p:cTn>
                              </p:par>
                              <p:par>
                                <p:cTn id="32" presetID="22" presetClass="entr" presetSubtype="4" fill="hold" grpId="0" nodeType="withEffect" nodePh="1">
                                  <p:stCondLst>
                                    <p:cond delay="650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2600"/>
                                        <p:tgtEl>
                                          <p:spTgt spid="16"/>
                                        </p:tgtEl>
                                      </p:cBhvr>
                                    </p:animEffect>
                                  </p:childTnLst>
                                </p:cTn>
                              </p:par>
                              <p:par>
                                <p:cTn id="35" presetID="22" presetClass="entr" presetSubtype="4" fill="hold" grpId="0" nodeType="withEffect">
                                  <p:stCondLst>
                                    <p:cond delay="650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2700"/>
                                        <p:tgtEl>
                                          <p:spTgt spid="17"/>
                                        </p:tgtEl>
                                      </p:cBhvr>
                                    </p:animEffect>
                                  </p:childTnLst>
                                </p:cTn>
                              </p:par>
                              <p:par>
                                <p:cTn id="38" presetID="22" presetClass="entr" presetSubtype="4" fill="hold" grpId="0" nodeType="withEffect">
                                  <p:stCondLst>
                                    <p:cond delay="650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29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900"/>
                                        <p:tgtEl>
                                          <p:spTgt spid="2"/>
                                        </p:tgtEl>
                                      </p:cBhvr>
                                    </p:animEffect>
                                    <p:set>
                                      <p:cBhvr>
                                        <p:cTn id="45" dur="1" fill="hold">
                                          <p:stCondLst>
                                            <p:cond delay="899"/>
                                          </p:stCondLst>
                                        </p:cTn>
                                        <p:tgtEl>
                                          <p:spTgt spid="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900"/>
                                        <p:tgtEl>
                                          <p:spTgt spid="3">
                                            <p:txEl>
                                              <p:pRg st="0" end="0"/>
                                            </p:txEl>
                                          </p:spTgt>
                                        </p:tgtEl>
                                      </p:cBhvr>
                                    </p:animEffect>
                                    <p:set>
                                      <p:cBhvr>
                                        <p:cTn id="48" dur="1" fill="hold">
                                          <p:stCondLst>
                                            <p:cond delay="899"/>
                                          </p:stCondLst>
                                        </p:cTn>
                                        <p:tgtEl>
                                          <p:spTgt spid="3">
                                            <p:txEl>
                                              <p:pRg st="0" end="0"/>
                                            </p:txEl>
                                          </p:spTgt>
                                        </p:tgtEl>
                                        <p:attrNameLst>
                                          <p:attrName>style.visibility</p:attrName>
                                        </p:attrNameLst>
                                      </p:cBhvr>
                                      <p:to>
                                        <p:strVal val="hidden"/>
                                      </p:to>
                                    </p:set>
                                  </p:childTnLst>
                                </p:cTn>
                              </p:par>
                              <p:par>
                                <p:cTn id="49" presetID="10" presetClass="exit" presetSubtype="0" fill="hold" grpId="1" nodeType="withEffect" nodePh="1">
                                  <p:stCondLst>
                                    <p:cond delay="0"/>
                                  </p:stCondLst>
                                  <p:endCondLst>
                                    <p:cond evt="begin" delay="0">
                                      <p:tn val="49"/>
                                    </p:cond>
                                  </p:endCondLst>
                                  <p:childTnLst>
                                    <p:animEffect transition="out" filter="fade">
                                      <p:cBhvr>
                                        <p:cTn id="50" dur="900"/>
                                        <p:tgtEl>
                                          <p:spTgt spid="16"/>
                                        </p:tgtEl>
                                      </p:cBhvr>
                                    </p:animEffect>
                                    <p:set>
                                      <p:cBhvr>
                                        <p:cTn id="51" dur="1" fill="hold">
                                          <p:stCondLst>
                                            <p:cond delay="899"/>
                                          </p:stCondLst>
                                        </p:cTn>
                                        <p:tgtEl>
                                          <p:spTgt spid="1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1100"/>
                                        <p:tgtEl>
                                          <p:spTgt spid="17"/>
                                        </p:tgtEl>
                                      </p:cBhvr>
                                    </p:animEffect>
                                    <p:set>
                                      <p:cBhvr>
                                        <p:cTn id="54" dur="1" fill="hold">
                                          <p:stCondLst>
                                            <p:cond delay="1099"/>
                                          </p:stCondLst>
                                        </p:cTn>
                                        <p:tgtEl>
                                          <p:spTgt spid="1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1200"/>
                                        <p:tgtEl>
                                          <p:spTgt spid="15"/>
                                        </p:tgtEl>
                                      </p:cBhvr>
                                    </p:animEffect>
                                    <p:set>
                                      <p:cBhvr>
                                        <p:cTn id="57" dur="1" fill="hold">
                                          <p:stCondLst>
                                            <p:cond delay="1199"/>
                                          </p:stCondLst>
                                        </p:cTn>
                                        <p:tgtEl>
                                          <p:spTgt spid="15"/>
                                        </p:tgtEl>
                                        <p:attrNameLst>
                                          <p:attrName>style.visibility</p:attrName>
                                        </p:attrNameLst>
                                      </p:cBhvr>
                                      <p:to>
                                        <p:strVal val="hidden"/>
                                      </p:to>
                                    </p:set>
                                  </p:childTnLst>
                                </p:cTn>
                              </p:par>
                              <p:par>
                                <p:cTn id="58" presetID="22" presetClass="exit" presetSubtype="4" fill="hold" nodeType="withEffect">
                                  <p:stCondLst>
                                    <p:cond delay="700"/>
                                  </p:stCondLst>
                                  <p:childTnLst>
                                    <p:animEffect transition="out" filter="wipe(down)">
                                      <p:cBhvr>
                                        <p:cTn id="59" dur="1400"/>
                                        <p:tgtEl>
                                          <p:spTgt spid="1031"/>
                                        </p:tgtEl>
                                      </p:cBhvr>
                                    </p:animEffect>
                                    <p:set>
                                      <p:cBhvr>
                                        <p:cTn id="60" dur="1" fill="hold">
                                          <p:stCondLst>
                                            <p:cond delay="1399"/>
                                          </p:stCondLst>
                                        </p:cTn>
                                        <p:tgtEl>
                                          <p:spTgt spid="1031"/>
                                        </p:tgtEl>
                                        <p:attrNameLst>
                                          <p:attrName>style.visibility</p:attrName>
                                        </p:attrNameLst>
                                      </p:cBhvr>
                                      <p:to>
                                        <p:strVal val="hidden"/>
                                      </p:to>
                                    </p:set>
                                  </p:childTnLst>
                                </p:cTn>
                              </p:par>
                              <p:par>
                                <p:cTn id="61" presetID="22" presetClass="exit" presetSubtype="4" fill="hold" nodeType="withEffect">
                                  <p:stCondLst>
                                    <p:cond delay="800"/>
                                  </p:stCondLst>
                                  <p:childTnLst>
                                    <p:animEffect transition="out" filter="wipe(down)">
                                      <p:cBhvr>
                                        <p:cTn id="62" dur="1400"/>
                                        <p:tgtEl>
                                          <p:spTgt spid="1032"/>
                                        </p:tgtEl>
                                      </p:cBhvr>
                                    </p:animEffect>
                                    <p:set>
                                      <p:cBhvr>
                                        <p:cTn id="63" dur="1" fill="hold">
                                          <p:stCondLst>
                                            <p:cond delay="1399"/>
                                          </p:stCondLst>
                                        </p:cTn>
                                        <p:tgtEl>
                                          <p:spTgt spid="1032"/>
                                        </p:tgtEl>
                                        <p:attrNameLst>
                                          <p:attrName>style.visibility</p:attrName>
                                        </p:attrNameLst>
                                      </p:cBhvr>
                                      <p:to>
                                        <p:strVal val="hidden"/>
                                      </p:to>
                                    </p:set>
                                  </p:childTnLst>
                                </p:cTn>
                              </p:par>
                              <p:par>
                                <p:cTn id="64" presetID="22" presetClass="exit" presetSubtype="4" fill="hold" nodeType="withEffect">
                                  <p:stCondLst>
                                    <p:cond delay="800"/>
                                  </p:stCondLst>
                                  <p:childTnLst>
                                    <p:animEffect transition="out" filter="wipe(down)">
                                      <p:cBhvr>
                                        <p:cTn id="65" dur="1600"/>
                                        <p:tgtEl>
                                          <p:spTgt spid="1033"/>
                                        </p:tgtEl>
                                      </p:cBhvr>
                                    </p:animEffect>
                                    <p:set>
                                      <p:cBhvr>
                                        <p:cTn id="66" dur="1" fill="hold">
                                          <p:stCondLst>
                                            <p:cond delay="1599"/>
                                          </p:stCondLst>
                                        </p:cTn>
                                        <p:tgtEl>
                                          <p:spTgt spid="1033"/>
                                        </p:tgtEl>
                                        <p:attrNameLst>
                                          <p:attrName>style.visibility</p:attrName>
                                        </p:attrNameLst>
                                      </p:cBhvr>
                                      <p:to>
                                        <p:strVal val="hidden"/>
                                      </p:to>
                                    </p:set>
                                  </p:childTnLst>
                                </p:cTn>
                              </p:par>
                              <p:par>
                                <p:cTn id="67" presetID="2" presetClass="exit" presetSubtype="2" fill="hold" nodeType="withEffect">
                                  <p:stCondLst>
                                    <p:cond delay="1100"/>
                                  </p:stCondLst>
                                  <p:childTnLst>
                                    <p:anim calcmode="lin" valueType="num">
                                      <p:cBhvr additive="base">
                                        <p:cTn id="68" dur="1600"/>
                                        <p:tgtEl>
                                          <p:spTgt spid="1030"/>
                                        </p:tgtEl>
                                        <p:attrNameLst>
                                          <p:attrName>ppt_x</p:attrName>
                                        </p:attrNameLst>
                                      </p:cBhvr>
                                      <p:tavLst>
                                        <p:tav tm="0">
                                          <p:val>
                                            <p:strVal val="ppt_x"/>
                                          </p:val>
                                        </p:tav>
                                        <p:tav tm="100000">
                                          <p:val>
                                            <p:strVal val="1+ppt_w/2"/>
                                          </p:val>
                                        </p:tav>
                                      </p:tavLst>
                                    </p:anim>
                                    <p:anim calcmode="lin" valueType="num">
                                      <p:cBhvr additive="base">
                                        <p:cTn id="69" dur="1600"/>
                                        <p:tgtEl>
                                          <p:spTgt spid="1030"/>
                                        </p:tgtEl>
                                        <p:attrNameLst>
                                          <p:attrName>ppt_y</p:attrName>
                                        </p:attrNameLst>
                                      </p:cBhvr>
                                      <p:tavLst>
                                        <p:tav tm="0">
                                          <p:val>
                                            <p:strVal val="ppt_y"/>
                                          </p:val>
                                        </p:tav>
                                        <p:tav tm="100000">
                                          <p:val>
                                            <p:strVal val="ppt_y"/>
                                          </p:val>
                                        </p:tav>
                                      </p:tavLst>
                                    </p:anim>
                                    <p:set>
                                      <p:cBhvr>
                                        <p:cTn id="70" dur="1" fill="hold">
                                          <p:stCondLst>
                                            <p:cond delay="1599"/>
                                          </p:stCondLst>
                                        </p:cTn>
                                        <p:tgtEl>
                                          <p:spTgt spid="1030"/>
                                        </p:tgtEl>
                                        <p:attrNameLst>
                                          <p:attrName>style.visibility</p:attrName>
                                        </p:attrNameLst>
                                      </p:cBhvr>
                                      <p:to>
                                        <p:strVal val="hidden"/>
                                      </p:to>
                                    </p:set>
                                  </p:childTnLst>
                                </p:cTn>
                              </p:par>
                              <p:par>
                                <p:cTn id="71" presetID="2" presetClass="exit" presetSubtype="4" fill="hold" nodeType="withEffect">
                                  <p:stCondLst>
                                    <p:cond delay="1500"/>
                                  </p:stCondLst>
                                  <p:childTnLst>
                                    <p:anim calcmode="lin" valueType="num">
                                      <p:cBhvr additive="base">
                                        <p:cTn id="72" dur="1500"/>
                                        <p:tgtEl>
                                          <p:spTgt spid="1029"/>
                                        </p:tgtEl>
                                        <p:attrNameLst>
                                          <p:attrName>ppt_x</p:attrName>
                                        </p:attrNameLst>
                                      </p:cBhvr>
                                      <p:tavLst>
                                        <p:tav tm="0">
                                          <p:val>
                                            <p:strVal val="ppt_x"/>
                                          </p:val>
                                        </p:tav>
                                        <p:tav tm="100000">
                                          <p:val>
                                            <p:strVal val="ppt_x"/>
                                          </p:val>
                                        </p:tav>
                                      </p:tavLst>
                                    </p:anim>
                                    <p:anim calcmode="lin" valueType="num">
                                      <p:cBhvr additive="base">
                                        <p:cTn id="73" dur="1500"/>
                                        <p:tgtEl>
                                          <p:spTgt spid="1029"/>
                                        </p:tgtEl>
                                        <p:attrNameLst>
                                          <p:attrName>ppt_y</p:attrName>
                                        </p:attrNameLst>
                                      </p:cBhvr>
                                      <p:tavLst>
                                        <p:tav tm="0">
                                          <p:val>
                                            <p:strVal val="ppt_y"/>
                                          </p:val>
                                        </p:tav>
                                        <p:tav tm="100000">
                                          <p:val>
                                            <p:strVal val="1+ppt_h/2"/>
                                          </p:val>
                                        </p:tav>
                                      </p:tavLst>
                                    </p:anim>
                                    <p:set>
                                      <p:cBhvr>
                                        <p:cTn id="74" dur="1" fill="hold">
                                          <p:stCondLst>
                                            <p:cond delay="1499"/>
                                          </p:stCondLst>
                                        </p:cTn>
                                        <p:tgtEl>
                                          <p:spTgt spid="1029"/>
                                        </p:tgtEl>
                                        <p:attrNameLst>
                                          <p:attrName>style.visibility</p:attrName>
                                        </p:attrNameLst>
                                      </p:cBhvr>
                                      <p:to>
                                        <p:strVal val="hidden"/>
                                      </p:to>
                                    </p:set>
                                  </p:childTnLst>
                                </p:cTn>
                              </p:par>
                              <p:par>
                                <p:cTn id="75" presetID="2" presetClass="exit" presetSubtype="8" fill="hold" nodeType="withEffect">
                                  <p:stCondLst>
                                    <p:cond delay="1800"/>
                                  </p:stCondLst>
                                  <p:childTnLst>
                                    <p:anim calcmode="lin" valueType="num">
                                      <p:cBhvr additive="base">
                                        <p:cTn id="76" dur="1400"/>
                                        <p:tgtEl>
                                          <p:spTgt spid="1028"/>
                                        </p:tgtEl>
                                        <p:attrNameLst>
                                          <p:attrName>ppt_x</p:attrName>
                                        </p:attrNameLst>
                                      </p:cBhvr>
                                      <p:tavLst>
                                        <p:tav tm="0">
                                          <p:val>
                                            <p:strVal val="ppt_x"/>
                                          </p:val>
                                        </p:tav>
                                        <p:tav tm="100000">
                                          <p:val>
                                            <p:strVal val="0-ppt_w/2"/>
                                          </p:val>
                                        </p:tav>
                                      </p:tavLst>
                                    </p:anim>
                                    <p:anim calcmode="lin" valueType="num">
                                      <p:cBhvr additive="base">
                                        <p:cTn id="77" dur="1400"/>
                                        <p:tgtEl>
                                          <p:spTgt spid="1028"/>
                                        </p:tgtEl>
                                        <p:attrNameLst>
                                          <p:attrName>ppt_y</p:attrName>
                                        </p:attrNameLst>
                                      </p:cBhvr>
                                      <p:tavLst>
                                        <p:tav tm="0">
                                          <p:val>
                                            <p:strVal val="ppt_y"/>
                                          </p:val>
                                        </p:tav>
                                        <p:tav tm="100000">
                                          <p:val>
                                            <p:strVal val="ppt_y"/>
                                          </p:val>
                                        </p:tav>
                                      </p:tavLst>
                                    </p:anim>
                                    <p:set>
                                      <p:cBhvr>
                                        <p:cTn id="78" dur="1" fill="hold">
                                          <p:stCondLst>
                                            <p:cond delay="1399"/>
                                          </p:stCondLst>
                                        </p:cTn>
                                        <p:tgtEl>
                                          <p:spTgt spid="1028"/>
                                        </p:tgtEl>
                                        <p:attrNameLst>
                                          <p:attrName>style.visibility</p:attrName>
                                        </p:attrNameLst>
                                      </p:cBhvr>
                                      <p:to>
                                        <p:strVal val="hidden"/>
                                      </p:to>
                                    </p:set>
                                  </p:childTnLst>
                                </p:cTn>
                              </p:par>
                              <p:par>
                                <p:cTn id="79" presetID="2" presetClass="exit" presetSubtype="1" fill="hold" nodeType="withEffect">
                                  <p:stCondLst>
                                    <p:cond delay="2100"/>
                                  </p:stCondLst>
                                  <p:childTnLst>
                                    <p:anim calcmode="lin" valueType="num">
                                      <p:cBhvr additive="base">
                                        <p:cTn id="80" dur="1500"/>
                                        <p:tgtEl>
                                          <p:spTgt spid="1027"/>
                                        </p:tgtEl>
                                        <p:attrNameLst>
                                          <p:attrName>ppt_x</p:attrName>
                                        </p:attrNameLst>
                                      </p:cBhvr>
                                      <p:tavLst>
                                        <p:tav tm="0">
                                          <p:val>
                                            <p:strVal val="ppt_x"/>
                                          </p:val>
                                        </p:tav>
                                        <p:tav tm="100000">
                                          <p:val>
                                            <p:strVal val="ppt_x"/>
                                          </p:val>
                                        </p:tav>
                                      </p:tavLst>
                                    </p:anim>
                                    <p:anim calcmode="lin" valueType="num">
                                      <p:cBhvr additive="base">
                                        <p:cTn id="81" dur="1500"/>
                                        <p:tgtEl>
                                          <p:spTgt spid="1027"/>
                                        </p:tgtEl>
                                        <p:attrNameLst>
                                          <p:attrName>ppt_y</p:attrName>
                                        </p:attrNameLst>
                                      </p:cBhvr>
                                      <p:tavLst>
                                        <p:tav tm="0">
                                          <p:val>
                                            <p:strVal val="ppt_y"/>
                                          </p:val>
                                        </p:tav>
                                        <p:tav tm="100000">
                                          <p:val>
                                            <p:strVal val="0-ppt_h/2"/>
                                          </p:val>
                                        </p:tav>
                                      </p:tavLst>
                                    </p:anim>
                                    <p:set>
                                      <p:cBhvr>
                                        <p:cTn id="82" dur="1" fill="hold">
                                          <p:stCondLst>
                                            <p:cond delay="1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 grpId="0" build="p">
        <p:tmplLst>
          <p:tmpl lvl="1">
            <p:tnLst>
              <p:par>
                <p:cTn presetID="22" presetClass="entr" presetSubtype="4" fill="hold" nodeType="withEffect">
                  <p:stCondLst>
                    <p:cond delay="5600"/>
                  </p:stCondLst>
                  <p:childTnLst>
                    <p:set>
                      <p:cBhvr>
                        <p:cTn dur="1" fill="hold">
                          <p:stCondLst>
                            <p:cond delay="0"/>
                          </p:stCondLst>
                        </p:cTn>
                        <p:tgtEl>
                          <p:spTgt spid="3"/>
                        </p:tgtEl>
                        <p:attrNameLst>
                          <p:attrName>style.visibility</p:attrName>
                        </p:attrNameLst>
                      </p:cBhvr>
                      <p:to>
                        <p:strVal val="visible"/>
                      </p:to>
                    </p:set>
                    <p:animEffect transition="in" filter="wipe(down)">
                      <p:cBhvr>
                        <p:cTn dur="3500"/>
                        <p:tgtEl>
                          <p:spTgt spid="3"/>
                        </p:tgtEl>
                      </p:cBhvr>
                    </p:animEffect>
                  </p:childTnLst>
                </p:cTn>
              </p:par>
            </p:tnLst>
          </p:tmpl>
        </p:tmplLst>
      </p:bldP>
      <p:bldP spid="3" grpId="1" build="p">
        <p:tmplLst>
          <p:tmpl lvl="1">
            <p:tnLst>
              <p:par>
                <p:cTn presetID="10" presetClass="exit" presetSubtype="0" fill="hold" nodeType="withEffect">
                  <p:stCondLst>
                    <p:cond delay="0"/>
                  </p:stCondLst>
                  <p:childTnLst>
                    <p:animEffect transition="out" filter="fade">
                      <p:cBhvr>
                        <p:cTn dur="900"/>
                        <p:tgtEl>
                          <p:spTgt spid="3"/>
                        </p:tgtEl>
                      </p:cBhvr>
                    </p:animEffect>
                    <p:set>
                      <p:cBhvr>
                        <p:cTn dur="1" fill="hold">
                          <p:stCondLst>
                            <p:cond delay="899"/>
                          </p:stCondLst>
                        </p:cTn>
                        <p:tgtEl>
                          <p:spTgt spid="3"/>
                        </p:tgtEl>
                        <p:attrNameLst>
                          <p:attrName>style.visibility</p:attrName>
                        </p:attrNameLst>
                      </p:cBhvr>
                      <p:to>
                        <p:strVal val="hidden"/>
                      </p:to>
                    </p:set>
                  </p:childTnLst>
                </p:cTn>
              </p:par>
            </p:tnLst>
          </p:tmpl>
        </p:tmplLst>
      </p:bldP>
      <p:bldP spid="2" grpId="0"/>
      <p:bldP spid="2" grpId="1"/>
      <p:bldP spid="15" grpId="0"/>
      <p:bldP spid="15" grpId="1"/>
      <p:bldP spid="16" grpId="0"/>
      <p:bldP spid="16"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43010B3-40EB-4400-9222-2E5D7380FA16}" type="slidenum">
              <a:rPr lang="en-US" smtClean="0"/>
              <a:pPr/>
              <a:t>‹#›</a:t>
            </a:fld>
            <a:endParaRPr lang="en-US"/>
          </a:p>
        </p:txBody>
      </p:sp>
    </p:spTree>
    <p:extLst>
      <p:ext uri="{BB962C8B-B14F-4D97-AF65-F5344CB8AC3E}">
        <p14:creationId xmlns:p14="http://schemas.microsoft.com/office/powerpoint/2010/main" xmlns="" val="27162771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244DE16-0DFC-497B-9DDA-BB22294AF408}" type="slidenum">
              <a:rPr lang="en-US" smtClean="0"/>
              <a:pPr/>
              <a:t>‹#›</a:t>
            </a:fld>
            <a:endParaRPr lang="en-US"/>
          </a:p>
        </p:txBody>
      </p:sp>
    </p:spTree>
    <p:extLst>
      <p:ext uri="{BB962C8B-B14F-4D97-AF65-F5344CB8AC3E}">
        <p14:creationId xmlns:p14="http://schemas.microsoft.com/office/powerpoint/2010/main" xmlns="" val="21878995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1D9B3B9-9CFF-43EE-B913-AD9E92AA6806}" type="slidenum">
              <a:rPr lang="en-US" smtClean="0"/>
              <a:pPr/>
              <a:t>‹#›</a:t>
            </a:fld>
            <a:endParaRPr lang="en-US"/>
          </a:p>
        </p:txBody>
      </p:sp>
    </p:spTree>
    <p:extLst>
      <p:ext uri="{BB962C8B-B14F-4D97-AF65-F5344CB8AC3E}">
        <p14:creationId xmlns:p14="http://schemas.microsoft.com/office/powerpoint/2010/main" xmlns="" val="29016757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6D0C7067-1B48-4DB4-869B-E89A8906A53A}" type="slidenum">
              <a:rPr lang="en-US" smtClean="0"/>
              <a:pPr/>
              <a:t>‹#›</a:t>
            </a:fld>
            <a:endParaRPr lang="en-US"/>
          </a:p>
        </p:txBody>
      </p:sp>
    </p:spTree>
    <p:extLst>
      <p:ext uri="{BB962C8B-B14F-4D97-AF65-F5344CB8AC3E}">
        <p14:creationId xmlns:p14="http://schemas.microsoft.com/office/powerpoint/2010/main" xmlns="" val="11179343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11FB5F9C-FAF7-422B-8AC5-E27C54111983}" type="slidenum">
              <a:rPr lang="en-US" smtClean="0"/>
              <a:pPr/>
              <a:t>‹#›</a:t>
            </a:fld>
            <a:endParaRPr lang="en-US"/>
          </a:p>
        </p:txBody>
      </p:sp>
    </p:spTree>
    <p:extLst>
      <p:ext uri="{BB962C8B-B14F-4D97-AF65-F5344CB8AC3E}">
        <p14:creationId xmlns:p14="http://schemas.microsoft.com/office/powerpoint/2010/main" xmlns="" val="34445271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5EECF93D-781F-47A9-82F3-C84CD9B47676}" type="slidenum">
              <a:rPr lang="en-US" smtClean="0"/>
              <a:pPr/>
              <a:t>‹#›</a:t>
            </a:fld>
            <a:endParaRPr lang="en-US"/>
          </a:p>
        </p:txBody>
      </p:sp>
    </p:spTree>
    <p:extLst>
      <p:ext uri="{BB962C8B-B14F-4D97-AF65-F5344CB8AC3E}">
        <p14:creationId xmlns:p14="http://schemas.microsoft.com/office/powerpoint/2010/main" xmlns="" val="15956744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231E928A-0EAD-4276-B207-57958D86A3B4}" type="slidenum">
              <a:rPr lang="en-US" smtClean="0"/>
              <a:pPr/>
              <a:t>‹#›</a:t>
            </a:fld>
            <a:endParaRPr lang="en-US"/>
          </a:p>
        </p:txBody>
      </p:sp>
    </p:spTree>
    <p:extLst>
      <p:ext uri="{BB962C8B-B14F-4D97-AF65-F5344CB8AC3E}">
        <p14:creationId xmlns:p14="http://schemas.microsoft.com/office/powerpoint/2010/main" xmlns="" val="29241811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43010B3-40EB-4400-9222-2E5D7380FA16}" type="slidenum">
              <a:rPr lang="en-US" smtClean="0"/>
              <a:pPr/>
              <a:t>‹#›</a:t>
            </a:fld>
            <a:endParaRPr lang="en-US"/>
          </a:p>
        </p:txBody>
      </p:sp>
    </p:spTree>
    <p:extLst>
      <p:ext uri="{BB962C8B-B14F-4D97-AF65-F5344CB8AC3E}">
        <p14:creationId xmlns:p14="http://schemas.microsoft.com/office/powerpoint/2010/main" xmlns="" val="27162771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F0B1883-E626-4966-98AA-2E111F934623}" type="slidenum">
              <a:rPr lang="en-US" smtClean="0"/>
              <a:pPr/>
              <a:t>‹#›</a:t>
            </a:fld>
            <a:endParaRPr lang="en-US"/>
          </a:p>
        </p:txBody>
      </p:sp>
    </p:spTree>
    <p:extLst>
      <p:ext uri="{BB962C8B-B14F-4D97-AF65-F5344CB8AC3E}">
        <p14:creationId xmlns:p14="http://schemas.microsoft.com/office/powerpoint/2010/main" xmlns="" val="11617675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5911F63-B7D9-4F9D-A4BC-9C99561B5180}" type="slidenum">
              <a:rPr lang="en-US" smtClean="0"/>
              <a:pPr/>
              <a:t>‹#›</a:t>
            </a:fld>
            <a:endParaRPr lang="en-US"/>
          </a:p>
        </p:txBody>
      </p:sp>
    </p:spTree>
    <p:extLst>
      <p:ext uri="{BB962C8B-B14F-4D97-AF65-F5344CB8AC3E}">
        <p14:creationId xmlns:p14="http://schemas.microsoft.com/office/powerpoint/2010/main" xmlns="" val="32646465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1AEA86D-330E-4CB7-91E6-D59A87897A9C}" type="slidenum">
              <a:rPr lang="en-US" smtClean="0"/>
              <a:pPr/>
              <a:t>‹#›</a:t>
            </a:fld>
            <a:endParaRPr lang="en-US"/>
          </a:p>
        </p:txBody>
      </p:sp>
    </p:spTree>
    <p:extLst>
      <p:ext uri="{BB962C8B-B14F-4D97-AF65-F5344CB8AC3E}">
        <p14:creationId xmlns:p14="http://schemas.microsoft.com/office/powerpoint/2010/main" xmlns="" val="10936697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ОБРАЗОВАНИЕ\Школьная доска\ShkolDoska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ctrTitle"/>
          </p:nvPr>
        </p:nvSpPr>
        <p:spPr>
          <a:xfrm>
            <a:off x="1619672" y="1844824"/>
            <a:ext cx="6048672" cy="1470025"/>
          </a:xfrm>
        </p:spPr>
        <p:txBody>
          <a:bodyPr/>
          <a:lstStyle>
            <a:lvl1pPr>
              <a:defRPr sz="6600">
                <a:solidFill>
                  <a:schemeClr val="bg1"/>
                </a:solidFill>
                <a:latin typeface="English157C " pitchFamily="2"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619672" y="3886200"/>
            <a:ext cx="6048672" cy="910952"/>
          </a:xfrm>
        </p:spPr>
        <p:txBody>
          <a:bodyPr>
            <a:noAutofit/>
          </a:bodyPr>
          <a:lstStyle>
            <a:lvl1pPr marL="0" indent="0" algn="ctr">
              <a:buNone/>
              <a:defRPr sz="5400">
                <a:solidFill>
                  <a:schemeClr val="bg1">
                    <a:lumMod val="85000"/>
                  </a:schemeClr>
                </a:solidFill>
                <a:latin typeface="English157C "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xmlns="" val="26546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200"/>
                                        <p:tgtEl>
                                          <p:spTgt spid="2"/>
                                        </p:tgtEl>
                                      </p:cBhvr>
                                    </p:animEffect>
                                  </p:childTnLst>
                                </p:cTn>
                              </p:par>
                              <p:par>
                                <p:cTn id="8" presetID="22" presetClass="entr" presetSubtype="4" fill="hold" grpId="0" nodeType="withEffect">
                                  <p:stCondLst>
                                    <p:cond delay="56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3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900"/>
                                        <p:tgtEl>
                                          <p:spTgt spid="2"/>
                                        </p:tgtEl>
                                      </p:cBhvr>
                                    </p:animEffect>
                                    <p:set>
                                      <p:cBhvr>
                                        <p:cTn id="15" dur="1" fill="hold">
                                          <p:stCondLst>
                                            <p:cond delay="8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900"/>
                                        <p:tgtEl>
                                          <p:spTgt spid="3">
                                            <p:txEl>
                                              <p:pRg st="0" end="0"/>
                                            </p:txEl>
                                          </p:spTgt>
                                        </p:tgtEl>
                                      </p:cBhvr>
                                    </p:animEffect>
                                    <p:set>
                                      <p:cBhvr>
                                        <p:cTn id="18" dur="1" fill="hold">
                                          <p:stCondLst>
                                            <p:cond delay="8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9520090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Связь\Svyaz.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ctrTitle"/>
          </p:nvPr>
        </p:nvSpPr>
        <p:spPr>
          <a:xfrm>
            <a:off x="3203848" y="3717032"/>
            <a:ext cx="5396136" cy="965969"/>
          </a:xfrm>
        </p:spPr>
        <p:txBody>
          <a:bodyPr>
            <a:normAutofit/>
          </a:bodyPr>
          <a:lstStyle>
            <a:lvl1pPr>
              <a:defRPr sz="4800" b="1">
                <a:solidFill>
                  <a:schemeClr val="bg1"/>
                </a:solidFill>
                <a:effectLst>
                  <a:outerShdw blurRad="38100" dist="38100" dir="2700000" algn="tl">
                    <a:srgbClr val="000000">
                      <a:alpha val="43137"/>
                    </a:srgb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131840" y="5013176"/>
            <a:ext cx="5688632" cy="648072"/>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xmlns="" val="219071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200"/>
                                        <p:tgtEl>
                                          <p:spTgt spid="2"/>
                                        </p:tgtEl>
                                      </p:cBhvr>
                                    </p:animEffect>
                                  </p:childTnLst>
                                </p:cTn>
                              </p:par>
                              <p:par>
                                <p:cTn id="8" presetID="22" presetClass="entr" presetSubtype="4" fill="hold" grpId="0" nodeType="withEffect">
                                  <p:stCondLst>
                                    <p:cond delay="56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3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900"/>
                                        <p:tgtEl>
                                          <p:spTgt spid="2"/>
                                        </p:tgtEl>
                                      </p:cBhvr>
                                    </p:animEffect>
                                    <p:set>
                                      <p:cBhvr>
                                        <p:cTn id="15" dur="1" fill="hold">
                                          <p:stCondLst>
                                            <p:cond delay="8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900"/>
                                        <p:tgtEl>
                                          <p:spTgt spid="3">
                                            <p:txEl>
                                              <p:pRg st="0" end="0"/>
                                            </p:txEl>
                                          </p:spTgt>
                                        </p:tgtEl>
                                      </p:cBhvr>
                                    </p:animEffect>
                                    <p:set>
                                      <p:cBhvr>
                                        <p:cTn id="18" dur="1" fill="hold">
                                          <p:stCondLst>
                                            <p:cond delay="8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xmlns="" val="337039286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endParaRPr lang="en-US"/>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5EECF93D-781F-47A9-82F3-C84CD9B47676}" type="slidenum">
              <a:rPr lang="en-US" smtClean="0"/>
              <a:pPr/>
              <a:t>‹#›</a:t>
            </a:fld>
            <a:endParaRPr lang="en-US"/>
          </a:p>
        </p:txBody>
      </p:sp>
    </p:spTree>
    <p:extLst>
      <p:ext uri="{BB962C8B-B14F-4D97-AF65-F5344CB8AC3E}">
        <p14:creationId xmlns:p14="http://schemas.microsoft.com/office/powerpoint/2010/main" xmlns="" val="31381650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endParaRPr lang="en-US"/>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11FB5F9C-FAF7-422B-8AC5-E27C54111983}" type="slidenum">
              <a:rPr lang="en-US" smtClean="0"/>
              <a:pPr/>
              <a:t>‹#›</a:t>
            </a:fld>
            <a:endParaRPr lang="en-US"/>
          </a:p>
        </p:txBody>
      </p:sp>
    </p:spTree>
    <p:extLst>
      <p:ext uri="{BB962C8B-B14F-4D97-AF65-F5344CB8AC3E}">
        <p14:creationId xmlns:p14="http://schemas.microsoft.com/office/powerpoint/2010/main" xmlns="" val="28424064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B4C71EC6-210F-42DE-9C53-41977AD35B3D}" type="datetimeFigureOut">
              <a:rPr lang="ru-RU" smtClean="0"/>
              <a:pPr/>
              <a:t>08.06.2023</a:t>
            </a:fld>
            <a:endParaRPr lang="ru-RU"/>
          </a:p>
        </p:txBody>
      </p:sp>
      <p:sp>
        <p:nvSpPr>
          <p:cNvPr id="6" name="Footer Placeholder 5"/>
          <p:cNvSpPr>
            <a:spLocks noGrp="1"/>
          </p:cNvSpPr>
          <p:nvPr>
            <p:ph type="ftr" sz="quarter" idx="11"/>
          </p:nvPr>
        </p:nvSpPr>
        <p:spPr>
          <a:xfrm>
            <a:off x="457199" y="6172200"/>
            <a:ext cx="3352801" cy="365125"/>
          </a:xfrm>
          <a:prstGeom prst="rect">
            <a:avLst/>
          </a:prstGeom>
        </p:spPr>
        <p:txBody>
          <a:bodyPr/>
          <a:lstStyle/>
          <a:p>
            <a:endParaRPr lang="ru-RU"/>
          </a:p>
        </p:txBody>
      </p:sp>
      <p:sp>
        <p:nvSpPr>
          <p:cNvPr id="7" name="Slide Number Placeholder 6"/>
          <p:cNvSpPr>
            <a:spLocks noGrp="1"/>
          </p:cNvSpPr>
          <p:nvPr>
            <p:ph type="sldNum" sz="quarter" idx="12"/>
          </p:nvPr>
        </p:nvSpPr>
        <p:spPr>
          <a:xfrm>
            <a:off x="3810000" y="6172200"/>
            <a:ext cx="1828800" cy="365125"/>
          </a:xfrm>
          <a:prstGeom prst="rect">
            <a:avLst/>
          </a:prstGeom>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xmlns="" val="23719356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244DE16-0DFC-497B-9DDA-BB22294AF408}" type="slidenum">
              <a:rPr lang="en-US" smtClean="0"/>
              <a:pPr/>
              <a:t>‹#›</a:t>
            </a:fld>
            <a:endParaRPr lang="en-US"/>
          </a:p>
        </p:txBody>
      </p:sp>
    </p:spTree>
    <p:extLst>
      <p:ext uri="{BB962C8B-B14F-4D97-AF65-F5344CB8AC3E}">
        <p14:creationId xmlns:p14="http://schemas.microsoft.com/office/powerpoint/2010/main" xmlns="" val="21878995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FB71D77F-085E-4794-B92F-865FF7BB7F13}" type="datetimeFigureOut">
              <a:rPr lang="ru-RU" smtClean="0"/>
              <a:pPr/>
              <a:t>08.06.2023</a:t>
            </a:fld>
            <a:endParaRPr lang="ru-RU"/>
          </a:p>
        </p:txBody>
      </p:sp>
      <p:sp>
        <p:nvSpPr>
          <p:cNvPr id="6" name="Footer Placeholder 5"/>
          <p:cNvSpPr>
            <a:spLocks noGrp="1"/>
          </p:cNvSpPr>
          <p:nvPr>
            <p:ph type="ftr" sz="quarter" idx="11"/>
          </p:nvPr>
        </p:nvSpPr>
        <p:spPr>
          <a:xfrm>
            <a:off x="457199" y="6172200"/>
            <a:ext cx="3352801" cy="365125"/>
          </a:xfrm>
          <a:prstGeom prst="rect">
            <a:avLst/>
          </a:prstGeom>
        </p:spPr>
        <p:txBody>
          <a:bodyPr/>
          <a:lstStyle/>
          <a:p>
            <a:endParaRPr lang="ru-RU"/>
          </a:p>
        </p:txBody>
      </p:sp>
      <p:sp>
        <p:nvSpPr>
          <p:cNvPr id="7" name="Slide Number Placeholder 6"/>
          <p:cNvSpPr>
            <a:spLocks noGrp="1"/>
          </p:cNvSpPr>
          <p:nvPr>
            <p:ph type="sldNum" sz="quarter" idx="12"/>
          </p:nvPr>
        </p:nvSpPr>
        <p:spPr>
          <a:xfrm>
            <a:off x="3810000" y="6172200"/>
            <a:ext cx="1828800" cy="365125"/>
          </a:xfrm>
          <a:prstGeom prst="rect">
            <a:avLst/>
          </a:prstGeom>
        </p:spPr>
        <p:txBody>
          <a:bodyPr/>
          <a:lstStyle/>
          <a:p>
            <a:fld id="{B08FC23A-48F6-4293-A19A-DBB7E50E4F9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3" descr="K:\ProPowerPoint\Шаблоны\ТЕХНОЛОГИИ\Информационные технологии\I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613" y="0"/>
            <a:ext cx="9218613" cy="695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ctrTitle"/>
          </p:nvPr>
        </p:nvSpPr>
        <p:spPr>
          <a:xfrm>
            <a:off x="648173" y="116632"/>
            <a:ext cx="7772400" cy="1470025"/>
          </a:xfrm>
        </p:spPr>
        <p:txBody>
          <a:bodyPr>
            <a:normAutofit/>
          </a:bodyPr>
          <a:lstStyle>
            <a:lvl1pPr>
              <a:defRPr sz="4800">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333973" y="5877272"/>
            <a:ext cx="6400800" cy="697632"/>
          </a:xfrm>
        </p:spPr>
        <p:txBody>
          <a:bodyPr>
            <a:normAutofit/>
          </a:bodyPr>
          <a:lstStyle>
            <a:lvl1pPr marL="0" indent="0" algn="ctr">
              <a:buNone/>
              <a:defRPr sz="36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xmlns="" val="13062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200"/>
                                        <p:tgtEl>
                                          <p:spTgt spid="2"/>
                                        </p:tgtEl>
                                      </p:cBhvr>
                                    </p:animEffect>
                                  </p:childTnLst>
                                </p:cTn>
                              </p:par>
                              <p:par>
                                <p:cTn id="8" presetID="22" presetClass="entr" presetSubtype="4" fill="hold" grpId="0" nodeType="withEffect">
                                  <p:stCondLst>
                                    <p:cond delay="56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3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900"/>
                                        <p:tgtEl>
                                          <p:spTgt spid="2"/>
                                        </p:tgtEl>
                                      </p:cBhvr>
                                    </p:animEffect>
                                    <p:set>
                                      <p:cBhvr>
                                        <p:cTn id="15" dur="1" fill="hold">
                                          <p:stCondLst>
                                            <p:cond delay="8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900"/>
                                        <p:tgtEl>
                                          <p:spTgt spid="3">
                                            <p:txEl>
                                              <p:pRg st="0" end="0"/>
                                            </p:txEl>
                                          </p:spTgt>
                                        </p:tgtEl>
                                      </p:cBhvr>
                                    </p:animEffect>
                                    <p:set>
                                      <p:cBhvr>
                                        <p:cTn id="18" dur="1" fill="hold">
                                          <p:stCondLst>
                                            <p:cond delay="8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01461118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endParaRPr lang="en-US"/>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5EECF93D-781F-47A9-82F3-C84CD9B47676}" type="slidenum">
              <a:rPr lang="en-US" smtClean="0"/>
              <a:pPr/>
              <a:t>‹#›</a:t>
            </a:fld>
            <a:endParaRPr lang="en-US"/>
          </a:p>
        </p:txBody>
      </p:sp>
    </p:spTree>
    <p:extLst>
      <p:ext uri="{BB962C8B-B14F-4D97-AF65-F5344CB8AC3E}">
        <p14:creationId xmlns:p14="http://schemas.microsoft.com/office/powerpoint/2010/main" xmlns="" val="29162446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endParaRPr lang="en-US"/>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11FB5F9C-FAF7-422B-8AC5-E27C54111983}" type="slidenum">
              <a:rPr lang="en-US" smtClean="0"/>
              <a:pPr/>
              <a:t>‹#›</a:t>
            </a:fld>
            <a:endParaRPr lang="en-US"/>
          </a:p>
        </p:txBody>
      </p:sp>
    </p:spTree>
    <p:extLst>
      <p:ext uri="{BB962C8B-B14F-4D97-AF65-F5344CB8AC3E}">
        <p14:creationId xmlns:p14="http://schemas.microsoft.com/office/powerpoint/2010/main" xmlns="" val="876796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ОБРАЗОВАНИЕ\Физика\Fizik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9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ctrTitle"/>
          </p:nvPr>
        </p:nvSpPr>
        <p:spPr>
          <a:xfrm>
            <a:off x="0" y="5013176"/>
            <a:ext cx="6300192" cy="821953"/>
          </a:xfrm>
        </p:spPr>
        <p:txBody>
          <a:bodyPr/>
          <a:lstStyle>
            <a:lvl1pPr>
              <a:defRPr b="1">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275856" y="6093296"/>
            <a:ext cx="5680720" cy="625624"/>
          </a:xfrm>
        </p:spPr>
        <p:txBody>
          <a:bodyPr/>
          <a:lstStyle>
            <a:lvl1pPr marL="0" indent="0" algn="ctr">
              <a:buNone/>
              <a:defRPr>
                <a:solidFill>
                  <a:schemeClr val="tx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xmlns="" val="221839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200"/>
                                        <p:tgtEl>
                                          <p:spTgt spid="2"/>
                                        </p:tgtEl>
                                      </p:cBhvr>
                                    </p:animEffect>
                                  </p:childTnLst>
                                </p:cTn>
                              </p:par>
                              <p:par>
                                <p:cTn id="8" presetID="22" presetClass="entr" presetSubtype="4" fill="hold" grpId="0" nodeType="withEffect">
                                  <p:stCondLst>
                                    <p:cond delay="56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3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900"/>
                                        <p:tgtEl>
                                          <p:spTgt spid="2"/>
                                        </p:tgtEl>
                                      </p:cBhvr>
                                    </p:animEffect>
                                    <p:set>
                                      <p:cBhvr>
                                        <p:cTn id="15" dur="1" fill="hold">
                                          <p:stCondLst>
                                            <p:cond delay="8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900"/>
                                        <p:tgtEl>
                                          <p:spTgt spid="3">
                                            <p:txEl>
                                              <p:pRg st="0" end="0"/>
                                            </p:txEl>
                                          </p:spTgt>
                                        </p:tgtEl>
                                      </p:cBhvr>
                                    </p:animEffect>
                                    <p:set>
                                      <p:cBhvr>
                                        <p:cTn id="18" dur="1" fill="hold">
                                          <p:stCondLst>
                                            <p:cond delay="8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5039663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Образование\Математика\Mat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ctrTitle"/>
          </p:nvPr>
        </p:nvSpPr>
        <p:spPr>
          <a:xfrm>
            <a:off x="107504" y="4221088"/>
            <a:ext cx="5040560" cy="675506"/>
          </a:xfrm>
        </p:spPr>
        <p:txBody>
          <a:bodyPr>
            <a:normAutofit/>
          </a:bodyPr>
          <a:lstStyle>
            <a:lvl1pPr>
              <a:defRPr sz="3600" b="1">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23528" y="5373216"/>
            <a:ext cx="4608512" cy="481608"/>
          </a:xfrm>
        </p:spPr>
        <p:txBody>
          <a:bodyPr>
            <a:noAutofit/>
          </a:bodyPr>
          <a:lstStyle>
            <a:lvl1pPr marL="0" indent="0" algn="ctr">
              <a:buNone/>
              <a:defRPr sz="28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xmlns="" val="100361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200"/>
                                        <p:tgtEl>
                                          <p:spTgt spid="2"/>
                                        </p:tgtEl>
                                      </p:cBhvr>
                                    </p:animEffect>
                                  </p:childTnLst>
                                </p:cTn>
                              </p:par>
                              <p:par>
                                <p:cTn id="8" presetID="22" presetClass="entr" presetSubtype="4" fill="hold" grpId="0" nodeType="withEffect">
                                  <p:stCondLst>
                                    <p:cond delay="56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3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900"/>
                                        <p:tgtEl>
                                          <p:spTgt spid="2"/>
                                        </p:tgtEl>
                                      </p:cBhvr>
                                    </p:animEffect>
                                    <p:set>
                                      <p:cBhvr>
                                        <p:cTn id="15" dur="1" fill="hold">
                                          <p:stCondLst>
                                            <p:cond delay="8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900"/>
                                        <p:tgtEl>
                                          <p:spTgt spid="3">
                                            <p:txEl>
                                              <p:pRg st="0" end="0"/>
                                            </p:txEl>
                                          </p:spTgt>
                                        </p:tgtEl>
                                      </p:cBhvr>
                                    </p:animEffect>
                                    <p:set>
                                      <p:cBhvr>
                                        <p:cTn id="18" dur="1" fill="hold">
                                          <p:stCondLst>
                                            <p:cond delay="8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93530973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ОБРАЗОВАНИЕ\Физика\Fizik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9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ctrTitle"/>
          </p:nvPr>
        </p:nvSpPr>
        <p:spPr>
          <a:xfrm>
            <a:off x="0" y="5013176"/>
            <a:ext cx="6300192" cy="821953"/>
          </a:xfrm>
        </p:spPr>
        <p:txBody>
          <a:bodyPr/>
          <a:lstStyle>
            <a:lvl1pPr>
              <a:defRPr b="1">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3275856" y="6093296"/>
            <a:ext cx="5680720" cy="625624"/>
          </a:xfrm>
        </p:spPr>
        <p:txBody>
          <a:bodyPr/>
          <a:lstStyle>
            <a:lvl1pPr marL="0" indent="0" algn="ctr">
              <a:buNone/>
              <a:defRPr>
                <a:solidFill>
                  <a:schemeClr val="tx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xmlns="" val="221839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200"/>
                                        <p:tgtEl>
                                          <p:spTgt spid="2"/>
                                        </p:tgtEl>
                                      </p:cBhvr>
                                    </p:animEffect>
                                  </p:childTnLst>
                                </p:cTn>
                              </p:par>
                              <p:par>
                                <p:cTn id="8" presetID="22" presetClass="entr" presetSubtype="4" fill="hold" grpId="0" nodeType="withEffect">
                                  <p:stCondLst>
                                    <p:cond delay="56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3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900"/>
                                        <p:tgtEl>
                                          <p:spTgt spid="2"/>
                                        </p:tgtEl>
                                      </p:cBhvr>
                                    </p:animEffect>
                                    <p:set>
                                      <p:cBhvr>
                                        <p:cTn id="15" dur="1" fill="hold">
                                          <p:stCondLst>
                                            <p:cond delay="8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900"/>
                                        <p:tgtEl>
                                          <p:spTgt spid="3">
                                            <p:txEl>
                                              <p:pRg st="0" end="0"/>
                                            </p:txEl>
                                          </p:spTgt>
                                        </p:tgtEl>
                                      </p:cBhvr>
                                    </p:animEffect>
                                    <p:set>
                                      <p:cBhvr>
                                        <p:cTn id="18" dur="1" fill="hold">
                                          <p:stCondLst>
                                            <p:cond delay="8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1D9B3B9-9CFF-43EE-B913-AD9E92AA6806}" type="slidenum">
              <a:rPr lang="en-US" smtClean="0"/>
              <a:pPr/>
              <a:t>‹#›</a:t>
            </a:fld>
            <a:endParaRPr lang="en-US"/>
          </a:p>
        </p:txBody>
      </p:sp>
    </p:spTree>
    <p:extLst>
      <p:ext uri="{BB962C8B-B14F-4D97-AF65-F5344CB8AC3E}">
        <p14:creationId xmlns:p14="http://schemas.microsoft.com/office/powerpoint/2010/main" xmlns="" val="29016757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50396637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endParaRPr lang="en-US"/>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5EECF93D-781F-47A9-82F3-C84CD9B47676}" type="slidenum">
              <a:rPr lang="en-US" smtClean="0"/>
              <a:pPr/>
              <a:t>‹#›</a:t>
            </a:fld>
            <a:endParaRPr lang="en-US"/>
          </a:p>
        </p:txBody>
      </p:sp>
    </p:spTree>
    <p:extLst>
      <p:ext uri="{BB962C8B-B14F-4D97-AF65-F5344CB8AC3E}">
        <p14:creationId xmlns:p14="http://schemas.microsoft.com/office/powerpoint/2010/main" xmlns="" val="22833372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endParaRPr lang="en-US"/>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11FB5F9C-FAF7-422B-8AC5-E27C54111983}" type="slidenum">
              <a:rPr lang="en-US" smtClean="0"/>
              <a:pPr/>
              <a:t>‹#›</a:t>
            </a:fld>
            <a:endParaRPr lang="en-US"/>
          </a:p>
        </p:txBody>
      </p:sp>
    </p:spTree>
    <p:extLst>
      <p:ext uri="{BB962C8B-B14F-4D97-AF65-F5344CB8AC3E}">
        <p14:creationId xmlns:p14="http://schemas.microsoft.com/office/powerpoint/2010/main" xmlns="" val="30191122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6D0C7067-1B48-4DB4-869B-E89A8906A53A}" type="slidenum">
              <a:rPr lang="en-US" smtClean="0"/>
              <a:pPr/>
              <a:t>‹#›</a:t>
            </a:fld>
            <a:endParaRPr lang="en-US"/>
          </a:p>
        </p:txBody>
      </p:sp>
    </p:spTree>
    <p:extLst>
      <p:ext uri="{BB962C8B-B14F-4D97-AF65-F5344CB8AC3E}">
        <p14:creationId xmlns:p14="http://schemas.microsoft.com/office/powerpoint/2010/main" xmlns="" val="11179343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11FB5F9C-FAF7-422B-8AC5-E27C54111983}" type="slidenum">
              <a:rPr lang="en-US" smtClean="0"/>
              <a:pPr/>
              <a:t>‹#›</a:t>
            </a:fld>
            <a:endParaRPr lang="en-US"/>
          </a:p>
        </p:txBody>
      </p:sp>
    </p:spTree>
    <p:extLst>
      <p:ext uri="{BB962C8B-B14F-4D97-AF65-F5344CB8AC3E}">
        <p14:creationId xmlns:p14="http://schemas.microsoft.com/office/powerpoint/2010/main" xmlns="" val="34445271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5EECF93D-781F-47A9-82F3-C84CD9B47676}" type="slidenum">
              <a:rPr lang="en-US" smtClean="0"/>
              <a:pPr/>
              <a:t>‹#›</a:t>
            </a:fld>
            <a:endParaRPr lang="en-US"/>
          </a:p>
        </p:txBody>
      </p:sp>
    </p:spTree>
    <p:extLst>
      <p:ext uri="{BB962C8B-B14F-4D97-AF65-F5344CB8AC3E}">
        <p14:creationId xmlns:p14="http://schemas.microsoft.com/office/powerpoint/2010/main" xmlns="" val="15956744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231E928A-0EAD-4276-B207-57958D86A3B4}" type="slidenum">
              <a:rPr lang="en-US" smtClean="0"/>
              <a:pPr/>
              <a:t>‹#›</a:t>
            </a:fld>
            <a:endParaRPr lang="en-US"/>
          </a:p>
        </p:txBody>
      </p:sp>
    </p:spTree>
    <p:extLst>
      <p:ext uri="{BB962C8B-B14F-4D97-AF65-F5344CB8AC3E}">
        <p14:creationId xmlns:p14="http://schemas.microsoft.com/office/powerpoint/2010/main" xmlns="" val="29241811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F0B1883-E626-4966-98AA-2E111F934623}" type="slidenum">
              <a:rPr lang="en-US" smtClean="0"/>
              <a:pPr/>
              <a:t>‹#›</a:t>
            </a:fld>
            <a:endParaRPr lang="en-US"/>
          </a:p>
        </p:txBody>
      </p:sp>
    </p:spTree>
    <p:extLst>
      <p:ext uri="{BB962C8B-B14F-4D97-AF65-F5344CB8AC3E}">
        <p14:creationId xmlns:p14="http://schemas.microsoft.com/office/powerpoint/2010/main" xmlns="" val="11617675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5.jpeg"/><Relationship Id="rId4" Type="http://schemas.openxmlformats.org/officeDocument/2006/relationships/image" Target="../media/image14.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8.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1.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0.jpeg"/><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4.jpeg"/><Relationship Id="rId4" Type="http://schemas.openxmlformats.org/officeDocument/2006/relationships/image" Target="../media/image23.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26.jpeg"/><Relationship Id="rId4" Type="http://schemas.openxmlformats.org/officeDocument/2006/relationships/image" Target="../media/image20.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24.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20.jpeg"/><Relationship Id="rId5" Type="http://schemas.openxmlformats.org/officeDocument/2006/relationships/theme" Target="../theme/theme8.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pic>
        <p:nvPicPr>
          <p:cNvPr id="2050" name="Picture 2" descr="D:\Presentations\для презентаций\Swirl\01.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7986" y="-1"/>
            <a:ext cx="9161986" cy="6919959"/>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D:\Presentations\для презентаций\Swirl\02.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5851526" cy="44196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332656"/>
            <a:ext cx="8229600" cy="792088"/>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pic>
        <p:nvPicPr>
          <p:cNvPr id="2052" name="Picture 4" descr="D:\Presentations\для презентаций\Swirl\04.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580112" y="3830647"/>
            <a:ext cx="4096587" cy="30941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D:\Presentations\для презентаций\Swirl\05.pn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3292475" y="2516721"/>
            <a:ext cx="5851525" cy="4419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Текст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0CD9-A03C-4C32-A9EA-9EF9655908CA}" type="slidenum">
              <a:rPr lang="en-US" smtClean="0"/>
              <a:pPr/>
              <a:t>‹#›</a:t>
            </a:fld>
            <a:endParaRPr lang="en-US"/>
          </a:p>
        </p:txBody>
      </p:sp>
      <p:sp>
        <p:nvSpPr>
          <p:cNvPr id="11" name="TextBox 10"/>
          <p:cNvSpPr txBox="1"/>
          <p:nvPr/>
        </p:nvSpPr>
        <p:spPr>
          <a:xfrm>
            <a:off x="9126" y="6580306"/>
            <a:ext cx="1475469" cy="307777"/>
          </a:xfrm>
          <a:prstGeom prst="rect">
            <a:avLst/>
          </a:prstGeom>
          <a:noFill/>
        </p:spPr>
        <p:txBody>
          <a:bodyPr wrap="none" rtlCol="0">
            <a:spAutoFit/>
          </a:bodyPr>
          <a:lstStyle/>
          <a:p>
            <a:r>
              <a:rPr lang="en-US" sz="1400" dirty="0" smtClean="0">
                <a:solidFill>
                  <a:schemeClr val="accent4">
                    <a:lumMod val="75000"/>
                  </a:schemeClr>
                </a:solidFill>
              </a:rPr>
              <a:t>ProPowerPoint.ru</a:t>
            </a:r>
            <a:endParaRPr lang="ru-RU" sz="1400" dirty="0">
              <a:solidFill>
                <a:schemeClr val="accent4">
                  <a:lumMod val="75000"/>
                </a:schemeClr>
              </a:solidFill>
            </a:endParaRPr>
          </a:p>
        </p:txBody>
      </p:sp>
    </p:spTree>
    <p:extLst>
      <p:ext uri="{BB962C8B-B14F-4D97-AF65-F5344CB8AC3E}">
        <p14:creationId xmlns:p14="http://schemas.microsoft.com/office/powerpoint/2010/main" xmlns="" val="21377122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par>
                                <p:cTn id="8" presetID="6" presetClass="entr" presetSubtype="16" fill="hold" nodeType="withEffect">
                                  <p:stCondLst>
                                    <p:cond delay="800"/>
                                  </p:stCondLst>
                                  <p:childTnLst>
                                    <p:set>
                                      <p:cBhvr>
                                        <p:cTn id="9" dur="1" fill="hold">
                                          <p:stCondLst>
                                            <p:cond delay="0"/>
                                          </p:stCondLst>
                                        </p:cTn>
                                        <p:tgtEl>
                                          <p:spTgt spid="2052"/>
                                        </p:tgtEl>
                                        <p:attrNameLst>
                                          <p:attrName>style.visibility</p:attrName>
                                        </p:attrNameLst>
                                      </p:cBhvr>
                                      <p:to>
                                        <p:strVal val="visible"/>
                                      </p:to>
                                    </p:set>
                                    <p:animEffect transition="in" filter="circle(in)">
                                      <p:cBhvr>
                                        <p:cTn id="10" dur="2000"/>
                                        <p:tgtEl>
                                          <p:spTgt spid="2052"/>
                                        </p:tgtEl>
                                      </p:cBhvr>
                                    </p:animEffect>
                                  </p:childTnLst>
                                </p:cTn>
                              </p:par>
                              <p:par>
                                <p:cTn id="11" presetID="10" presetClass="entr" presetSubtype="0" fill="hold" nodeType="withEffect">
                                  <p:stCondLst>
                                    <p:cond delay="140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500"/>
                                        <p:tgtEl>
                                          <p:spTgt spid="2053"/>
                                        </p:tgtEl>
                                      </p:cBhvr>
                                    </p:animEffect>
                                  </p:childTnLst>
                                </p:cTn>
                              </p:par>
                            </p:childTnLst>
                          </p:cTn>
                        </p:par>
                        <p:par>
                          <p:cTn id="14" fill="hold">
                            <p:stCondLst>
                              <p:cond delay="28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1000"/>
                                        <p:tgtEl>
                                          <p:spTgt spid="3">
                                            <p:txEl>
                                              <p:pRg st="0" end="0"/>
                                            </p:txEl>
                                          </p:spTgt>
                                        </p:tgtEl>
                                      </p:cBhvr>
                                    </p:animEffect>
                                    <p:set>
                                      <p:cBhvr>
                                        <p:cTn id="37" dur="1" fill="hold">
                                          <p:stCondLst>
                                            <p:cond delay="999"/>
                                          </p:stCondLst>
                                        </p:cTn>
                                        <p:tgtEl>
                                          <p:spTgt spid="3">
                                            <p:txEl>
                                              <p:pRg st="0" end="0"/>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
                                            <p:txEl>
                                              <p:pRg st="1" end="1"/>
                                            </p:txEl>
                                          </p:spTgt>
                                        </p:tgtEl>
                                      </p:cBhvr>
                                    </p:animEffect>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
                                            <p:txEl>
                                              <p:pRg st="2" end="2"/>
                                            </p:txEl>
                                          </p:spTgt>
                                        </p:tgtEl>
                                      </p:cBhvr>
                                    </p:animEffect>
                                    <p:set>
                                      <p:cBhvr>
                                        <p:cTn id="43" dur="1" fill="hold">
                                          <p:stCondLst>
                                            <p:cond delay="499"/>
                                          </p:stCondLst>
                                        </p:cTn>
                                        <p:tgtEl>
                                          <p:spTgt spid="3">
                                            <p:txEl>
                                              <p:pRg st="2" end="2"/>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
                                            <p:txEl>
                                              <p:pRg st="3" end="3"/>
                                            </p:txEl>
                                          </p:spTgt>
                                        </p:tgtEl>
                                      </p:cBhvr>
                                    </p:animEffect>
                                    <p:set>
                                      <p:cBhvr>
                                        <p:cTn id="46" dur="1" fill="hold">
                                          <p:stCondLst>
                                            <p:cond delay="499"/>
                                          </p:stCondLst>
                                        </p:cTn>
                                        <p:tgtEl>
                                          <p:spTgt spid="3">
                                            <p:txEl>
                                              <p:pRg st="3" end="3"/>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
                                            <p:txEl>
                                              <p:pRg st="4" end="4"/>
                                            </p:txEl>
                                          </p:spTgt>
                                        </p:tgtEl>
                                      </p:cBhvr>
                                    </p:animEffect>
                                    <p:set>
                                      <p:cBhvr>
                                        <p:cTn id="49" dur="1" fill="hold">
                                          <p:stCondLst>
                                            <p:cond delay="499"/>
                                          </p:stCondLst>
                                        </p:cTn>
                                        <p:tgtEl>
                                          <p:spTgt spid="3">
                                            <p:txEl>
                                              <p:pRg st="4" end="4"/>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00"/>
                                        <p:tgtEl>
                                          <p:spTgt spid="2"/>
                                        </p:tgtEl>
                                      </p:cBhvr>
                                    </p:animEffect>
                                    <p:set>
                                      <p:cBhvr>
                                        <p:cTn id="52"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8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 grpId="1" build="p">
        <p:tmplLst>
          <p:tmpl lvl="1">
            <p:tnLst>
              <p:par>
                <p:cTn presetID="10" presetClass="exit" presetSubtype="0" fill="hold" nodeType="clickEffect">
                  <p:stCondLst>
                    <p:cond delay="0"/>
                  </p:stCondLst>
                  <p:childTnLst>
                    <p:animEffect transition="out" filter="fade">
                      <p:cBhvr>
                        <p:cTn dur="1000"/>
                        <p:tgtEl>
                          <p:spTgt spid="3"/>
                        </p:tgtEl>
                      </p:cBhvr>
                    </p:animEffect>
                    <p:set>
                      <p:cBhvr>
                        <p:cTn dur="1" fill="hold">
                          <p:stCondLst>
                            <p:cond delay="999"/>
                          </p:stCondLst>
                        </p:cTn>
                        <p:tgtEl>
                          <p:spTgt spid="3"/>
                        </p:tgtEl>
                        <p:attrNameLst>
                          <p:attrName>style.visibility</p:attrName>
                        </p:attrNameLst>
                      </p:cBhvr>
                      <p:to>
                        <p:strVal val="hidden"/>
                      </p:to>
                    </p:set>
                  </p:childTnLst>
                </p:cTn>
              </p:par>
            </p:tnLst>
          </p:tmpl>
          <p:tmpl lvl="2">
            <p:tnLst>
              <p:par>
                <p:cTn presetID="10" presetClass="exit" presetSubtype="0" fill="hold" nodeType="withEffect">
                  <p:stCondLst>
                    <p:cond delay="0"/>
                  </p:stCondLst>
                  <p:childTnLst>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3">
            <p:tnLst>
              <p:par>
                <p:cTn presetID="10" presetClass="exit" presetSubtype="0" fill="hold" nodeType="withEffect">
                  <p:stCondLst>
                    <p:cond delay="0"/>
                  </p:stCondLst>
                  <p:childTnLst>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4">
            <p:tnLst>
              <p:par>
                <p:cTn presetID="10" presetClass="exit" presetSubtype="0" fill="hold" nodeType="withEffect">
                  <p:stCondLst>
                    <p:cond delay="0"/>
                  </p:stCondLst>
                  <p:childTnLst>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5">
            <p:tnLst>
              <p:par>
                <p:cTn presetID="10" presetClass="exit" presetSubtype="0" fill="hold" nodeType="withEffect">
                  <p:stCondLst>
                    <p:cond delay="0"/>
                  </p:stCondLst>
                  <p:childTnLst>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Lst>
      </p:bldP>
    </p:bldLst>
  </p:timing>
  <p:txStyles>
    <p:titleStyle>
      <a:lvl1pPr algn="ctr" defTabSz="914400" rtl="0" eaLnBrk="1" latinLnBrk="0" hangingPunct="1">
        <a:spcBef>
          <a:spcPct val="0"/>
        </a:spcBef>
        <a:buNone/>
        <a:defRPr sz="4400" kern="1200">
          <a:solidFill>
            <a:srgbClr val="41155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41155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1155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1155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1155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1155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pic>
        <p:nvPicPr>
          <p:cNvPr id="2050" name="Picture 2" descr="D:\Presentations\для презентаций\Swirl\01.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7986" y="-1"/>
            <a:ext cx="9161986" cy="6919959"/>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D:\Presentations\для презентаций\Swirl\02.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5851526" cy="44196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332656"/>
            <a:ext cx="8229600" cy="792088"/>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pic>
        <p:nvPicPr>
          <p:cNvPr id="2052" name="Picture 4" descr="D:\Presentations\для презентаций\Swirl\04.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580112" y="3830647"/>
            <a:ext cx="4096587" cy="3094112"/>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D:\Presentations\для презентаций\Swirl\05.pn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3292475" y="2516721"/>
            <a:ext cx="5851525" cy="4419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Текст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0CD9-A03C-4C32-A9EA-9EF9655908CA}" type="slidenum">
              <a:rPr lang="en-US" smtClean="0"/>
              <a:pPr/>
              <a:t>‹#›</a:t>
            </a:fld>
            <a:endParaRPr lang="en-US"/>
          </a:p>
        </p:txBody>
      </p:sp>
      <p:sp>
        <p:nvSpPr>
          <p:cNvPr id="11" name="TextBox 10"/>
          <p:cNvSpPr txBox="1"/>
          <p:nvPr/>
        </p:nvSpPr>
        <p:spPr>
          <a:xfrm>
            <a:off x="9126" y="6580306"/>
            <a:ext cx="1475469" cy="307777"/>
          </a:xfrm>
          <a:prstGeom prst="rect">
            <a:avLst/>
          </a:prstGeom>
          <a:noFill/>
        </p:spPr>
        <p:txBody>
          <a:bodyPr wrap="none" rtlCol="0">
            <a:spAutoFit/>
          </a:bodyPr>
          <a:lstStyle/>
          <a:p>
            <a:r>
              <a:rPr lang="en-US" sz="1400" dirty="0" smtClean="0">
                <a:solidFill>
                  <a:schemeClr val="accent4">
                    <a:lumMod val="75000"/>
                  </a:schemeClr>
                </a:solidFill>
              </a:rPr>
              <a:t>ProPowerPoint.ru</a:t>
            </a:r>
            <a:endParaRPr lang="ru-RU" sz="1400" dirty="0">
              <a:solidFill>
                <a:schemeClr val="accent4">
                  <a:lumMod val="75000"/>
                </a:schemeClr>
              </a:solidFill>
            </a:endParaRPr>
          </a:p>
        </p:txBody>
      </p:sp>
    </p:spTree>
    <p:extLst>
      <p:ext uri="{BB962C8B-B14F-4D97-AF65-F5344CB8AC3E}">
        <p14:creationId xmlns:p14="http://schemas.microsoft.com/office/powerpoint/2010/main" xmlns="" val="213771227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par>
                                <p:cTn id="8" presetID="6" presetClass="entr" presetSubtype="16" fill="hold" nodeType="withEffect">
                                  <p:stCondLst>
                                    <p:cond delay="800"/>
                                  </p:stCondLst>
                                  <p:childTnLst>
                                    <p:set>
                                      <p:cBhvr>
                                        <p:cTn id="9" dur="1" fill="hold">
                                          <p:stCondLst>
                                            <p:cond delay="0"/>
                                          </p:stCondLst>
                                        </p:cTn>
                                        <p:tgtEl>
                                          <p:spTgt spid="2052"/>
                                        </p:tgtEl>
                                        <p:attrNameLst>
                                          <p:attrName>style.visibility</p:attrName>
                                        </p:attrNameLst>
                                      </p:cBhvr>
                                      <p:to>
                                        <p:strVal val="visible"/>
                                      </p:to>
                                    </p:set>
                                    <p:animEffect transition="in" filter="circle(in)">
                                      <p:cBhvr>
                                        <p:cTn id="10" dur="2000"/>
                                        <p:tgtEl>
                                          <p:spTgt spid="2052"/>
                                        </p:tgtEl>
                                      </p:cBhvr>
                                    </p:animEffect>
                                  </p:childTnLst>
                                </p:cTn>
                              </p:par>
                              <p:par>
                                <p:cTn id="11" presetID="10" presetClass="entr" presetSubtype="0" fill="hold" nodeType="withEffect">
                                  <p:stCondLst>
                                    <p:cond delay="1400"/>
                                  </p:stCondLst>
                                  <p:childTnLst>
                                    <p:set>
                                      <p:cBhvr>
                                        <p:cTn id="12" dur="1" fill="hold">
                                          <p:stCondLst>
                                            <p:cond delay="0"/>
                                          </p:stCondLst>
                                        </p:cTn>
                                        <p:tgtEl>
                                          <p:spTgt spid="2053"/>
                                        </p:tgtEl>
                                        <p:attrNameLst>
                                          <p:attrName>style.visibility</p:attrName>
                                        </p:attrNameLst>
                                      </p:cBhvr>
                                      <p:to>
                                        <p:strVal val="visible"/>
                                      </p:to>
                                    </p:set>
                                    <p:animEffect transition="in" filter="fade">
                                      <p:cBhvr>
                                        <p:cTn id="13" dur="500"/>
                                        <p:tgtEl>
                                          <p:spTgt spid="2053"/>
                                        </p:tgtEl>
                                      </p:cBhvr>
                                    </p:animEffect>
                                  </p:childTnLst>
                                </p:cTn>
                              </p:par>
                            </p:childTnLst>
                          </p:cTn>
                        </p:par>
                        <p:par>
                          <p:cTn id="14" fill="hold">
                            <p:stCondLst>
                              <p:cond delay="28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1000"/>
                                        <p:tgtEl>
                                          <p:spTgt spid="3">
                                            <p:txEl>
                                              <p:pRg st="0" end="0"/>
                                            </p:txEl>
                                          </p:spTgt>
                                        </p:tgtEl>
                                      </p:cBhvr>
                                    </p:animEffect>
                                    <p:set>
                                      <p:cBhvr>
                                        <p:cTn id="37" dur="1" fill="hold">
                                          <p:stCondLst>
                                            <p:cond delay="999"/>
                                          </p:stCondLst>
                                        </p:cTn>
                                        <p:tgtEl>
                                          <p:spTgt spid="3">
                                            <p:txEl>
                                              <p:pRg st="0" end="0"/>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
                                            <p:txEl>
                                              <p:pRg st="1" end="1"/>
                                            </p:txEl>
                                          </p:spTgt>
                                        </p:tgtEl>
                                      </p:cBhvr>
                                    </p:animEffect>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
                                            <p:txEl>
                                              <p:pRg st="2" end="2"/>
                                            </p:txEl>
                                          </p:spTgt>
                                        </p:tgtEl>
                                      </p:cBhvr>
                                    </p:animEffect>
                                    <p:set>
                                      <p:cBhvr>
                                        <p:cTn id="43" dur="1" fill="hold">
                                          <p:stCondLst>
                                            <p:cond delay="499"/>
                                          </p:stCondLst>
                                        </p:cTn>
                                        <p:tgtEl>
                                          <p:spTgt spid="3">
                                            <p:txEl>
                                              <p:pRg st="2" end="2"/>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
                                            <p:txEl>
                                              <p:pRg st="3" end="3"/>
                                            </p:txEl>
                                          </p:spTgt>
                                        </p:tgtEl>
                                      </p:cBhvr>
                                    </p:animEffect>
                                    <p:set>
                                      <p:cBhvr>
                                        <p:cTn id="46" dur="1" fill="hold">
                                          <p:stCondLst>
                                            <p:cond delay="499"/>
                                          </p:stCondLst>
                                        </p:cTn>
                                        <p:tgtEl>
                                          <p:spTgt spid="3">
                                            <p:txEl>
                                              <p:pRg st="3" end="3"/>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
                                            <p:txEl>
                                              <p:pRg st="4" end="4"/>
                                            </p:txEl>
                                          </p:spTgt>
                                        </p:tgtEl>
                                      </p:cBhvr>
                                    </p:animEffect>
                                    <p:set>
                                      <p:cBhvr>
                                        <p:cTn id="49" dur="1" fill="hold">
                                          <p:stCondLst>
                                            <p:cond delay="499"/>
                                          </p:stCondLst>
                                        </p:cTn>
                                        <p:tgtEl>
                                          <p:spTgt spid="3">
                                            <p:txEl>
                                              <p:pRg st="4" end="4"/>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00"/>
                                        <p:tgtEl>
                                          <p:spTgt spid="2"/>
                                        </p:tgtEl>
                                      </p:cBhvr>
                                    </p:animEffect>
                                    <p:set>
                                      <p:cBhvr>
                                        <p:cTn id="52"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8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 grpId="1" build="p">
        <p:tmplLst>
          <p:tmpl lvl="1">
            <p:tnLst>
              <p:par>
                <p:cTn presetID="10" presetClass="exit" presetSubtype="0" fill="hold" nodeType="clickEffect">
                  <p:stCondLst>
                    <p:cond delay="0"/>
                  </p:stCondLst>
                  <p:childTnLst>
                    <p:animEffect transition="out" filter="fade">
                      <p:cBhvr>
                        <p:cTn dur="1000"/>
                        <p:tgtEl>
                          <p:spTgt spid="3"/>
                        </p:tgtEl>
                      </p:cBhvr>
                    </p:animEffect>
                    <p:set>
                      <p:cBhvr>
                        <p:cTn dur="1" fill="hold">
                          <p:stCondLst>
                            <p:cond delay="999"/>
                          </p:stCondLst>
                        </p:cTn>
                        <p:tgtEl>
                          <p:spTgt spid="3"/>
                        </p:tgtEl>
                        <p:attrNameLst>
                          <p:attrName>style.visibility</p:attrName>
                        </p:attrNameLst>
                      </p:cBhvr>
                      <p:to>
                        <p:strVal val="hidden"/>
                      </p:to>
                    </p:set>
                  </p:childTnLst>
                </p:cTn>
              </p:par>
            </p:tnLst>
          </p:tmpl>
          <p:tmpl lvl="2">
            <p:tnLst>
              <p:par>
                <p:cTn presetID="10" presetClass="exit" presetSubtype="0" fill="hold" nodeType="withEffect">
                  <p:stCondLst>
                    <p:cond delay="0"/>
                  </p:stCondLst>
                  <p:childTnLst>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3">
            <p:tnLst>
              <p:par>
                <p:cTn presetID="10" presetClass="exit" presetSubtype="0" fill="hold" nodeType="withEffect">
                  <p:stCondLst>
                    <p:cond delay="0"/>
                  </p:stCondLst>
                  <p:childTnLst>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4">
            <p:tnLst>
              <p:par>
                <p:cTn presetID="10" presetClass="exit" presetSubtype="0" fill="hold" nodeType="withEffect">
                  <p:stCondLst>
                    <p:cond delay="0"/>
                  </p:stCondLst>
                  <p:childTnLst>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 lvl="5">
            <p:tnLst>
              <p:par>
                <p:cTn presetID="10" presetClass="exit" presetSubtype="0" fill="hold" nodeType="withEffect">
                  <p:stCondLst>
                    <p:cond delay="0"/>
                  </p:stCondLst>
                  <p:childTnLst>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Lst>
      </p:bldP>
    </p:bldLst>
  </p:timing>
  <p:txStyles>
    <p:titleStyle>
      <a:lvl1pPr algn="ctr" defTabSz="914400" rtl="0" eaLnBrk="1" latinLnBrk="0" hangingPunct="1">
        <a:spcBef>
          <a:spcPct val="0"/>
        </a:spcBef>
        <a:buNone/>
        <a:defRPr sz="4400" kern="1200">
          <a:solidFill>
            <a:srgbClr val="41155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41155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1155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1155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1155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1155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pic>
        <p:nvPicPr>
          <p:cNvPr id="1026" name="Picture 4" descr="K:\ProPowerPoint\Шаблоны\ОБРАЗОВАНИЕ\Школьная доска\ShkolDoskaSlid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a:xfrm>
            <a:off x="1476375" y="115888"/>
            <a:ext cx="7354888" cy="649287"/>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028" name="Текст 2"/>
          <p:cNvSpPr>
            <a:spLocks noGrp="1"/>
          </p:cNvSpPr>
          <p:nvPr>
            <p:ph type="body" idx="1"/>
          </p:nvPr>
        </p:nvSpPr>
        <p:spPr bwMode="auto">
          <a:xfrm>
            <a:off x="1476375" y="908050"/>
            <a:ext cx="7210425" cy="561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9" name="TextBox 7"/>
          <p:cNvSpPr txBox="1">
            <a:spLocks noChangeArrowheads="1"/>
          </p:cNvSpPr>
          <p:nvPr/>
        </p:nvSpPr>
        <p:spPr bwMode="auto">
          <a:xfrm>
            <a:off x="-31750" y="6562725"/>
            <a:ext cx="1687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400" smtClean="0">
                <a:solidFill>
                  <a:schemeClr val="bg1"/>
                </a:solidFill>
                <a:latin typeface="Ariston" pitchFamily="66" charset="0"/>
              </a:rPr>
              <a:t>ProPowerPoint.Ru</a:t>
            </a:r>
            <a:endParaRPr lang="ru-RU" sz="1400" smtClean="0">
              <a:solidFill>
                <a:schemeClr val="bg1"/>
              </a:solidFill>
              <a:latin typeface="Ariston" pitchFamily="66" charset="0"/>
            </a:endParaRP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800"/>
                                        <p:tgtEl>
                                          <p:spTgt spid="10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fade">
                                      <p:cBhvr>
                                        <p:cTn id="10" dur="800"/>
                                        <p:tgtEl>
                                          <p:spTgt spid="10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fade">
                                      <p:cBhvr>
                                        <p:cTn id="13" dur="800"/>
                                        <p:tgtEl>
                                          <p:spTgt spid="10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fade">
                                      <p:cBhvr>
                                        <p:cTn id="16" dur="800"/>
                                        <p:tgtEl>
                                          <p:spTgt spid="102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fade">
                                      <p:cBhvr>
                                        <p:cTn id="19" dur="800"/>
                                        <p:tgtEl>
                                          <p:spTgt spid="102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00"/>
                                        <p:tgtEl>
                                          <p:spTgt spid="1028">
                                            <p:txEl>
                                              <p:pRg st="0" end="0"/>
                                            </p:txEl>
                                          </p:spTgt>
                                        </p:tgtEl>
                                      </p:cBhvr>
                                    </p:animEffect>
                                    <p:set>
                                      <p:cBhvr>
                                        <p:cTn id="27" dur="1" fill="hold">
                                          <p:stCondLst>
                                            <p:cond delay="999"/>
                                          </p:stCondLst>
                                        </p:cTn>
                                        <p:tgtEl>
                                          <p:spTgt spid="1028">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1028">
                                            <p:txEl>
                                              <p:pRg st="1" end="1"/>
                                            </p:txEl>
                                          </p:spTgt>
                                        </p:tgtEl>
                                      </p:cBhvr>
                                    </p:animEffect>
                                    <p:set>
                                      <p:cBhvr>
                                        <p:cTn id="30" dur="1" fill="hold">
                                          <p:stCondLst>
                                            <p:cond delay="999"/>
                                          </p:stCondLst>
                                        </p:cTn>
                                        <p:tgtEl>
                                          <p:spTgt spid="1028">
                                            <p:txEl>
                                              <p:pRg st="1" end="1"/>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1028">
                                            <p:txEl>
                                              <p:pRg st="2" end="2"/>
                                            </p:txEl>
                                          </p:spTgt>
                                        </p:tgtEl>
                                      </p:cBhvr>
                                    </p:animEffect>
                                    <p:set>
                                      <p:cBhvr>
                                        <p:cTn id="33" dur="1" fill="hold">
                                          <p:stCondLst>
                                            <p:cond delay="999"/>
                                          </p:stCondLst>
                                        </p:cTn>
                                        <p:tgtEl>
                                          <p:spTgt spid="1028">
                                            <p:txEl>
                                              <p:pRg st="2" end="2"/>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1028">
                                            <p:txEl>
                                              <p:pRg st="3" end="3"/>
                                            </p:txEl>
                                          </p:spTgt>
                                        </p:tgtEl>
                                      </p:cBhvr>
                                    </p:animEffect>
                                    <p:set>
                                      <p:cBhvr>
                                        <p:cTn id="36" dur="1" fill="hold">
                                          <p:stCondLst>
                                            <p:cond delay="999"/>
                                          </p:stCondLst>
                                        </p:cTn>
                                        <p:tgtEl>
                                          <p:spTgt spid="1028">
                                            <p:txEl>
                                              <p:pRg st="3" end="3"/>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1000"/>
                                        <p:tgtEl>
                                          <p:spTgt spid="1028">
                                            <p:txEl>
                                              <p:pRg st="4" end="4"/>
                                            </p:txEl>
                                          </p:spTgt>
                                        </p:tgtEl>
                                      </p:cBhvr>
                                    </p:animEffect>
                                    <p:set>
                                      <p:cBhvr>
                                        <p:cTn id="39" dur="1" fill="hold">
                                          <p:stCondLst>
                                            <p:cond delay="999"/>
                                          </p:stCondLst>
                                        </p:cTn>
                                        <p:tgtEl>
                                          <p:spTgt spid="1028">
                                            <p:txEl>
                                              <p:pRg st="4" end="4"/>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2"/>
                                        </p:tgtEl>
                                      </p:cBhvr>
                                    </p:animEffect>
                                    <p:set>
                                      <p:cBhvr>
                                        <p:cTn id="42"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28" grpId="0" build="p"/>
      <p:bldP spid="1028" grpId="1" build="p"/>
    </p:bldLst>
  </p:timing>
  <p:txStyles>
    <p:titleStyle>
      <a:lvl1pPr algn="ctr" rtl="0" eaLnBrk="1" fontAlgn="base" hangingPunct="1">
        <a:spcBef>
          <a:spcPct val="0"/>
        </a:spcBef>
        <a:spcAft>
          <a:spcPct val="0"/>
        </a:spcAft>
        <a:defRPr sz="4400" b="1" kern="120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l="-1000" r="-1000"/>
          </a:stretch>
        </a:blipFill>
        <a:effectLst/>
      </p:bgPr>
    </p:bg>
    <p:spTree>
      <p:nvGrpSpPr>
        <p:cNvPr id="1" name=""/>
        <p:cNvGrpSpPr/>
        <p:nvPr/>
      </p:nvGrpSpPr>
      <p:grpSpPr>
        <a:xfrm>
          <a:off x="0" y="0"/>
          <a:ext cx="0" cy="0"/>
          <a:chOff x="0" y="0"/>
          <a:chExt cx="0" cy="0"/>
        </a:xfrm>
      </p:grpSpPr>
      <p:pic>
        <p:nvPicPr>
          <p:cNvPr id="1026" name="Picture 5" descr="K:\ProPowerPoint\Шаблоны\В работе\Связь\SvyazSlide.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Заголовок 1"/>
          <p:cNvSpPr>
            <a:spLocks noGrp="1"/>
          </p:cNvSpPr>
          <p:nvPr>
            <p:ph type="title"/>
          </p:nvPr>
        </p:nvSpPr>
        <p:spPr bwMode="auto">
          <a:xfrm>
            <a:off x="1979613" y="115888"/>
            <a:ext cx="7005637"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1979613" y="981075"/>
            <a:ext cx="6985000" cy="55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9" name="TextBox 6"/>
          <p:cNvSpPr txBox="1">
            <a:spLocks noChangeArrowheads="1"/>
          </p:cNvSpPr>
          <p:nvPr/>
        </p:nvSpPr>
        <p:spPr bwMode="auto">
          <a:xfrm>
            <a:off x="7451725" y="6499225"/>
            <a:ext cx="16922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400" smtClean="0">
                <a:solidFill>
                  <a:srgbClr val="002060"/>
                </a:solidFill>
                <a:latin typeface="Ariston" pitchFamily="66" charset="0"/>
              </a:rPr>
              <a:t>ProPowerPoint.Ru</a:t>
            </a:r>
            <a:endParaRPr lang="ru-RU" sz="1400" smtClean="0">
              <a:solidFill>
                <a:srgbClr val="002060"/>
              </a:solidFill>
              <a:latin typeface="Ariston" pitchFamily="66" charset="0"/>
            </a:endParaRP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913" r:id="rId3"/>
    <p:sldLayoutId id="2147483914" r:id="rId4"/>
    <p:sldLayoutId id="2147483915" r:id="rId5"/>
    <p:sldLayoutId id="2147483916"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800"/>
                                        <p:tgtEl>
                                          <p:spTgt spid="10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fade">
                                      <p:cBhvr>
                                        <p:cTn id="10" dur="800"/>
                                        <p:tgtEl>
                                          <p:spTgt spid="10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fade">
                                      <p:cBhvr>
                                        <p:cTn id="13" dur="800"/>
                                        <p:tgtEl>
                                          <p:spTgt spid="10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fade">
                                      <p:cBhvr>
                                        <p:cTn id="16" dur="800"/>
                                        <p:tgtEl>
                                          <p:spTgt spid="102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fade">
                                      <p:cBhvr>
                                        <p:cTn id="19" dur="800"/>
                                        <p:tgtEl>
                                          <p:spTgt spid="102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00"/>
                                        <p:tgtEl>
                                          <p:spTgt spid="1028">
                                            <p:txEl>
                                              <p:pRg st="0" end="0"/>
                                            </p:txEl>
                                          </p:spTgt>
                                        </p:tgtEl>
                                      </p:cBhvr>
                                    </p:animEffect>
                                    <p:set>
                                      <p:cBhvr>
                                        <p:cTn id="27" dur="1" fill="hold">
                                          <p:stCondLst>
                                            <p:cond delay="999"/>
                                          </p:stCondLst>
                                        </p:cTn>
                                        <p:tgtEl>
                                          <p:spTgt spid="1028">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1028">
                                            <p:txEl>
                                              <p:pRg st="1" end="1"/>
                                            </p:txEl>
                                          </p:spTgt>
                                        </p:tgtEl>
                                      </p:cBhvr>
                                    </p:animEffect>
                                    <p:set>
                                      <p:cBhvr>
                                        <p:cTn id="30" dur="1" fill="hold">
                                          <p:stCondLst>
                                            <p:cond delay="999"/>
                                          </p:stCondLst>
                                        </p:cTn>
                                        <p:tgtEl>
                                          <p:spTgt spid="1028">
                                            <p:txEl>
                                              <p:pRg st="1" end="1"/>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1028">
                                            <p:txEl>
                                              <p:pRg st="2" end="2"/>
                                            </p:txEl>
                                          </p:spTgt>
                                        </p:tgtEl>
                                      </p:cBhvr>
                                    </p:animEffect>
                                    <p:set>
                                      <p:cBhvr>
                                        <p:cTn id="33" dur="1" fill="hold">
                                          <p:stCondLst>
                                            <p:cond delay="999"/>
                                          </p:stCondLst>
                                        </p:cTn>
                                        <p:tgtEl>
                                          <p:spTgt spid="1028">
                                            <p:txEl>
                                              <p:pRg st="2" end="2"/>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1028">
                                            <p:txEl>
                                              <p:pRg st="3" end="3"/>
                                            </p:txEl>
                                          </p:spTgt>
                                        </p:tgtEl>
                                      </p:cBhvr>
                                    </p:animEffect>
                                    <p:set>
                                      <p:cBhvr>
                                        <p:cTn id="36" dur="1" fill="hold">
                                          <p:stCondLst>
                                            <p:cond delay="999"/>
                                          </p:stCondLst>
                                        </p:cTn>
                                        <p:tgtEl>
                                          <p:spTgt spid="1028">
                                            <p:txEl>
                                              <p:pRg st="3" end="3"/>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1000"/>
                                        <p:tgtEl>
                                          <p:spTgt spid="1028">
                                            <p:txEl>
                                              <p:pRg st="4" end="4"/>
                                            </p:txEl>
                                          </p:spTgt>
                                        </p:tgtEl>
                                      </p:cBhvr>
                                    </p:animEffect>
                                    <p:set>
                                      <p:cBhvr>
                                        <p:cTn id="39" dur="1" fill="hold">
                                          <p:stCondLst>
                                            <p:cond delay="999"/>
                                          </p:stCondLst>
                                        </p:cTn>
                                        <p:tgtEl>
                                          <p:spTgt spid="1028">
                                            <p:txEl>
                                              <p:pRg st="4" end="4"/>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1027"/>
                                        </p:tgtEl>
                                      </p:cBhvr>
                                    </p:animEffect>
                                    <p:set>
                                      <p:cBhvr>
                                        <p:cTn id="42" dur="1" fill="hold">
                                          <p:stCondLst>
                                            <p:cond delay="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7" grpId="1"/>
      <p:bldP spid="1028" grpId="0" build="p"/>
      <p:bldP spid="1028" grpId="1" build="p"/>
    </p:bldLst>
  </p:timing>
  <p:txStyles>
    <p:titleStyle>
      <a:lvl1pPr algn="ctr" rtl="0" eaLnBrk="1" fontAlgn="base" hangingPunct="1">
        <a:spcBef>
          <a:spcPct val="0"/>
        </a:spcBef>
        <a:spcAft>
          <a:spcPct val="0"/>
        </a:spcAft>
        <a:defRPr sz="4800" b="1" kern="1200">
          <a:solidFill>
            <a:srgbClr val="005392"/>
          </a:solidFill>
          <a:latin typeface="+mj-lt"/>
          <a:ea typeface="+mj-ea"/>
          <a:cs typeface="+mj-cs"/>
        </a:defRPr>
      </a:lvl1pPr>
      <a:lvl2pPr algn="ctr" rtl="0" eaLnBrk="1" fontAlgn="base" hangingPunct="1">
        <a:spcBef>
          <a:spcPct val="0"/>
        </a:spcBef>
        <a:spcAft>
          <a:spcPct val="0"/>
        </a:spcAft>
        <a:defRPr sz="4800" b="1">
          <a:solidFill>
            <a:srgbClr val="005392"/>
          </a:solidFill>
          <a:latin typeface="Calibri" pitchFamily="34" charset="0"/>
        </a:defRPr>
      </a:lvl2pPr>
      <a:lvl3pPr algn="ctr" rtl="0" eaLnBrk="1" fontAlgn="base" hangingPunct="1">
        <a:spcBef>
          <a:spcPct val="0"/>
        </a:spcBef>
        <a:spcAft>
          <a:spcPct val="0"/>
        </a:spcAft>
        <a:defRPr sz="4800" b="1">
          <a:solidFill>
            <a:srgbClr val="005392"/>
          </a:solidFill>
          <a:latin typeface="Calibri" pitchFamily="34" charset="0"/>
        </a:defRPr>
      </a:lvl3pPr>
      <a:lvl4pPr algn="ctr" rtl="0" eaLnBrk="1" fontAlgn="base" hangingPunct="1">
        <a:spcBef>
          <a:spcPct val="0"/>
        </a:spcBef>
        <a:spcAft>
          <a:spcPct val="0"/>
        </a:spcAft>
        <a:defRPr sz="4800" b="1">
          <a:solidFill>
            <a:srgbClr val="005392"/>
          </a:solidFill>
          <a:latin typeface="Calibri" pitchFamily="34" charset="0"/>
        </a:defRPr>
      </a:lvl4pPr>
      <a:lvl5pPr algn="ctr" rtl="0" eaLnBrk="1" fontAlgn="base" hangingPunct="1">
        <a:spcBef>
          <a:spcPct val="0"/>
        </a:spcBef>
        <a:spcAft>
          <a:spcPct val="0"/>
        </a:spcAft>
        <a:defRPr sz="4800" b="1">
          <a:solidFill>
            <a:srgbClr val="005392"/>
          </a:solidFill>
          <a:latin typeface="Calibri" pitchFamily="34" charset="0"/>
        </a:defRPr>
      </a:lvl5pPr>
      <a:lvl6pPr marL="457200" algn="ctr" rtl="0" eaLnBrk="1" fontAlgn="base" hangingPunct="1">
        <a:spcBef>
          <a:spcPct val="0"/>
        </a:spcBef>
        <a:spcAft>
          <a:spcPct val="0"/>
        </a:spcAft>
        <a:defRPr sz="4800" b="1">
          <a:solidFill>
            <a:srgbClr val="005392"/>
          </a:solidFill>
          <a:latin typeface="Calibri" pitchFamily="34" charset="0"/>
        </a:defRPr>
      </a:lvl6pPr>
      <a:lvl7pPr marL="914400" algn="ctr" rtl="0" eaLnBrk="1" fontAlgn="base" hangingPunct="1">
        <a:spcBef>
          <a:spcPct val="0"/>
        </a:spcBef>
        <a:spcAft>
          <a:spcPct val="0"/>
        </a:spcAft>
        <a:defRPr sz="4800" b="1">
          <a:solidFill>
            <a:srgbClr val="005392"/>
          </a:solidFill>
          <a:latin typeface="Calibri" pitchFamily="34" charset="0"/>
        </a:defRPr>
      </a:lvl7pPr>
      <a:lvl8pPr marL="1371600" algn="ctr" rtl="0" eaLnBrk="1" fontAlgn="base" hangingPunct="1">
        <a:spcBef>
          <a:spcPct val="0"/>
        </a:spcBef>
        <a:spcAft>
          <a:spcPct val="0"/>
        </a:spcAft>
        <a:defRPr sz="4800" b="1">
          <a:solidFill>
            <a:srgbClr val="005392"/>
          </a:solidFill>
          <a:latin typeface="Calibri" pitchFamily="34" charset="0"/>
        </a:defRPr>
      </a:lvl8pPr>
      <a:lvl9pPr marL="1828800" algn="ctr" rtl="0" eaLnBrk="1" fontAlgn="base" hangingPunct="1">
        <a:spcBef>
          <a:spcPct val="0"/>
        </a:spcBef>
        <a:spcAft>
          <a:spcPct val="0"/>
        </a:spcAft>
        <a:defRPr sz="4800" b="1">
          <a:solidFill>
            <a:srgbClr val="00539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l="-1000" r="-1000"/>
          </a:stretch>
        </a:blipFill>
        <a:effectLst/>
      </p:bgPr>
    </p:bg>
    <p:spTree>
      <p:nvGrpSpPr>
        <p:cNvPr id="1" name=""/>
        <p:cNvGrpSpPr/>
        <p:nvPr/>
      </p:nvGrpSpPr>
      <p:grpSpPr>
        <a:xfrm>
          <a:off x="0" y="0"/>
          <a:ext cx="0" cy="0"/>
          <a:chOff x="0" y="0"/>
          <a:chExt cx="0" cy="0"/>
        </a:xfrm>
      </p:grpSpPr>
      <p:pic>
        <p:nvPicPr>
          <p:cNvPr id="1026" name="Picture 2" descr="K:\ProPowerPoint\Шаблоны\ТЕХНОЛОГИИ\Информационные технологии\ITSlid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163" y="0"/>
            <a:ext cx="9174163"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Заголовок 1"/>
          <p:cNvSpPr>
            <a:spLocks noGrp="1"/>
          </p:cNvSpPr>
          <p:nvPr>
            <p:ph type="title"/>
          </p:nvPr>
        </p:nvSpPr>
        <p:spPr bwMode="auto">
          <a:xfrm>
            <a:off x="1619250" y="274638"/>
            <a:ext cx="70675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1692275" y="1600200"/>
            <a:ext cx="6994525" cy="492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9" name="TextBox 6"/>
          <p:cNvSpPr txBox="1">
            <a:spLocks noChangeArrowheads="1"/>
          </p:cNvSpPr>
          <p:nvPr/>
        </p:nvSpPr>
        <p:spPr bwMode="auto">
          <a:xfrm>
            <a:off x="-30163" y="6550025"/>
            <a:ext cx="17224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400" smtClean="0">
                <a:solidFill>
                  <a:srgbClr val="376092"/>
                </a:solidFill>
                <a:latin typeface="Bell MT" pitchFamily="18" charset="0"/>
              </a:rPr>
              <a:t>ProPowerPoint.Ru</a:t>
            </a:r>
            <a:endParaRPr lang="ru-RU" sz="1400" smtClean="0">
              <a:solidFill>
                <a:srgbClr val="376092"/>
              </a:solidFill>
              <a:latin typeface="Ariston" pitchFamily="66" charset="0"/>
            </a:endParaRPr>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909" r:id="rId3"/>
    <p:sldLayoutId id="2147483910"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800"/>
                                        <p:tgtEl>
                                          <p:spTgt spid="10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fade">
                                      <p:cBhvr>
                                        <p:cTn id="10" dur="800"/>
                                        <p:tgtEl>
                                          <p:spTgt spid="10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fade">
                                      <p:cBhvr>
                                        <p:cTn id="13" dur="800"/>
                                        <p:tgtEl>
                                          <p:spTgt spid="10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fade">
                                      <p:cBhvr>
                                        <p:cTn id="16" dur="800"/>
                                        <p:tgtEl>
                                          <p:spTgt spid="102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fade">
                                      <p:cBhvr>
                                        <p:cTn id="19" dur="800"/>
                                        <p:tgtEl>
                                          <p:spTgt spid="102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00"/>
                                        <p:tgtEl>
                                          <p:spTgt spid="1028">
                                            <p:txEl>
                                              <p:pRg st="0" end="0"/>
                                            </p:txEl>
                                          </p:spTgt>
                                        </p:tgtEl>
                                      </p:cBhvr>
                                    </p:animEffect>
                                    <p:set>
                                      <p:cBhvr>
                                        <p:cTn id="27" dur="1" fill="hold">
                                          <p:stCondLst>
                                            <p:cond delay="999"/>
                                          </p:stCondLst>
                                        </p:cTn>
                                        <p:tgtEl>
                                          <p:spTgt spid="1028">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1028">
                                            <p:txEl>
                                              <p:pRg st="1" end="1"/>
                                            </p:txEl>
                                          </p:spTgt>
                                        </p:tgtEl>
                                      </p:cBhvr>
                                    </p:animEffect>
                                    <p:set>
                                      <p:cBhvr>
                                        <p:cTn id="30" dur="1" fill="hold">
                                          <p:stCondLst>
                                            <p:cond delay="999"/>
                                          </p:stCondLst>
                                        </p:cTn>
                                        <p:tgtEl>
                                          <p:spTgt spid="1028">
                                            <p:txEl>
                                              <p:pRg st="1" end="1"/>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1028">
                                            <p:txEl>
                                              <p:pRg st="2" end="2"/>
                                            </p:txEl>
                                          </p:spTgt>
                                        </p:tgtEl>
                                      </p:cBhvr>
                                    </p:animEffect>
                                    <p:set>
                                      <p:cBhvr>
                                        <p:cTn id="33" dur="1" fill="hold">
                                          <p:stCondLst>
                                            <p:cond delay="999"/>
                                          </p:stCondLst>
                                        </p:cTn>
                                        <p:tgtEl>
                                          <p:spTgt spid="1028">
                                            <p:txEl>
                                              <p:pRg st="2" end="2"/>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1028">
                                            <p:txEl>
                                              <p:pRg st="3" end="3"/>
                                            </p:txEl>
                                          </p:spTgt>
                                        </p:tgtEl>
                                      </p:cBhvr>
                                    </p:animEffect>
                                    <p:set>
                                      <p:cBhvr>
                                        <p:cTn id="36" dur="1" fill="hold">
                                          <p:stCondLst>
                                            <p:cond delay="999"/>
                                          </p:stCondLst>
                                        </p:cTn>
                                        <p:tgtEl>
                                          <p:spTgt spid="1028">
                                            <p:txEl>
                                              <p:pRg st="3" end="3"/>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1000"/>
                                        <p:tgtEl>
                                          <p:spTgt spid="1028">
                                            <p:txEl>
                                              <p:pRg st="4" end="4"/>
                                            </p:txEl>
                                          </p:spTgt>
                                        </p:tgtEl>
                                      </p:cBhvr>
                                    </p:animEffect>
                                    <p:set>
                                      <p:cBhvr>
                                        <p:cTn id="39" dur="1" fill="hold">
                                          <p:stCondLst>
                                            <p:cond delay="999"/>
                                          </p:stCondLst>
                                        </p:cTn>
                                        <p:tgtEl>
                                          <p:spTgt spid="1028">
                                            <p:txEl>
                                              <p:pRg st="4" end="4"/>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1027"/>
                                        </p:tgtEl>
                                      </p:cBhvr>
                                    </p:animEffect>
                                    <p:set>
                                      <p:cBhvr>
                                        <p:cTn id="42" dur="1" fill="hold">
                                          <p:stCondLst>
                                            <p:cond delay="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7" grpId="1"/>
      <p:bldP spid="1028" grpId="0" build="p"/>
      <p:bldP spid="1028" grpId="1" build="p"/>
    </p:bld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pic>
        <p:nvPicPr>
          <p:cNvPr id="1026" name="Picture 2" descr="K:\ProPowerPoint\Шаблоны\ОБРАЗОВАНИЕ\Физика\FizikaSlid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Заголовок 1"/>
          <p:cNvSpPr>
            <a:spLocks noGrp="1"/>
          </p:cNvSpPr>
          <p:nvPr>
            <p:ph type="title"/>
          </p:nvPr>
        </p:nvSpPr>
        <p:spPr bwMode="auto">
          <a:xfrm>
            <a:off x="457200" y="692150"/>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9" name="TextBox 6"/>
          <p:cNvSpPr txBox="1">
            <a:spLocks noChangeArrowheads="1"/>
          </p:cNvSpPr>
          <p:nvPr/>
        </p:nvSpPr>
        <p:spPr bwMode="auto">
          <a:xfrm>
            <a:off x="7729538" y="6581775"/>
            <a:ext cx="1414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smtClean="0">
                <a:solidFill>
                  <a:srgbClr val="558ED5"/>
                </a:solidFill>
                <a:latin typeface="Ariston" pitchFamily="66" charset="0"/>
              </a:rPr>
              <a:t>ProPowerPoint.Ru</a:t>
            </a:r>
            <a:endParaRPr lang="ru-RU" sz="1200" smtClean="0">
              <a:solidFill>
                <a:srgbClr val="558ED5"/>
              </a:solidFill>
              <a:latin typeface="Ariston" pitchFamily="66" charset="0"/>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800"/>
                                        <p:tgtEl>
                                          <p:spTgt spid="10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fade">
                                      <p:cBhvr>
                                        <p:cTn id="10" dur="800"/>
                                        <p:tgtEl>
                                          <p:spTgt spid="10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fade">
                                      <p:cBhvr>
                                        <p:cTn id="13" dur="800"/>
                                        <p:tgtEl>
                                          <p:spTgt spid="10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fade">
                                      <p:cBhvr>
                                        <p:cTn id="16" dur="800"/>
                                        <p:tgtEl>
                                          <p:spTgt spid="102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fade">
                                      <p:cBhvr>
                                        <p:cTn id="19" dur="800"/>
                                        <p:tgtEl>
                                          <p:spTgt spid="102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00"/>
                                        <p:tgtEl>
                                          <p:spTgt spid="1028">
                                            <p:txEl>
                                              <p:pRg st="0" end="0"/>
                                            </p:txEl>
                                          </p:spTgt>
                                        </p:tgtEl>
                                      </p:cBhvr>
                                    </p:animEffect>
                                    <p:set>
                                      <p:cBhvr>
                                        <p:cTn id="27" dur="1" fill="hold">
                                          <p:stCondLst>
                                            <p:cond delay="999"/>
                                          </p:stCondLst>
                                        </p:cTn>
                                        <p:tgtEl>
                                          <p:spTgt spid="1028">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1028">
                                            <p:txEl>
                                              <p:pRg st="1" end="1"/>
                                            </p:txEl>
                                          </p:spTgt>
                                        </p:tgtEl>
                                      </p:cBhvr>
                                    </p:animEffect>
                                    <p:set>
                                      <p:cBhvr>
                                        <p:cTn id="30" dur="1" fill="hold">
                                          <p:stCondLst>
                                            <p:cond delay="999"/>
                                          </p:stCondLst>
                                        </p:cTn>
                                        <p:tgtEl>
                                          <p:spTgt spid="1028">
                                            <p:txEl>
                                              <p:pRg st="1" end="1"/>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1028">
                                            <p:txEl>
                                              <p:pRg st="2" end="2"/>
                                            </p:txEl>
                                          </p:spTgt>
                                        </p:tgtEl>
                                      </p:cBhvr>
                                    </p:animEffect>
                                    <p:set>
                                      <p:cBhvr>
                                        <p:cTn id="33" dur="1" fill="hold">
                                          <p:stCondLst>
                                            <p:cond delay="999"/>
                                          </p:stCondLst>
                                        </p:cTn>
                                        <p:tgtEl>
                                          <p:spTgt spid="1028">
                                            <p:txEl>
                                              <p:pRg st="2" end="2"/>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1028">
                                            <p:txEl>
                                              <p:pRg st="3" end="3"/>
                                            </p:txEl>
                                          </p:spTgt>
                                        </p:tgtEl>
                                      </p:cBhvr>
                                    </p:animEffect>
                                    <p:set>
                                      <p:cBhvr>
                                        <p:cTn id="36" dur="1" fill="hold">
                                          <p:stCondLst>
                                            <p:cond delay="999"/>
                                          </p:stCondLst>
                                        </p:cTn>
                                        <p:tgtEl>
                                          <p:spTgt spid="1028">
                                            <p:txEl>
                                              <p:pRg st="3" end="3"/>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1000"/>
                                        <p:tgtEl>
                                          <p:spTgt spid="1028">
                                            <p:txEl>
                                              <p:pRg st="4" end="4"/>
                                            </p:txEl>
                                          </p:spTgt>
                                        </p:tgtEl>
                                      </p:cBhvr>
                                    </p:animEffect>
                                    <p:set>
                                      <p:cBhvr>
                                        <p:cTn id="39" dur="1" fill="hold">
                                          <p:stCondLst>
                                            <p:cond delay="999"/>
                                          </p:stCondLst>
                                        </p:cTn>
                                        <p:tgtEl>
                                          <p:spTgt spid="1028">
                                            <p:txEl>
                                              <p:pRg st="4" end="4"/>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1027"/>
                                        </p:tgtEl>
                                      </p:cBhvr>
                                    </p:animEffect>
                                    <p:set>
                                      <p:cBhvr>
                                        <p:cTn id="42" dur="1" fill="hold">
                                          <p:stCondLst>
                                            <p:cond delay="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7" grpId="1"/>
      <p:bldP spid="1028" grpId="0" build="p"/>
      <p:bldP spid="1028" grpId="1" build="p"/>
    </p:bld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l="-1000" r="-1000"/>
          </a:stretch>
        </a:blipFill>
        <a:effectLst/>
      </p:bgPr>
    </p:bg>
    <p:spTree>
      <p:nvGrpSpPr>
        <p:cNvPr id="1" name=""/>
        <p:cNvGrpSpPr/>
        <p:nvPr/>
      </p:nvGrpSpPr>
      <p:grpSpPr>
        <a:xfrm>
          <a:off x="0" y="0"/>
          <a:ext cx="0" cy="0"/>
          <a:chOff x="0" y="0"/>
          <a:chExt cx="0" cy="0"/>
        </a:xfrm>
      </p:grpSpPr>
      <p:pic>
        <p:nvPicPr>
          <p:cNvPr id="1026" name="Picture 2" descr="K:\ProPowerPoint\Шаблоны\Образование\Математика\MathSlai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757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Заголовок 1"/>
          <p:cNvSpPr>
            <a:spLocks noGrp="1"/>
          </p:cNvSpPr>
          <p:nvPr>
            <p:ph type="title"/>
          </p:nvPr>
        </p:nvSpPr>
        <p:spPr bwMode="auto">
          <a:xfrm>
            <a:off x="457200" y="274638"/>
            <a:ext cx="8229600"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916113"/>
            <a:ext cx="8229600" cy="421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800"/>
                                        <p:tgtEl>
                                          <p:spTgt spid="10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fade">
                                      <p:cBhvr>
                                        <p:cTn id="10" dur="800"/>
                                        <p:tgtEl>
                                          <p:spTgt spid="10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fade">
                                      <p:cBhvr>
                                        <p:cTn id="13" dur="800"/>
                                        <p:tgtEl>
                                          <p:spTgt spid="10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fade">
                                      <p:cBhvr>
                                        <p:cTn id="16" dur="800"/>
                                        <p:tgtEl>
                                          <p:spTgt spid="102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fade">
                                      <p:cBhvr>
                                        <p:cTn id="19" dur="800"/>
                                        <p:tgtEl>
                                          <p:spTgt spid="102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00"/>
                                        <p:tgtEl>
                                          <p:spTgt spid="1028">
                                            <p:txEl>
                                              <p:pRg st="0" end="0"/>
                                            </p:txEl>
                                          </p:spTgt>
                                        </p:tgtEl>
                                      </p:cBhvr>
                                    </p:animEffect>
                                    <p:set>
                                      <p:cBhvr>
                                        <p:cTn id="27" dur="1" fill="hold">
                                          <p:stCondLst>
                                            <p:cond delay="999"/>
                                          </p:stCondLst>
                                        </p:cTn>
                                        <p:tgtEl>
                                          <p:spTgt spid="1028">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1028">
                                            <p:txEl>
                                              <p:pRg st="1" end="1"/>
                                            </p:txEl>
                                          </p:spTgt>
                                        </p:tgtEl>
                                      </p:cBhvr>
                                    </p:animEffect>
                                    <p:set>
                                      <p:cBhvr>
                                        <p:cTn id="30" dur="1" fill="hold">
                                          <p:stCondLst>
                                            <p:cond delay="999"/>
                                          </p:stCondLst>
                                        </p:cTn>
                                        <p:tgtEl>
                                          <p:spTgt spid="1028">
                                            <p:txEl>
                                              <p:pRg st="1" end="1"/>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1028">
                                            <p:txEl>
                                              <p:pRg st="2" end="2"/>
                                            </p:txEl>
                                          </p:spTgt>
                                        </p:tgtEl>
                                      </p:cBhvr>
                                    </p:animEffect>
                                    <p:set>
                                      <p:cBhvr>
                                        <p:cTn id="33" dur="1" fill="hold">
                                          <p:stCondLst>
                                            <p:cond delay="999"/>
                                          </p:stCondLst>
                                        </p:cTn>
                                        <p:tgtEl>
                                          <p:spTgt spid="1028">
                                            <p:txEl>
                                              <p:pRg st="2" end="2"/>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1028">
                                            <p:txEl>
                                              <p:pRg st="3" end="3"/>
                                            </p:txEl>
                                          </p:spTgt>
                                        </p:tgtEl>
                                      </p:cBhvr>
                                    </p:animEffect>
                                    <p:set>
                                      <p:cBhvr>
                                        <p:cTn id="36" dur="1" fill="hold">
                                          <p:stCondLst>
                                            <p:cond delay="999"/>
                                          </p:stCondLst>
                                        </p:cTn>
                                        <p:tgtEl>
                                          <p:spTgt spid="1028">
                                            <p:txEl>
                                              <p:pRg st="3" end="3"/>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1000"/>
                                        <p:tgtEl>
                                          <p:spTgt spid="1028">
                                            <p:txEl>
                                              <p:pRg st="4" end="4"/>
                                            </p:txEl>
                                          </p:spTgt>
                                        </p:tgtEl>
                                      </p:cBhvr>
                                    </p:animEffect>
                                    <p:set>
                                      <p:cBhvr>
                                        <p:cTn id="39" dur="1" fill="hold">
                                          <p:stCondLst>
                                            <p:cond delay="999"/>
                                          </p:stCondLst>
                                        </p:cTn>
                                        <p:tgtEl>
                                          <p:spTgt spid="1028">
                                            <p:txEl>
                                              <p:pRg st="4" end="4"/>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1027"/>
                                        </p:tgtEl>
                                      </p:cBhvr>
                                    </p:animEffect>
                                    <p:set>
                                      <p:cBhvr>
                                        <p:cTn id="42" dur="1" fill="hold">
                                          <p:stCondLst>
                                            <p:cond delay="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7" grpId="1"/>
      <p:bldP spid="1028" grpId="0" build="p"/>
      <p:bldP spid="1028" grpId="1" build="p"/>
    </p:bldLst>
  </p:timing>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l="-1000" r="-1000"/>
          </a:stretch>
        </a:blipFill>
        <a:effectLst/>
      </p:bgPr>
    </p:bg>
    <p:spTree>
      <p:nvGrpSpPr>
        <p:cNvPr id="1" name=""/>
        <p:cNvGrpSpPr/>
        <p:nvPr/>
      </p:nvGrpSpPr>
      <p:grpSpPr>
        <a:xfrm>
          <a:off x="0" y="0"/>
          <a:ext cx="0" cy="0"/>
          <a:chOff x="0" y="0"/>
          <a:chExt cx="0" cy="0"/>
        </a:xfrm>
      </p:grpSpPr>
      <p:pic>
        <p:nvPicPr>
          <p:cNvPr id="1026" name="Picture 2" descr="K:\ProPowerPoint\Шаблоны\ОБРАЗОВАНИЕ\Физика\FizikaSlid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Заголовок 1"/>
          <p:cNvSpPr>
            <a:spLocks noGrp="1"/>
          </p:cNvSpPr>
          <p:nvPr>
            <p:ph type="title"/>
          </p:nvPr>
        </p:nvSpPr>
        <p:spPr bwMode="auto">
          <a:xfrm>
            <a:off x="457200" y="692150"/>
            <a:ext cx="8229600" cy="72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9" name="TextBox 6"/>
          <p:cNvSpPr txBox="1">
            <a:spLocks noChangeArrowheads="1"/>
          </p:cNvSpPr>
          <p:nvPr/>
        </p:nvSpPr>
        <p:spPr bwMode="auto">
          <a:xfrm>
            <a:off x="7729538" y="6581775"/>
            <a:ext cx="14144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smtClean="0">
                <a:solidFill>
                  <a:srgbClr val="558ED5"/>
                </a:solidFill>
                <a:latin typeface="Ariston" pitchFamily="66" charset="0"/>
              </a:rPr>
              <a:t>ProPowerPoint.Ru</a:t>
            </a:r>
            <a:endParaRPr lang="ru-RU" sz="1200" smtClean="0">
              <a:solidFill>
                <a:srgbClr val="558ED5"/>
              </a:solidFill>
              <a:latin typeface="Ariston" pitchFamily="66" charset="0"/>
            </a:endParaRPr>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11" r:id="rId3"/>
    <p:sldLayoutId id="2147483912"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800"/>
                                        <p:tgtEl>
                                          <p:spTgt spid="10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fade">
                                      <p:cBhvr>
                                        <p:cTn id="10" dur="800"/>
                                        <p:tgtEl>
                                          <p:spTgt spid="10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fade">
                                      <p:cBhvr>
                                        <p:cTn id="13" dur="800"/>
                                        <p:tgtEl>
                                          <p:spTgt spid="10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fade">
                                      <p:cBhvr>
                                        <p:cTn id="16" dur="800"/>
                                        <p:tgtEl>
                                          <p:spTgt spid="102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fade">
                                      <p:cBhvr>
                                        <p:cTn id="19" dur="800"/>
                                        <p:tgtEl>
                                          <p:spTgt spid="102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1000"/>
                                        <p:tgtEl>
                                          <p:spTgt spid="1028">
                                            <p:txEl>
                                              <p:pRg st="0" end="0"/>
                                            </p:txEl>
                                          </p:spTgt>
                                        </p:tgtEl>
                                      </p:cBhvr>
                                    </p:animEffect>
                                    <p:set>
                                      <p:cBhvr>
                                        <p:cTn id="27" dur="1" fill="hold">
                                          <p:stCondLst>
                                            <p:cond delay="999"/>
                                          </p:stCondLst>
                                        </p:cTn>
                                        <p:tgtEl>
                                          <p:spTgt spid="1028">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1028">
                                            <p:txEl>
                                              <p:pRg st="1" end="1"/>
                                            </p:txEl>
                                          </p:spTgt>
                                        </p:tgtEl>
                                      </p:cBhvr>
                                    </p:animEffect>
                                    <p:set>
                                      <p:cBhvr>
                                        <p:cTn id="30" dur="1" fill="hold">
                                          <p:stCondLst>
                                            <p:cond delay="999"/>
                                          </p:stCondLst>
                                        </p:cTn>
                                        <p:tgtEl>
                                          <p:spTgt spid="1028">
                                            <p:txEl>
                                              <p:pRg st="1" end="1"/>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1028">
                                            <p:txEl>
                                              <p:pRg st="2" end="2"/>
                                            </p:txEl>
                                          </p:spTgt>
                                        </p:tgtEl>
                                      </p:cBhvr>
                                    </p:animEffect>
                                    <p:set>
                                      <p:cBhvr>
                                        <p:cTn id="33" dur="1" fill="hold">
                                          <p:stCondLst>
                                            <p:cond delay="999"/>
                                          </p:stCondLst>
                                        </p:cTn>
                                        <p:tgtEl>
                                          <p:spTgt spid="1028">
                                            <p:txEl>
                                              <p:pRg st="2" end="2"/>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1028">
                                            <p:txEl>
                                              <p:pRg st="3" end="3"/>
                                            </p:txEl>
                                          </p:spTgt>
                                        </p:tgtEl>
                                      </p:cBhvr>
                                    </p:animEffect>
                                    <p:set>
                                      <p:cBhvr>
                                        <p:cTn id="36" dur="1" fill="hold">
                                          <p:stCondLst>
                                            <p:cond delay="999"/>
                                          </p:stCondLst>
                                        </p:cTn>
                                        <p:tgtEl>
                                          <p:spTgt spid="1028">
                                            <p:txEl>
                                              <p:pRg st="3" end="3"/>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1000"/>
                                        <p:tgtEl>
                                          <p:spTgt spid="1028">
                                            <p:txEl>
                                              <p:pRg st="4" end="4"/>
                                            </p:txEl>
                                          </p:spTgt>
                                        </p:tgtEl>
                                      </p:cBhvr>
                                    </p:animEffect>
                                    <p:set>
                                      <p:cBhvr>
                                        <p:cTn id="39" dur="1" fill="hold">
                                          <p:stCondLst>
                                            <p:cond delay="999"/>
                                          </p:stCondLst>
                                        </p:cTn>
                                        <p:tgtEl>
                                          <p:spTgt spid="1028">
                                            <p:txEl>
                                              <p:pRg st="4" end="4"/>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1027"/>
                                        </p:tgtEl>
                                      </p:cBhvr>
                                    </p:animEffect>
                                    <p:set>
                                      <p:cBhvr>
                                        <p:cTn id="42" dur="1" fill="hold">
                                          <p:stCondLst>
                                            <p:cond delay="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7" grpId="1"/>
      <p:bldP spid="1028" grpId="0" build="p"/>
      <p:bldP spid="1028" grpId="1" build="p"/>
    </p:bld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images.google.co.uk/imgres?imgurl=http://www.doversherborn.org/doverelementary/Library/CANADA/identify.gif&amp;imgrefurl=http://www.doversherborn.org/doverelementary/Library/CANADA/MainIdea.htm&amp;usg=__UqZmnNVfJfuvzoWSz5bG6fhAtNE=&amp;h=269&amp;w=253&amp;sz=3&amp;hl=en&amp;start=1&amp;um=1&amp;tbnid=z5H8j6zZOFKmlM:&amp;tbnh=113&amp;tbnw=106&amp;prev=/images?q=identify&amp;hl=en&amp;um=1" TargetMode="External"/><Relationship Id="rId1" Type="http://schemas.openxmlformats.org/officeDocument/2006/relationships/slideLayout" Target="../slideLayouts/slideLayout26.xml"/><Relationship Id="rId5" Type="http://schemas.openxmlformats.org/officeDocument/2006/relationships/image" Target="../media/image39.jpeg"/><Relationship Id="rId4" Type="http://schemas.openxmlformats.org/officeDocument/2006/relationships/hyperlink" Target="http://images.google.co.uk/imgres?imgurl=http://astonguild.org.uk/files/jobshop/success(1).jpg&amp;imgrefurl=http://www.astonguild.org.uk/jobshop/index.php?page=article&amp;news_id=695&amp;usg=__Km_RIGHTV6W0HCJER_LeOjln7IU=&amp;h=300&amp;w=300&amp;sz=18&amp;hl=en&amp;start=20&amp;um=1&amp;tbnid=bbQnWktSHRcdqM:&amp;tbnh=116&amp;tbnw=116&amp;prev=/images?q=success&amp;hl=en&amp;um=1"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0.gif"/><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39552" y="3068960"/>
            <a:ext cx="8388424" cy="3168352"/>
          </a:xfrm>
        </p:spPr>
        <p:txBody>
          <a:bodyPr>
            <a:noAutofit/>
          </a:bodyPr>
          <a:lstStyle/>
          <a:p>
            <a:pPr algn="r"/>
            <a:r>
              <a:rPr lang="kk-KZ" sz="4400" dirty="0">
                <a:solidFill>
                  <a:srgbClr val="FFFF00"/>
                </a:solidFill>
                <a:effectLst/>
                <a:latin typeface="Times New Roman" pitchFamily="18" charset="0"/>
                <a:cs typeface="Times New Roman" pitchFamily="18" charset="0"/>
              </a:rPr>
              <a:t>Ойлау таным процесі </a:t>
            </a:r>
            <a:r>
              <a:rPr lang="kk-KZ" sz="4400" dirty="0" smtClean="0">
                <a:solidFill>
                  <a:srgbClr val="FFFF00"/>
                </a:solidFill>
                <a:effectLst/>
                <a:latin typeface="Times New Roman" pitchFamily="18" charset="0"/>
                <a:cs typeface="Times New Roman" pitchFamily="18" charset="0"/>
              </a:rPr>
              <a:t>ретінде</a:t>
            </a:r>
            <a:br>
              <a:rPr lang="kk-KZ" sz="4400" dirty="0" smtClean="0">
                <a:solidFill>
                  <a:srgbClr val="FFFF00"/>
                </a:solidFill>
                <a:effectLst/>
                <a:latin typeface="Times New Roman" pitchFamily="18" charset="0"/>
                <a:cs typeface="Times New Roman" pitchFamily="18" charset="0"/>
              </a:rPr>
            </a:br>
            <a:r>
              <a:rPr lang="kk-KZ" sz="4400" b="1" i="1" dirty="0" smtClean="0">
                <a:solidFill>
                  <a:srgbClr val="FFFF00"/>
                </a:solidFill>
                <a:latin typeface="Times New Roman" pitchFamily="18" charset="0"/>
                <a:cs typeface="Times New Roman" pitchFamily="18" charset="0"/>
              </a:rPr>
              <a:t/>
            </a:r>
            <a:br>
              <a:rPr lang="kk-KZ" sz="4400" b="1" i="1" dirty="0" smtClean="0">
                <a:solidFill>
                  <a:srgbClr val="FFFF00"/>
                </a:solidFill>
                <a:latin typeface="Times New Roman" pitchFamily="18" charset="0"/>
                <a:cs typeface="Times New Roman" pitchFamily="18" charset="0"/>
              </a:rPr>
            </a:br>
            <a:r>
              <a:rPr lang="kk-KZ" sz="3200" b="1" i="1" dirty="0" smtClean="0">
                <a:solidFill>
                  <a:srgbClr val="FFFF00"/>
                </a:solidFill>
                <a:latin typeface="Times New Roman" pitchFamily="18" charset="0"/>
                <a:cs typeface="Times New Roman" pitchFamily="18" charset="0"/>
              </a:rPr>
              <a:t>10 лекция</a:t>
            </a:r>
            <a:r>
              <a:rPr lang="ru-RU" sz="4400" b="1" i="1" dirty="0" smtClean="0">
                <a:latin typeface="Times New Roman" pitchFamily="18" charset="0"/>
                <a:cs typeface="Times New Roman" pitchFamily="18" charset="0"/>
              </a:rPr>
              <a:t/>
            </a:r>
            <a:br>
              <a:rPr lang="ru-RU" sz="4400" b="1" i="1" dirty="0" smtClean="0">
                <a:latin typeface="Times New Roman" pitchFamily="18" charset="0"/>
                <a:cs typeface="Times New Roman" pitchFamily="18" charset="0"/>
              </a:rPr>
            </a:br>
            <a:endParaRPr lang="ru-RU" sz="4400" b="1" i="1"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188640"/>
            <a:ext cx="3888432" cy="864095"/>
          </a:xfrm>
        </p:spPr>
        <p:txBody>
          <a:bodyPr>
            <a:normAutofit/>
          </a:bodyPr>
          <a:lstStyle/>
          <a:p>
            <a:r>
              <a:rPr lang="kk-KZ" sz="2400" dirty="0" smtClean="0">
                <a:latin typeface="Times New Roman" pitchFamily="18" charset="0"/>
                <a:cs typeface="Times New Roman" pitchFamily="18" charset="0"/>
              </a:rPr>
              <a:t>БІРІНШІ </a:t>
            </a:r>
            <a:r>
              <a:rPr lang="kk-KZ" sz="2400" cap="none" dirty="0" smtClean="0">
                <a:latin typeface="Times New Roman" pitchFamily="18" charset="0"/>
                <a:cs typeface="Times New Roman" pitchFamily="18" charset="0"/>
              </a:rPr>
              <a:t>және</a:t>
            </a:r>
            <a:r>
              <a:rPr lang="kk-KZ" sz="2400" dirty="0" smtClean="0">
                <a:latin typeface="Times New Roman" pitchFamily="18" charset="0"/>
                <a:cs typeface="Times New Roman" pitchFamily="18" charset="0"/>
              </a:rPr>
              <a:t> ЕКІНШІ СИГНАЛ ЖҮЙЕСІ</a:t>
            </a:r>
            <a:endParaRPr lang="ru-RU" sz="2400" dirty="0">
              <a:latin typeface="Times New Roman" pitchFamily="18" charset="0"/>
              <a:cs typeface="Times New Roman" pitchFamily="18" charset="0"/>
            </a:endParaRPr>
          </a:p>
        </p:txBody>
      </p:sp>
      <p:sp>
        <p:nvSpPr>
          <p:cNvPr id="4" name="Текст 3"/>
          <p:cNvSpPr>
            <a:spLocks noGrp="1"/>
          </p:cNvSpPr>
          <p:nvPr>
            <p:ph type="body" idx="2"/>
          </p:nvPr>
        </p:nvSpPr>
        <p:spPr>
          <a:xfrm>
            <a:off x="1907704" y="1268760"/>
            <a:ext cx="3816424" cy="5400600"/>
          </a:xfrm>
        </p:spPr>
        <p:txBody>
          <a:bodyPr>
            <a:noAutofit/>
          </a:bodyPr>
          <a:lstStyle/>
          <a:p>
            <a:r>
              <a:rPr lang="kk-KZ" sz="1800" dirty="0" smtClean="0">
                <a:latin typeface="Times New Roman" pitchFamily="18" charset="0"/>
                <a:cs typeface="Times New Roman" pitchFamily="18" charset="0"/>
              </a:rPr>
              <a:t>Ойлаудың физиологиялық негіздері </a:t>
            </a:r>
            <a:r>
              <a:rPr lang="kk-KZ" sz="1800" b="1" dirty="0" smtClean="0">
                <a:solidFill>
                  <a:schemeClr val="accent3">
                    <a:lumMod val="50000"/>
                  </a:schemeClr>
                </a:solidFill>
                <a:latin typeface="Times New Roman" pitchFamily="18" charset="0"/>
                <a:cs typeface="Times New Roman" pitchFamily="18" charset="0"/>
              </a:rPr>
              <a:t>И.П.Павловтың</a:t>
            </a:r>
            <a:r>
              <a:rPr lang="kk-KZ" sz="1800" b="1" dirty="0" smtClean="0">
                <a:latin typeface="Times New Roman" pitchFamily="18" charset="0"/>
                <a:cs typeface="Times New Roman" pitchFamily="18" charset="0"/>
              </a:rPr>
              <a:t> </a:t>
            </a:r>
            <a:r>
              <a:rPr lang="kk-KZ" sz="1800" i="1" dirty="0" smtClean="0">
                <a:latin typeface="Times New Roman" pitchFamily="18" charset="0"/>
                <a:cs typeface="Times New Roman" pitchFamily="18" charset="0"/>
              </a:rPr>
              <a:t>бірінші  </a:t>
            </a:r>
            <a:r>
              <a:rPr lang="kk-KZ" sz="1800" dirty="0" smtClean="0">
                <a:latin typeface="Times New Roman" pitchFamily="18" charset="0"/>
                <a:cs typeface="Times New Roman" pitchFamily="18" charset="0"/>
              </a:rPr>
              <a:t> және </a:t>
            </a:r>
            <a:r>
              <a:rPr lang="kk-KZ" sz="1800" i="1" dirty="0" smtClean="0">
                <a:latin typeface="Times New Roman" pitchFamily="18" charset="0"/>
                <a:cs typeface="Times New Roman" pitchFamily="18" charset="0"/>
              </a:rPr>
              <a:t>екінші </a:t>
            </a:r>
            <a:r>
              <a:rPr lang="kk-KZ" sz="1800" dirty="0" smtClean="0">
                <a:latin typeface="Times New Roman" pitchFamily="18" charset="0"/>
                <a:cs typeface="Times New Roman" pitchFamily="18" charset="0"/>
              </a:rPr>
              <a:t>сигнал жүйесі жөніндегі іліміне байланысты түсіндіріледі. Ойлау </a:t>
            </a:r>
            <a:r>
              <a:rPr lang="en-US" sz="1800" dirty="0" smtClean="0">
                <a:latin typeface="Times New Roman" pitchFamily="18" charset="0"/>
                <a:cs typeface="Times New Roman" pitchFamily="18" charset="0"/>
              </a:rPr>
              <a:t>– </a:t>
            </a:r>
            <a:r>
              <a:rPr lang="kk-KZ" sz="1800" dirty="0" smtClean="0">
                <a:latin typeface="Times New Roman" pitchFamily="18" charset="0"/>
                <a:cs typeface="Times New Roman" pitchFamily="18" charset="0"/>
              </a:rPr>
              <a:t>ми қабығының күрделі формадағы анализдік</a:t>
            </a:r>
            <a:r>
              <a:rPr lang="en-US" sz="1800" dirty="0" smtClean="0">
                <a:latin typeface="Times New Roman" pitchFamily="18" charset="0"/>
                <a:cs typeface="Times New Roman" pitchFamily="18" charset="0"/>
              </a:rPr>
              <a:t>-</a:t>
            </a:r>
            <a:r>
              <a:rPr lang="kk-KZ" sz="1800" dirty="0" smtClean="0">
                <a:latin typeface="Times New Roman" pitchFamily="18" charset="0"/>
                <a:cs typeface="Times New Roman" pitchFamily="18" charset="0"/>
              </a:rPr>
              <a:t>синтездік қызметінің нәтижесі, мұнда екінші сигнал жүйесінің уақытша нерв байланыстары жетекші  роль атқарады. Екінші сигнал жүйесінде нерв қызметінің өз алдына дербес заңдары бар деуге болмайды. Сигнал жүйелерінің мидағы заңдылықтары  бірдей. Олардың айырмашылықтары мынада: егер екінші сигнал жүйесіндегі реакциялар нақтылы құбылыстарға байланысты туса, екінші сигнал жүйесі оларды жалпылап отырады. </a:t>
            </a:r>
            <a:endParaRPr lang="ru-RU" sz="1800" dirty="0">
              <a:latin typeface="Times New Roman" pitchFamily="18" charset="0"/>
              <a:cs typeface="Times New Roman" pitchFamily="18" charset="0"/>
            </a:endParaRPr>
          </a:p>
        </p:txBody>
      </p:sp>
      <p:sp>
        <p:nvSpPr>
          <p:cNvPr id="7" name="Блок-схема: данные 6"/>
          <p:cNvSpPr/>
          <p:nvPr/>
        </p:nvSpPr>
        <p:spPr>
          <a:xfrm>
            <a:off x="5786446" y="285728"/>
            <a:ext cx="3071802" cy="471490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Picture 2"/>
          <p:cNvPicPr>
            <a:picLocks noChangeAspect="1" noChangeArrowheads="1"/>
          </p:cNvPicPr>
          <p:nvPr/>
        </p:nvPicPr>
        <p:blipFill>
          <a:blip r:embed="rId2" cstate="print"/>
          <a:srcRect/>
          <a:stretch>
            <a:fillRect/>
          </a:stretch>
        </p:blipFill>
        <p:spPr bwMode="auto">
          <a:xfrm rot="385440">
            <a:off x="6472654" y="550883"/>
            <a:ext cx="1928794" cy="4143404"/>
          </a:xfrm>
          <a:prstGeom prst="rect">
            <a:avLst/>
          </a:prstGeom>
          <a:noFill/>
          <a:ln w="9525">
            <a:noFill/>
            <a:miter lim="800000"/>
            <a:headEnd/>
            <a:tailEnd/>
          </a:ln>
          <a:effectLst/>
        </p:spPr>
      </p:pic>
      <p:sp>
        <p:nvSpPr>
          <p:cNvPr id="9" name="Блок-схема: решение 8"/>
          <p:cNvSpPr/>
          <p:nvPr/>
        </p:nvSpPr>
        <p:spPr>
          <a:xfrm>
            <a:off x="5500694" y="5072074"/>
            <a:ext cx="3357586" cy="150017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bg1"/>
                </a:solidFill>
              </a:rPr>
              <a:t>И.П.Паввлов</a:t>
            </a:r>
          </a:p>
          <a:p>
            <a:pPr algn="ctr"/>
            <a:r>
              <a:rPr lang="en-US" dirty="0" smtClean="0">
                <a:solidFill>
                  <a:schemeClr val="bg1"/>
                </a:solidFill>
              </a:rPr>
              <a:t>(1849 - 1936)</a:t>
            </a:r>
            <a:endParaRPr lang="ru-RU" dirty="0">
              <a:solidFill>
                <a:schemeClr val="bg1"/>
              </a:solidFill>
            </a:endParaRPr>
          </a:p>
        </p:txBody>
      </p:sp>
    </p:spTree>
    <p:extLst>
      <p:ext uri="{BB962C8B-B14F-4D97-AF65-F5344CB8AC3E}">
        <p14:creationId xmlns="" xmlns:p14="http://schemas.microsoft.com/office/powerpoint/2010/main" val="447447006"/>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4810" y="1628800"/>
            <a:ext cx="4471990" cy="3240360"/>
          </a:xfrm>
        </p:spPr>
        <p:txBody>
          <a:bodyPr/>
          <a:lstStyle/>
          <a:p>
            <a:pPr marL="0" indent="0">
              <a:buNone/>
            </a:pPr>
            <a:r>
              <a:rPr lang="ru-RU" sz="3600" b="1" dirty="0" err="1" smtClean="0">
                <a:latin typeface="Times New Roman" pitchFamily="18" charset="0"/>
                <a:cs typeface="Times New Roman" pitchFamily="18" charset="0"/>
              </a:rPr>
              <a:t>Ойлау</a:t>
            </a:r>
            <a:r>
              <a:rPr lang="ru-RU" sz="3600" b="1" dirty="0" smtClean="0">
                <a:latin typeface="Times New Roman" pitchFamily="18" charset="0"/>
                <a:cs typeface="Times New Roman" pitchFamily="18" charset="0"/>
              </a:rPr>
              <a:t> – </a:t>
            </a:r>
            <a:r>
              <a:rPr lang="ru-RU" sz="3600" b="1" dirty="0" err="1" smtClean="0">
                <a:latin typeface="Times New Roman" pitchFamily="18" charset="0"/>
                <a:cs typeface="Times New Roman" pitchFamily="18" charset="0"/>
              </a:rPr>
              <a:t>ұғым</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пікір</a:t>
            </a:r>
            <a:r>
              <a:rPr lang="ru-RU" sz="3600" b="1" dirty="0" smtClean="0">
                <a:latin typeface="Times New Roman" pitchFamily="18" charset="0"/>
                <a:cs typeface="Times New Roman" pitchFamily="18" charset="0"/>
              </a:rPr>
              <a:t>, ой </a:t>
            </a:r>
            <a:r>
              <a:rPr lang="ru-RU" sz="3600" b="1" dirty="0" err="1" smtClean="0">
                <a:latin typeface="Times New Roman" pitchFamily="18" charset="0"/>
                <a:cs typeface="Times New Roman" pitchFamily="18" charset="0"/>
              </a:rPr>
              <a:t>қорытындысы</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бойынша</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жүзеге</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асады</a:t>
            </a:r>
            <a:r>
              <a:rPr lang="ru-RU" sz="3600" b="1" dirty="0" smtClean="0">
                <a:latin typeface="Times New Roman" pitchFamily="18" charset="0"/>
                <a:cs typeface="Times New Roman" pitchFamily="18" charset="0"/>
              </a:rPr>
              <a:t>. </a:t>
            </a:r>
            <a:endParaRPr lang="ru-RU" sz="36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214282" y="1857364"/>
            <a:ext cx="3810000" cy="3810000"/>
          </a:xfrm>
          <a:prstGeom prst="rect">
            <a:avLst/>
          </a:prstGeom>
          <a:noFill/>
          <a:ln w="9525">
            <a:noFill/>
            <a:miter lim="800000"/>
            <a:headEnd/>
            <a:tailEnd/>
          </a:ln>
          <a:effectLst/>
        </p:spPr>
      </p:pic>
    </p:spTree>
    <p:extLst>
      <p:ext uri="{BB962C8B-B14F-4D97-AF65-F5344CB8AC3E}">
        <p14:creationId xmlns:p14="http://schemas.microsoft.com/office/powerpoint/2010/main" xmlns="" val="32089491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1331640" y="548680"/>
            <a:ext cx="662473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Ойлаудың логикалық формалары</a:t>
            </a:r>
            <a:endParaRPr lang="ru-RU" dirty="0"/>
          </a:p>
        </p:txBody>
      </p:sp>
      <p:cxnSp>
        <p:nvCxnSpPr>
          <p:cNvPr id="8" name="Прямая со стрелкой 7"/>
          <p:cNvCxnSpPr/>
          <p:nvPr/>
        </p:nvCxnSpPr>
        <p:spPr>
          <a:xfrm>
            <a:off x="4422699" y="1124744"/>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7308304" y="980728"/>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1115616" y="1928810"/>
            <a:ext cx="1512168" cy="924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Ұғым</a:t>
            </a:r>
            <a:endParaRPr lang="ru-RU" dirty="0"/>
          </a:p>
        </p:txBody>
      </p:sp>
      <p:sp>
        <p:nvSpPr>
          <p:cNvPr id="12" name="Овал 11"/>
          <p:cNvSpPr/>
          <p:nvPr/>
        </p:nvSpPr>
        <p:spPr>
          <a:xfrm>
            <a:off x="3738623" y="1928810"/>
            <a:ext cx="136815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Пікір</a:t>
            </a:r>
            <a:endParaRPr lang="ru-RU" dirty="0"/>
          </a:p>
        </p:txBody>
      </p:sp>
      <p:sp>
        <p:nvSpPr>
          <p:cNvPr id="13" name="Овал 12"/>
          <p:cNvSpPr/>
          <p:nvPr/>
        </p:nvSpPr>
        <p:spPr>
          <a:xfrm>
            <a:off x="6372200" y="1928810"/>
            <a:ext cx="230425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Ой қорытындысы</a:t>
            </a:r>
            <a:endParaRPr lang="ru-RU" dirty="0"/>
          </a:p>
        </p:txBody>
      </p:sp>
      <p:sp>
        <p:nvSpPr>
          <p:cNvPr id="14" name="Стрелка вниз 13"/>
          <p:cNvSpPr/>
          <p:nvPr/>
        </p:nvSpPr>
        <p:spPr>
          <a:xfrm>
            <a:off x="1403569" y="2684436"/>
            <a:ext cx="864096" cy="972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a:off x="3383868" y="3889611"/>
            <a:ext cx="3132348" cy="1734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Бұл ойлаудың негізгі формасы, заттар мен құбылыстардың арасындағы байланыс не мақұлданады,не терістеледі</a:t>
            </a:r>
            <a:endParaRPr lang="ru-RU" dirty="0"/>
          </a:p>
        </p:txBody>
      </p:sp>
      <p:sp>
        <p:nvSpPr>
          <p:cNvPr id="17" name="Прямоугольник 16"/>
          <p:cNvSpPr/>
          <p:nvPr/>
        </p:nvSpPr>
        <p:spPr>
          <a:xfrm>
            <a:off x="6876256" y="3889611"/>
            <a:ext cx="2160240" cy="1734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Бұл бір немесе бірнеше пікірден , бір нақты пікір шығару</a:t>
            </a:r>
            <a:endParaRPr lang="ru-RU" dirty="0"/>
          </a:p>
        </p:txBody>
      </p:sp>
      <p:sp>
        <p:nvSpPr>
          <p:cNvPr id="18" name="Прямоугольник 17"/>
          <p:cNvSpPr/>
          <p:nvPr/>
        </p:nvSpPr>
        <p:spPr>
          <a:xfrm>
            <a:off x="323528" y="3889611"/>
            <a:ext cx="2736304" cy="1734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Бұл жалпы  заттардың қасиеттері адамның санасында бейнеленуі</a:t>
            </a:r>
            <a:endParaRPr lang="ru-RU" dirty="0"/>
          </a:p>
        </p:txBody>
      </p:sp>
      <p:sp>
        <p:nvSpPr>
          <p:cNvPr id="19" name="Стрелка вниз 18"/>
          <p:cNvSpPr/>
          <p:nvPr/>
        </p:nvSpPr>
        <p:spPr>
          <a:xfrm>
            <a:off x="3988008" y="2662371"/>
            <a:ext cx="869381" cy="972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Стрелка вниз 19"/>
          <p:cNvSpPr/>
          <p:nvPr/>
        </p:nvSpPr>
        <p:spPr>
          <a:xfrm>
            <a:off x="7089542" y="2684436"/>
            <a:ext cx="936104" cy="972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2" name="Прямая со стрелкой 21"/>
          <p:cNvCxnSpPr/>
          <p:nvPr/>
        </p:nvCxnSpPr>
        <p:spPr>
          <a:xfrm>
            <a:off x="1871700" y="980728"/>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4160722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214290"/>
            <a:ext cx="7168880" cy="830997"/>
          </a:xfrm>
          <a:prstGeom prst="rect">
            <a:avLst/>
          </a:prstGeom>
        </p:spPr>
        <p:txBody>
          <a:bodyPr wrap="square">
            <a:spAutoFit/>
          </a:bodyPr>
          <a:lstStyle/>
          <a:p>
            <a:pPr algn="ctr"/>
            <a:r>
              <a:rPr lang="ru-RU" sz="2400" b="1" i="1" dirty="0" err="1" smtClean="0">
                <a:solidFill>
                  <a:srgbClr val="002060"/>
                </a:solidFill>
                <a:latin typeface="Georgia" pitchFamily="18" charset="0"/>
                <a:cs typeface="Times New Roman" pitchFamily="18" charset="0"/>
              </a:rPr>
              <a:t>Ойлау</a:t>
            </a:r>
            <a:r>
              <a:rPr lang="ru-RU" sz="2400" b="1" i="1" dirty="0" smtClean="0">
                <a:solidFill>
                  <a:srgbClr val="002060"/>
                </a:solidFill>
                <a:latin typeface="Georgia" pitchFamily="18" charset="0"/>
                <a:cs typeface="Times New Roman" pitchFamily="18" charset="0"/>
              </a:rPr>
              <a:t> </a:t>
            </a:r>
            <a:r>
              <a:rPr lang="ru-RU" sz="2400" b="1" i="1" dirty="0" err="1" smtClean="0">
                <a:solidFill>
                  <a:srgbClr val="002060"/>
                </a:solidFill>
                <a:latin typeface="Georgia" pitchFamily="18" charset="0"/>
                <a:cs typeface="Times New Roman" pitchFamily="18" charset="0"/>
              </a:rPr>
              <a:t>формалары</a:t>
            </a:r>
            <a:r>
              <a:rPr lang="ru-RU" sz="2400" b="1" i="1" dirty="0" smtClean="0">
                <a:solidFill>
                  <a:srgbClr val="002060"/>
                </a:solidFill>
                <a:latin typeface="Georgia" pitchFamily="18" charset="0"/>
                <a:cs typeface="Times New Roman" pitchFamily="18" charset="0"/>
              </a:rPr>
              <a:t>:  </a:t>
            </a:r>
            <a:r>
              <a:rPr lang="ru-RU" sz="2400" b="1" i="1" dirty="0" err="1" smtClean="0">
                <a:solidFill>
                  <a:srgbClr val="002060"/>
                </a:solidFill>
                <a:latin typeface="Georgia" pitchFamily="18" charset="0"/>
                <a:cs typeface="Times New Roman" pitchFamily="18" charset="0"/>
              </a:rPr>
              <a:t>ұғым,  пікір</a:t>
            </a:r>
            <a:r>
              <a:rPr lang="ru-RU" sz="2400" b="1" i="1" dirty="0" smtClean="0">
                <a:solidFill>
                  <a:srgbClr val="002060"/>
                </a:solidFill>
                <a:latin typeface="Georgia" pitchFamily="18" charset="0"/>
                <a:cs typeface="Times New Roman" pitchFamily="18" charset="0"/>
              </a:rPr>
              <a:t>,  ой </a:t>
            </a:r>
            <a:r>
              <a:rPr lang="ru-RU" sz="2400" b="1" i="1" dirty="0" err="1" smtClean="0">
                <a:solidFill>
                  <a:srgbClr val="002060"/>
                </a:solidFill>
                <a:latin typeface="Georgia" pitchFamily="18" charset="0"/>
                <a:cs typeface="Times New Roman" pitchFamily="18" charset="0"/>
              </a:rPr>
              <a:t>қорытындысы</a:t>
            </a:r>
            <a:r>
              <a:rPr lang="ru-RU" sz="2400" b="1" i="1" dirty="0" smtClean="0">
                <a:solidFill>
                  <a:srgbClr val="002060"/>
                </a:solidFill>
                <a:latin typeface="Georgia" pitchFamily="18" charset="0"/>
                <a:cs typeface="Times New Roman" pitchFamily="18" charset="0"/>
              </a:rPr>
              <a:t>. </a:t>
            </a:r>
            <a:endParaRPr lang="ru-RU" sz="2400" b="1" i="1" dirty="0">
              <a:solidFill>
                <a:srgbClr val="002060"/>
              </a:solidFill>
              <a:latin typeface="Georgia" pitchFamily="18" charset="0"/>
              <a:cs typeface="Times New Roman" pitchFamily="18" charset="0"/>
            </a:endParaRPr>
          </a:p>
        </p:txBody>
      </p:sp>
      <p:graphicFrame>
        <p:nvGraphicFramePr>
          <p:cNvPr id="3" name="Схема 2"/>
          <p:cNvGraphicFramePr/>
          <p:nvPr/>
        </p:nvGraphicFramePr>
        <p:xfrm>
          <a:off x="1835696" y="1196752"/>
          <a:ext cx="6984776" cy="536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332656"/>
            <a:ext cx="6779096" cy="1453270"/>
          </a:xfrm>
        </p:spPr>
        <p:txBody>
          <a:bodyPr>
            <a:noAutofit/>
          </a:bodyPr>
          <a:lstStyle/>
          <a:p>
            <a:r>
              <a:rPr lang="kk-KZ" sz="2400" b="1" i="1" dirty="0" smtClean="0">
                <a:latin typeface="Georgia" pitchFamily="18" charset="0"/>
                <a:cs typeface="Times New Roman" pitchFamily="18" charset="0"/>
              </a:rPr>
              <a:t>Ойлаудың негізгі үш түрі кездеседі </a:t>
            </a:r>
            <a:r>
              <a:rPr lang="ru-RU" sz="2400" b="1" i="1" dirty="0" smtClean="0">
                <a:latin typeface="Georgia" pitchFamily="18" charset="0"/>
                <a:cs typeface="Times New Roman" pitchFamily="18" charset="0"/>
              </a:rPr>
              <a:t>: </a:t>
            </a:r>
            <a:r>
              <a:rPr lang="kk-KZ" sz="2400" b="1" i="1" dirty="0" smtClean="0">
                <a:latin typeface="Georgia" pitchFamily="18" charset="0"/>
                <a:cs typeface="Times New Roman" pitchFamily="18" charset="0"/>
              </a:rPr>
              <a:t>ұғым, пікір, ой қорытындысы</a:t>
            </a: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endParaRPr lang="ru-RU" sz="3200" dirty="0"/>
          </a:p>
        </p:txBody>
      </p:sp>
      <p:sp>
        <p:nvSpPr>
          <p:cNvPr id="4" name="Прямоугольник 3"/>
          <p:cNvSpPr/>
          <p:nvPr/>
        </p:nvSpPr>
        <p:spPr>
          <a:xfrm>
            <a:off x="2051720" y="1196752"/>
            <a:ext cx="7092280" cy="5109091"/>
          </a:xfrm>
          <a:prstGeom prst="rect">
            <a:avLst/>
          </a:prstGeom>
        </p:spPr>
        <p:txBody>
          <a:bodyPr wrap="square">
            <a:spAutoFit/>
          </a:bodyPr>
          <a:lstStyle/>
          <a:p>
            <a:r>
              <a:rPr lang="kk-KZ" b="1" i="1" dirty="0" smtClean="0">
                <a:latin typeface="Georgia" pitchFamily="18" charset="0"/>
                <a:cs typeface="Times New Roman" pitchFamily="18" charset="0"/>
              </a:rPr>
              <a:t>Ұғым</a:t>
            </a:r>
            <a:r>
              <a:rPr lang="kk-KZ" i="1" dirty="0" smtClean="0">
                <a:latin typeface="Georgia" pitchFamily="18" charset="0"/>
                <a:cs typeface="Times New Roman" pitchFamily="18" charset="0"/>
              </a:rPr>
              <a:t> – бұл заттар мен құбылыстардың жалпы және маңызды қасиеттерін бейнелейтін ойлаудың түрі. Ұғым бір-бірімен байланысты зат туралы түсніктерден –оның қасиеттері,жағдайлары,байланыстарыжәне қатынастарынан тұрады. Әрбір зат,әртүрлі көптеген қасиеттерді,белгілерді иеленеді. Түсініктердің жиынтығы ұғымды ашып көрсетеді және осы ұғымның мазмұнын құрайды.неғұрлым заттың маңызды белгіліері осы түсініктерде байқалса, соғұрлым мазмұны жағынан ұғым терең болады. Екі түрлі ұғымның түрі кездеседі</a:t>
            </a:r>
            <a:r>
              <a:rPr lang="ru-RU" i="1" dirty="0" smtClean="0">
                <a:latin typeface="Georgia" pitchFamily="18" charset="0"/>
                <a:cs typeface="Times New Roman" pitchFamily="18" charset="0"/>
              </a:rPr>
              <a:t>: </a:t>
            </a:r>
            <a:r>
              <a:rPr lang="ru-RU" i="1" dirty="0" err="1" smtClean="0">
                <a:latin typeface="Georgia" pitchFamily="18" charset="0"/>
                <a:cs typeface="Times New Roman" pitchFamily="18" charset="0"/>
              </a:rPr>
              <a:t>заттық немесе</a:t>
            </a:r>
            <a:r>
              <a:rPr lang="ru-RU" i="1" dirty="0" smtClean="0">
                <a:latin typeface="Georgia" pitchFamily="18" charset="0"/>
                <a:cs typeface="Times New Roman" pitchFamily="18" charset="0"/>
              </a:rPr>
              <a:t>  </a:t>
            </a:r>
            <a:r>
              <a:rPr lang="ru-RU" i="1" dirty="0" err="1" smtClean="0">
                <a:latin typeface="Georgia" pitchFamily="18" charset="0"/>
                <a:cs typeface="Times New Roman" pitchFamily="18" charset="0"/>
              </a:rPr>
              <a:t>нақтылы және дерексіз</a:t>
            </a:r>
            <a:r>
              <a:rPr lang="ru-RU" i="1" dirty="0" smtClean="0">
                <a:latin typeface="Georgia" pitchFamily="18" charset="0"/>
                <a:cs typeface="Times New Roman" pitchFamily="18" charset="0"/>
              </a:rPr>
              <a:t>.</a:t>
            </a:r>
          </a:p>
          <a:p>
            <a:r>
              <a:rPr lang="kk-KZ" b="1" i="1" dirty="0" smtClean="0">
                <a:latin typeface="Georgia" pitchFamily="18" charset="0"/>
                <a:cs typeface="Times New Roman" pitchFamily="18" charset="0"/>
              </a:rPr>
              <a:t>Заттың нақтылы ұғымы дегеніміз</a:t>
            </a:r>
            <a:r>
              <a:rPr lang="kk-KZ" i="1" dirty="0" smtClean="0">
                <a:latin typeface="Georgia" pitchFamily="18" charset="0"/>
                <a:cs typeface="Times New Roman" pitchFamily="18" charset="0"/>
              </a:rPr>
              <a:t>- заттарға тұтас түрде қарау. Мысалы</a:t>
            </a:r>
            <a:r>
              <a:rPr lang="ru-RU" i="1" dirty="0" smtClean="0">
                <a:latin typeface="Georgia" pitchFamily="18" charset="0"/>
                <a:cs typeface="Times New Roman" pitchFamily="18" charset="0"/>
              </a:rPr>
              <a:t>:</a:t>
            </a:r>
            <a:r>
              <a:rPr lang="kk-KZ" i="1" dirty="0" smtClean="0">
                <a:latin typeface="Georgia" pitchFamily="18" charset="0"/>
                <a:cs typeface="Times New Roman" pitchFamily="18" charset="0"/>
              </a:rPr>
              <a:t> адам,өсімдік,жануар т.б.</a:t>
            </a:r>
          </a:p>
          <a:p>
            <a:r>
              <a:rPr lang="kk-KZ" b="1" i="1" dirty="0" smtClean="0">
                <a:latin typeface="Georgia" pitchFamily="18" charset="0"/>
                <a:cs typeface="Times New Roman" pitchFamily="18" charset="0"/>
              </a:rPr>
              <a:t>Дерексіз немесе абстрактылы ұғым дегеніміз</a:t>
            </a:r>
            <a:r>
              <a:rPr lang="kk-KZ" i="1" dirty="0" smtClean="0">
                <a:latin typeface="Georgia" pitchFamily="18" charset="0"/>
                <a:cs typeface="Times New Roman" pitchFamily="18" charset="0"/>
              </a:rPr>
              <a:t>-ұғымдардың заттар мен құбылыстарға тұтас түрде қарамай, тек жеке қасиеттерге,сапаларға және жағдайларға қатысты. Мысалы</a:t>
            </a:r>
            <a:r>
              <a:rPr lang="ru-RU" i="1" dirty="0" smtClean="0">
                <a:latin typeface="Georgia" pitchFamily="18" charset="0"/>
                <a:cs typeface="Times New Roman" pitchFamily="18" charset="0"/>
              </a:rPr>
              <a:t>:</a:t>
            </a:r>
            <a:r>
              <a:rPr lang="kk-KZ" i="1" dirty="0" smtClean="0">
                <a:latin typeface="Georgia" pitchFamily="18" charset="0"/>
                <a:cs typeface="Times New Roman" pitchFamily="18" charset="0"/>
              </a:rPr>
              <a:t>адамгершілік туралы ұғым, ақша туралы ұғым т.б</a:t>
            </a:r>
            <a:r>
              <a:rPr lang="kk-KZ" sz="2000" i="1" dirty="0" smtClean="0">
                <a:latin typeface="Georgia" pitchFamily="18" charset="0"/>
                <a:cs typeface="Times New Roman" pitchFamily="18" charset="0"/>
              </a:rPr>
              <a:t>.</a:t>
            </a:r>
            <a:endParaRPr lang="ru-RU" sz="2000" i="1" dirty="0">
              <a:latin typeface="Georgia"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7704" y="642918"/>
            <a:ext cx="7022014" cy="2308324"/>
          </a:xfrm>
          <a:prstGeom prst="rect">
            <a:avLst/>
          </a:prstGeom>
        </p:spPr>
        <p:txBody>
          <a:bodyPr wrap="square">
            <a:spAutoFit/>
          </a:bodyPr>
          <a:lstStyle/>
          <a:p>
            <a:r>
              <a:rPr lang="kk-KZ" sz="2400" b="1" i="1" dirty="0" smtClean="0">
                <a:latin typeface="Georgia" pitchFamily="18" charset="0"/>
              </a:rPr>
              <a:t>Ой қорытындысы- </a:t>
            </a:r>
            <a:r>
              <a:rPr lang="kk-KZ" sz="2400" i="1" dirty="0" smtClean="0">
                <a:latin typeface="Georgia" pitchFamily="18" charset="0"/>
              </a:rPr>
              <a:t>бұл тарихи қалыптасқан ойлаудың логикалық түрі, ол арқылы бір немесе бірнеше белгілі пікірлерден жаңа пікір туады. Ой қорытындысы үшке бөлінеді</a:t>
            </a:r>
            <a:r>
              <a:rPr lang="ru-RU" sz="2400" i="1" dirty="0" smtClean="0">
                <a:latin typeface="Georgia" pitchFamily="18" charset="0"/>
              </a:rPr>
              <a:t>:</a:t>
            </a:r>
            <a:r>
              <a:rPr lang="kk-KZ" sz="2400" i="1" dirty="0" smtClean="0">
                <a:latin typeface="Georgia" pitchFamily="18" charset="0"/>
              </a:rPr>
              <a:t> индукция, дедукция және ұқсастық </a:t>
            </a:r>
            <a:r>
              <a:rPr lang="ru-RU" sz="2400" i="1" dirty="0" smtClean="0">
                <a:latin typeface="Georgia" pitchFamily="18" charset="0"/>
              </a:rPr>
              <a:t>(аналогия</a:t>
            </a:r>
            <a:r>
              <a:rPr lang="ru-RU" sz="2400" dirty="0" smtClean="0">
                <a:latin typeface="Georgia" pitchFamily="18" charset="0"/>
              </a:rPr>
              <a:t>) </a:t>
            </a:r>
            <a:endParaRPr lang="ru-RU" sz="2400" dirty="0">
              <a:latin typeface="Georgia" pitchFamily="18" charset="0"/>
            </a:endParaRPr>
          </a:p>
        </p:txBody>
      </p:sp>
      <p:sp>
        <p:nvSpPr>
          <p:cNvPr id="5" name="Прямоугольник 4"/>
          <p:cNvSpPr/>
          <p:nvPr/>
        </p:nvSpPr>
        <p:spPr>
          <a:xfrm>
            <a:off x="1982823" y="2951242"/>
            <a:ext cx="6879138" cy="3693319"/>
          </a:xfrm>
          <a:prstGeom prst="rect">
            <a:avLst/>
          </a:prstGeom>
        </p:spPr>
        <p:txBody>
          <a:bodyPr wrap="square">
            <a:spAutoFit/>
          </a:bodyPr>
          <a:lstStyle/>
          <a:p>
            <a:r>
              <a:rPr lang="ru-RU" sz="2400" b="1" i="1" dirty="0" smtClean="0">
                <a:latin typeface="Georgia" pitchFamily="18" charset="0"/>
              </a:rPr>
              <a:t>Индукция </a:t>
            </a:r>
            <a:r>
              <a:rPr lang="ru-RU" sz="2400" i="1" dirty="0" smtClean="0">
                <a:latin typeface="Georgia" pitchFamily="18" charset="0"/>
              </a:rPr>
              <a:t>де</a:t>
            </a:r>
            <a:r>
              <a:rPr lang="kk-KZ" sz="2400" i="1" dirty="0" smtClean="0">
                <a:latin typeface="Georgia" pitchFamily="18" charset="0"/>
              </a:rPr>
              <a:t>геніміз- бірнеше жалқы немесе жеке пікірлерден бір жалпы пікір жасау.</a:t>
            </a:r>
          </a:p>
          <a:p>
            <a:r>
              <a:rPr lang="kk-KZ" sz="2400" b="1" i="1" dirty="0" smtClean="0">
                <a:latin typeface="Georgia" pitchFamily="18" charset="0"/>
              </a:rPr>
              <a:t>Дедукция</a:t>
            </a:r>
            <a:r>
              <a:rPr lang="kk-KZ" sz="2400" i="1" dirty="0" smtClean="0">
                <a:latin typeface="Georgia" pitchFamily="18" charset="0"/>
              </a:rPr>
              <a:t>- бұл жалпы пікірлерден, деректерден жеке пікірлерге,деректерге көшудің жалпы заңдылықтар мен ережелерді білу негізінде жекелеген деректер мен құбылыстарды пайымдаудың тәсілі.</a:t>
            </a:r>
          </a:p>
          <a:p>
            <a:r>
              <a:rPr lang="kk-KZ" sz="2400" b="1" i="1" dirty="0" smtClean="0">
                <a:latin typeface="Georgia" pitchFamily="18" charset="0"/>
              </a:rPr>
              <a:t>Аналогия</a:t>
            </a:r>
            <a:r>
              <a:rPr lang="kk-KZ" sz="2400" i="1" dirty="0" smtClean="0">
                <a:latin typeface="Georgia" pitchFamily="18" charset="0"/>
              </a:rPr>
              <a:t>-ұқсастық бойынша ой қорытындыларын жасау</a:t>
            </a:r>
          </a:p>
          <a:p>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827584" y="764704"/>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Түсіну</a:t>
            </a:r>
            <a:endParaRPr lang="ru-RU" dirty="0"/>
          </a:p>
        </p:txBody>
      </p:sp>
      <p:sp>
        <p:nvSpPr>
          <p:cNvPr id="3" name="Овал 2"/>
          <p:cNvSpPr/>
          <p:nvPr/>
        </p:nvSpPr>
        <p:spPr>
          <a:xfrm>
            <a:off x="4120448" y="739343"/>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Пікір</a:t>
            </a:r>
            <a:endParaRPr lang="ru-RU" dirty="0"/>
          </a:p>
        </p:txBody>
      </p:sp>
      <p:sp>
        <p:nvSpPr>
          <p:cNvPr id="4" name="Овал 3"/>
          <p:cNvSpPr/>
          <p:nvPr/>
        </p:nvSpPr>
        <p:spPr>
          <a:xfrm>
            <a:off x="6804248" y="764704"/>
            <a:ext cx="201622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Ой қорытындысы</a:t>
            </a:r>
            <a:endParaRPr lang="ru-RU" dirty="0"/>
          </a:p>
        </p:txBody>
      </p:sp>
      <p:cxnSp>
        <p:nvCxnSpPr>
          <p:cNvPr id="6" name="Прямая со стрелкой 5"/>
          <p:cNvCxnSpPr/>
          <p:nvPr/>
        </p:nvCxnSpPr>
        <p:spPr>
          <a:xfrm flipH="1">
            <a:off x="827584" y="1772816"/>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2051720" y="1772816"/>
            <a:ext cx="50405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2" idx="4"/>
          </p:cNvCxnSpPr>
          <p:nvPr/>
        </p:nvCxnSpPr>
        <p:spPr>
          <a:xfrm>
            <a:off x="1691680" y="1772816"/>
            <a:ext cx="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p:cNvSpPr/>
          <p:nvPr/>
        </p:nvSpPr>
        <p:spPr>
          <a:xfrm>
            <a:off x="35496" y="2497355"/>
            <a:ext cx="136815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жалпы</a:t>
            </a:r>
            <a:endParaRPr lang="ru-RU" dirty="0"/>
          </a:p>
        </p:txBody>
      </p:sp>
      <p:sp>
        <p:nvSpPr>
          <p:cNvPr id="12" name="Скругленный прямоугольник 11"/>
          <p:cNvSpPr/>
          <p:nvPr/>
        </p:nvSpPr>
        <p:spPr>
          <a:xfrm>
            <a:off x="7252" y="2945175"/>
            <a:ext cx="1368152" cy="391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жеке</a:t>
            </a:r>
            <a:endParaRPr lang="ru-RU" dirty="0"/>
          </a:p>
        </p:txBody>
      </p:sp>
      <p:sp>
        <p:nvSpPr>
          <p:cNvPr id="14" name="Скругленный прямоугольник 13"/>
          <p:cNvSpPr/>
          <p:nvPr/>
        </p:nvSpPr>
        <p:spPr>
          <a:xfrm>
            <a:off x="2051720" y="2497355"/>
            <a:ext cx="151216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абстрактілі</a:t>
            </a:r>
            <a:endParaRPr lang="ru-RU" dirty="0"/>
          </a:p>
        </p:txBody>
      </p:sp>
      <p:sp>
        <p:nvSpPr>
          <p:cNvPr id="15" name="Скругленный прямоугольник 14"/>
          <p:cNvSpPr/>
          <p:nvPr/>
        </p:nvSpPr>
        <p:spPr>
          <a:xfrm>
            <a:off x="2051720" y="3105601"/>
            <a:ext cx="1512168" cy="288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нақты</a:t>
            </a:r>
            <a:endParaRPr lang="ru-RU" dirty="0"/>
          </a:p>
        </p:txBody>
      </p:sp>
      <p:sp>
        <p:nvSpPr>
          <p:cNvPr id="16" name="Скругленный прямоугольник 15"/>
          <p:cNvSpPr/>
          <p:nvPr/>
        </p:nvSpPr>
        <p:spPr>
          <a:xfrm>
            <a:off x="933837" y="3826055"/>
            <a:ext cx="145816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теориялық</a:t>
            </a:r>
            <a:endParaRPr lang="ru-RU" dirty="0"/>
          </a:p>
        </p:txBody>
      </p:sp>
      <p:sp>
        <p:nvSpPr>
          <p:cNvPr id="17" name="Скругленный прямоугольник 16"/>
          <p:cNvSpPr/>
          <p:nvPr/>
        </p:nvSpPr>
        <p:spPr>
          <a:xfrm>
            <a:off x="827584" y="4415617"/>
            <a:ext cx="1670669" cy="309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эмпирикалық</a:t>
            </a:r>
            <a:endParaRPr lang="ru-RU" dirty="0"/>
          </a:p>
        </p:txBody>
      </p:sp>
      <p:cxnSp>
        <p:nvCxnSpPr>
          <p:cNvPr id="19" name="Прямая со стрелкой 18"/>
          <p:cNvCxnSpPr/>
          <p:nvPr/>
        </p:nvCxnSpPr>
        <p:spPr>
          <a:xfrm>
            <a:off x="4967597" y="1781462"/>
            <a:ext cx="0" cy="2121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7813670" y="1772816"/>
            <a:ext cx="0" cy="134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3" idx="4"/>
          </p:cNvCxnSpPr>
          <p:nvPr/>
        </p:nvCxnSpPr>
        <p:spPr>
          <a:xfrm flipH="1">
            <a:off x="4419242" y="1747455"/>
            <a:ext cx="565302" cy="929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3" idx="4"/>
          </p:cNvCxnSpPr>
          <p:nvPr/>
        </p:nvCxnSpPr>
        <p:spPr>
          <a:xfrm>
            <a:off x="4984544" y="1747455"/>
            <a:ext cx="648072" cy="904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H="1">
            <a:off x="4314955" y="3184081"/>
            <a:ext cx="680351" cy="641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945190" y="3184081"/>
            <a:ext cx="825801" cy="641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4286800" y="4263190"/>
            <a:ext cx="129614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жеке</a:t>
            </a:r>
            <a:endParaRPr lang="ru-RU" dirty="0"/>
          </a:p>
        </p:txBody>
      </p:sp>
      <p:sp>
        <p:nvSpPr>
          <p:cNvPr id="33" name="Скругленный прямоугольник 32"/>
          <p:cNvSpPr/>
          <p:nvPr/>
        </p:nvSpPr>
        <p:spPr>
          <a:xfrm>
            <a:off x="3026660" y="3903150"/>
            <a:ext cx="126014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жалпы</a:t>
            </a:r>
            <a:endParaRPr lang="ru-RU" dirty="0"/>
          </a:p>
        </p:txBody>
      </p:sp>
      <p:sp>
        <p:nvSpPr>
          <p:cNvPr id="36" name="Скругленный прямоугольник 35"/>
          <p:cNvSpPr/>
          <p:nvPr/>
        </p:nvSpPr>
        <p:spPr>
          <a:xfrm>
            <a:off x="7262788" y="3428999"/>
            <a:ext cx="1216376" cy="577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аналогиялық</a:t>
            </a:r>
            <a:endParaRPr lang="ru-RU" dirty="0"/>
          </a:p>
        </p:txBody>
      </p:sp>
      <p:sp>
        <p:nvSpPr>
          <p:cNvPr id="37" name="Скругленный прямоугольник 36"/>
          <p:cNvSpPr/>
          <p:nvPr/>
        </p:nvSpPr>
        <p:spPr>
          <a:xfrm>
            <a:off x="6522670" y="2600908"/>
            <a:ext cx="1044624" cy="5831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индуктивті</a:t>
            </a:r>
            <a:endParaRPr lang="ru-RU" dirty="0"/>
          </a:p>
        </p:txBody>
      </p:sp>
      <p:sp>
        <p:nvSpPr>
          <p:cNvPr id="38" name="Скругленный прямоугольник 37"/>
          <p:cNvSpPr/>
          <p:nvPr/>
        </p:nvSpPr>
        <p:spPr>
          <a:xfrm>
            <a:off x="5688364" y="4042351"/>
            <a:ext cx="1296144" cy="369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дербес</a:t>
            </a:r>
            <a:endParaRPr lang="ru-RU" dirty="0"/>
          </a:p>
        </p:txBody>
      </p:sp>
      <p:sp>
        <p:nvSpPr>
          <p:cNvPr id="39" name="Скругленный прямоугольник 38"/>
          <p:cNvSpPr/>
          <p:nvPr/>
        </p:nvSpPr>
        <p:spPr>
          <a:xfrm>
            <a:off x="3691412" y="2781034"/>
            <a:ext cx="1247087" cy="367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шындық</a:t>
            </a:r>
            <a:endParaRPr lang="ru-RU" dirty="0"/>
          </a:p>
        </p:txBody>
      </p:sp>
      <p:sp>
        <p:nvSpPr>
          <p:cNvPr id="40" name="Скругленный прямоугольник 39"/>
          <p:cNvSpPr/>
          <p:nvPr/>
        </p:nvSpPr>
        <p:spPr>
          <a:xfrm>
            <a:off x="8130397" y="2537896"/>
            <a:ext cx="994078" cy="654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дедуктивті</a:t>
            </a:r>
            <a:endParaRPr lang="ru-RU" dirty="0"/>
          </a:p>
        </p:txBody>
      </p:sp>
      <p:sp>
        <p:nvSpPr>
          <p:cNvPr id="41" name="Скругленный прямоугольник 40"/>
          <p:cNvSpPr/>
          <p:nvPr/>
        </p:nvSpPr>
        <p:spPr>
          <a:xfrm>
            <a:off x="5243709" y="2828221"/>
            <a:ext cx="1171632" cy="273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өтірік</a:t>
            </a:r>
            <a:endParaRPr lang="ru-RU" dirty="0"/>
          </a:p>
        </p:txBody>
      </p:sp>
      <p:cxnSp>
        <p:nvCxnSpPr>
          <p:cNvPr id="52" name="Прямая со стрелкой 51"/>
          <p:cNvCxnSpPr>
            <a:stCxn id="4" idx="4"/>
          </p:cNvCxnSpPr>
          <p:nvPr/>
        </p:nvCxnSpPr>
        <p:spPr>
          <a:xfrm flipH="1">
            <a:off x="7262790" y="1772816"/>
            <a:ext cx="549570" cy="736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a:stCxn id="4" idx="4"/>
          </p:cNvCxnSpPr>
          <p:nvPr/>
        </p:nvCxnSpPr>
        <p:spPr>
          <a:xfrm>
            <a:off x="7812360" y="1772816"/>
            <a:ext cx="793398" cy="724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9504192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285729"/>
            <a:ext cx="6912768" cy="523220"/>
          </a:xfrm>
          <a:prstGeom prst="rect">
            <a:avLst/>
          </a:prstGeom>
        </p:spPr>
        <p:txBody>
          <a:bodyPr wrap="square">
            <a:spAutoFit/>
          </a:bodyPr>
          <a:lstStyle/>
          <a:p>
            <a:r>
              <a:rPr lang="kk-KZ" sz="2800" b="1" i="1" dirty="0" smtClean="0">
                <a:solidFill>
                  <a:srgbClr val="002060"/>
                </a:solidFill>
                <a:latin typeface="Georgia" pitchFamily="18" charset="0"/>
              </a:rPr>
              <a:t>Ой тәсілдері түрлерінің схемасы</a:t>
            </a:r>
            <a:endParaRPr lang="ru-RU" sz="2800" b="1" i="1" dirty="0">
              <a:solidFill>
                <a:srgbClr val="002060"/>
              </a:solidFill>
              <a:latin typeface="Georgia" pitchFamily="18" charset="0"/>
            </a:endParaRPr>
          </a:p>
        </p:txBody>
      </p:sp>
      <p:sp>
        <p:nvSpPr>
          <p:cNvPr id="3" name="Прямоугольник 2"/>
          <p:cNvSpPr/>
          <p:nvPr/>
        </p:nvSpPr>
        <p:spPr>
          <a:xfrm>
            <a:off x="611560" y="1340768"/>
            <a:ext cx="1634480"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1600" b="1" i="1" dirty="0" smtClean="0">
                <a:solidFill>
                  <a:srgbClr val="002060"/>
                </a:solidFill>
                <a:latin typeface="Georgia" pitchFamily="18" charset="0"/>
                <a:cs typeface="Times New Roman" pitchFamily="18" charset="0"/>
              </a:rPr>
              <a:t>Ой тәсілдері</a:t>
            </a:r>
            <a:endParaRPr lang="ru-RU" sz="1600" b="1" i="1" dirty="0">
              <a:solidFill>
                <a:srgbClr val="002060"/>
              </a:solidFill>
              <a:latin typeface="Georgia" pitchFamily="18" charset="0"/>
              <a:cs typeface="Times New Roman" pitchFamily="18" charset="0"/>
            </a:endParaRPr>
          </a:p>
        </p:txBody>
      </p:sp>
      <p:cxnSp>
        <p:nvCxnSpPr>
          <p:cNvPr id="4" name="Прямая со стрелкой 3"/>
          <p:cNvCxnSpPr/>
          <p:nvPr/>
        </p:nvCxnSpPr>
        <p:spPr>
          <a:xfrm flipH="1">
            <a:off x="1403648" y="1844824"/>
            <a:ext cx="25152" cy="18002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5" name="Прямоугольник 4"/>
          <p:cNvSpPr/>
          <p:nvPr/>
        </p:nvSpPr>
        <p:spPr>
          <a:xfrm>
            <a:off x="571472" y="3714752"/>
            <a:ext cx="1656184" cy="4320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1600" b="1" i="1" dirty="0" smtClean="0">
                <a:solidFill>
                  <a:srgbClr val="002060"/>
                </a:solidFill>
                <a:latin typeface="Georgia" pitchFamily="18" charset="0"/>
                <a:cs typeface="Times New Roman" pitchFamily="18" charset="0"/>
              </a:rPr>
              <a:t>талдау</a:t>
            </a:r>
            <a:endParaRPr lang="ru-RU" sz="1600" b="1" i="1" dirty="0">
              <a:solidFill>
                <a:srgbClr val="002060"/>
              </a:solidFill>
              <a:latin typeface="Georgia" pitchFamily="18" charset="0"/>
              <a:cs typeface="Times New Roman" pitchFamily="18" charset="0"/>
            </a:endParaRPr>
          </a:p>
        </p:txBody>
      </p:sp>
      <p:cxnSp>
        <p:nvCxnSpPr>
          <p:cNvPr id="6" name="Прямая соединительная линия 5"/>
          <p:cNvCxnSpPr/>
          <p:nvPr/>
        </p:nvCxnSpPr>
        <p:spPr>
          <a:xfrm>
            <a:off x="2267744" y="3933056"/>
            <a:ext cx="1440160" cy="720080"/>
          </a:xfrm>
          <a:prstGeom prst="line">
            <a:avLst/>
          </a:prstGeom>
        </p:spPr>
        <p:style>
          <a:lnRef idx="1">
            <a:schemeClr val="accent4"/>
          </a:lnRef>
          <a:fillRef idx="0">
            <a:schemeClr val="accent4"/>
          </a:fillRef>
          <a:effectRef idx="0">
            <a:schemeClr val="accent4"/>
          </a:effectRef>
          <a:fontRef idx="minor">
            <a:schemeClr val="tx1"/>
          </a:fontRef>
        </p:style>
      </p:cxnSp>
      <p:cxnSp>
        <p:nvCxnSpPr>
          <p:cNvPr id="7" name="Прямая соединительная линия 6"/>
          <p:cNvCxnSpPr/>
          <p:nvPr/>
        </p:nvCxnSpPr>
        <p:spPr>
          <a:xfrm flipH="1">
            <a:off x="2267744" y="4725144"/>
            <a:ext cx="1440160" cy="612068"/>
          </a:xfrm>
          <a:prstGeom prst="line">
            <a:avLst/>
          </a:prstGeom>
        </p:spPr>
        <p:style>
          <a:lnRef idx="1">
            <a:schemeClr val="accent4"/>
          </a:lnRef>
          <a:fillRef idx="0">
            <a:schemeClr val="accent4"/>
          </a:fillRef>
          <a:effectRef idx="0">
            <a:schemeClr val="accent4"/>
          </a:effectRef>
          <a:fontRef idx="minor">
            <a:schemeClr val="tx1"/>
          </a:fontRef>
        </p:style>
      </p:cxnSp>
      <p:sp>
        <p:nvSpPr>
          <p:cNvPr id="8" name="Прямоугольник 7"/>
          <p:cNvSpPr/>
          <p:nvPr/>
        </p:nvSpPr>
        <p:spPr>
          <a:xfrm>
            <a:off x="539552" y="5157192"/>
            <a:ext cx="1728192"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1600" b="1" i="1" dirty="0" smtClean="0">
                <a:solidFill>
                  <a:srgbClr val="002060"/>
                </a:solidFill>
                <a:latin typeface="Times New Roman" pitchFamily="18" charset="0"/>
                <a:cs typeface="Times New Roman" pitchFamily="18" charset="0"/>
              </a:rPr>
              <a:t>жинақтау</a:t>
            </a:r>
            <a:endParaRPr lang="ru-RU" sz="1600" b="1" i="1" dirty="0">
              <a:solidFill>
                <a:srgbClr val="002060"/>
              </a:solidFill>
              <a:latin typeface="Times New Roman" pitchFamily="18" charset="0"/>
              <a:cs typeface="Times New Roman" pitchFamily="18" charset="0"/>
            </a:endParaRPr>
          </a:p>
        </p:txBody>
      </p:sp>
      <p:cxnSp>
        <p:nvCxnSpPr>
          <p:cNvPr id="9" name="Прямая соединительная линия 8"/>
          <p:cNvCxnSpPr/>
          <p:nvPr/>
        </p:nvCxnSpPr>
        <p:spPr>
          <a:xfrm rot="16200000" flipH="1">
            <a:off x="2065400" y="4351424"/>
            <a:ext cx="3291848" cy="6840"/>
          </a:xfrm>
          <a:prstGeom prst="line">
            <a:avLst/>
          </a:prstGeom>
        </p:spPr>
        <p:style>
          <a:lnRef idx="1">
            <a:schemeClr val="accent4"/>
          </a:lnRef>
          <a:fillRef idx="0">
            <a:schemeClr val="accent4"/>
          </a:fillRef>
          <a:effectRef idx="0">
            <a:schemeClr val="accent4"/>
          </a:effectRef>
          <a:fontRef idx="minor">
            <a:schemeClr val="tx1"/>
          </a:fontRef>
        </p:style>
      </p:cxnSp>
      <p:cxnSp>
        <p:nvCxnSpPr>
          <p:cNvPr id="10" name="Прямая соединительная линия 9"/>
          <p:cNvCxnSpPr/>
          <p:nvPr/>
        </p:nvCxnSpPr>
        <p:spPr>
          <a:xfrm>
            <a:off x="3643306" y="2714620"/>
            <a:ext cx="71894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4357686" y="2571744"/>
            <a:ext cx="2088232" cy="4320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1600" b="1" i="1" dirty="0" smtClean="0">
                <a:solidFill>
                  <a:srgbClr val="002060"/>
                </a:solidFill>
                <a:latin typeface="Georgia" pitchFamily="18" charset="0"/>
                <a:cs typeface="Times New Roman" pitchFamily="18" charset="0"/>
              </a:rPr>
              <a:t>топтастыру</a:t>
            </a:r>
            <a:endParaRPr lang="ru-RU" sz="1600" b="1" i="1" dirty="0">
              <a:solidFill>
                <a:srgbClr val="002060"/>
              </a:solidFill>
              <a:latin typeface="Georgia" pitchFamily="18" charset="0"/>
              <a:cs typeface="Times New Roman" pitchFamily="18" charset="0"/>
            </a:endParaRPr>
          </a:p>
        </p:txBody>
      </p:sp>
      <p:cxnSp>
        <p:nvCxnSpPr>
          <p:cNvPr id="12" name="Прямая соединительная линия 11"/>
          <p:cNvCxnSpPr>
            <a:stCxn id="11" idx="0"/>
          </p:cNvCxnSpPr>
          <p:nvPr/>
        </p:nvCxnSpPr>
        <p:spPr>
          <a:xfrm rot="16200000" flipV="1">
            <a:off x="5022620" y="2192562"/>
            <a:ext cx="357190" cy="401174"/>
          </a:xfrm>
          <a:prstGeom prst="line">
            <a:avLst/>
          </a:prstGeom>
        </p:spPr>
        <p:style>
          <a:lnRef idx="1">
            <a:schemeClr val="accent4"/>
          </a:lnRef>
          <a:fillRef idx="0">
            <a:schemeClr val="accent4"/>
          </a:fillRef>
          <a:effectRef idx="0">
            <a:schemeClr val="accent4"/>
          </a:effectRef>
          <a:fontRef idx="minor">
            <a:schemeClr val="tx1"/>
          </a:fontRef>
        </p:style>
      </p:cxnSp>
      <p:cxnSp>
        <p:nvCxnSpPr>
          <p:cNvPr id="20" name="Прямая соединительная линия 19"/>
          <p:cNvCxnSpPr>
            <a:stCxn id="11" idx="0"/>
          </p:cNvCxnSpPr>
          <p:nvPr/>
        </p:nvCxnSpPr>
        <p:spPr>
          <a:xfrm rot="5400000" flipH="1" flipV="1">
            <a:off x="5451248" y="2165108"/>
            <a:ext cx="357190" cy="456082"/>
          </a:xfrm>
          <a:prstGeom prst="line">
            <a:avLst/>
          </a:prstGeom>
        </p:spPr>
        <p:style>
          <a:lnRef idx="1">
            <a:schemeClr val="accent4"/>
          </a:lnRef>
          <a:fillRef idx="0">
            <a:schemeClr val="accent4"/>
          </a:fillRef>
          <a:effectRef idx="0">
            <a:schemeClr val="accent4"/>
          </a:effectRef>
          <a:fontRef idx="minor">
            <a:schemeClr val="tx1"/>
          </a:fontRef>
        </p:style>
      </p:cxnSp>
      <p:sp>
        <p:nvSpPr>
          <p:cNvPr id="24" name="Прямоугольник 23"/>
          <p:cNvSpPr/>
          <p:nvPr/>
        </p:nvSpPr>
        <p:spPr>
          <a:xfrm rot="16200000">
            <a:off x="4390270" y="1324714"/>
            <a:ext cx="1296144"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1600" b="1" i="1" dirty="0" smtClean="0">
                <a:solidFill>
                  <a:srgbClr val="002060"/>
                </a:solidFill>
                <a:latin typeface="Georgia" pitchFamily="18" charset="0"/>
                <a:cs typeface="Times New Roman" pitchFamily="18" charset="0"/>
              </a:rPr>
              <a:t>табиғи</a:t>
            </a:r>
            <a:endParaRPr lang="ru-RU" sz="1600" b="1" i="1" dirty="0">
              <a:solidFill>
                <a:srgbClr val="002060"/>
              </a:solidFill>
              <a:latin typeface="Georgia" pitchFamily="18" charset="0"/>
              <a:cs typeface="Times New Roman" pitchFamily="18" charset="0"/>
            </a:endParaRPr>
          </a:p>
        </p:txBody>
      </p:sp>
      <p:sp>
        <p:nvSpPr>
          <p:cNvPr id="25" name="Прямоугольник 24"/>
          <p:cNvSpPr/>
          <p:nvPr/>
        </p:nvSpPr>
        <p:spPr>
          <a:xfrm rot="16200000">
            <a:off x="5282960" y="1360718"/>
            <a:ext cx="1296144" cy="4320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1600" b="1" i="1" dirty="0" smtClean="0">
                <a:solidFill>
                  <a:srgbClr val="002060"/>
                </a:solidFill>
                <a:latin typeface="Georgia" pitchFamily="18" charset="0"/>
                <a:cs typeface="Times New Roman" pitchFamily="18" charset="0"/>
              </a:rPr>
              <a:t>жасанды</a:t>
            </a:r>
            <a:endParaRPr lang="ru-RU" sz="1600" b="1" i="1" dirty="0">
              <a:solidFill>
                <a:srgbClr val="002060"/>
              </a:solidFill>
              <a:latin typeface="Georgia" pitchFamily="18" charset="0"/>
              <a:cs typeface="Times New Roman" pitchFamily="18" charset="0"/>
            </a:endParaRPr>
          </a:p>
        </p:txBody>
      </p:sp>
      <p:sp>
        <p:nvSpPr>
          <p:cNvPr id="26" name="Прямоугольник 25"/>
          <p:cNvSpPr/>
          <p:nvPr/>
        </p:nvSpPr>
        <p:spPr>
          <a:xfrm>
            <a:off x="4357686" y="3429000"/>
            <a:ext cx="2016224"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1600" b="1" i="1" dirty="0" smtClean="0">
                <a:solidFill>
                  <a:srgbClr val="002060"/>
                </a:solidFill>
                <a:latin typeface="Georgia" pitchFamily="18" charset="0"/>
                <a:cs typeface="Times New Roman" pitchFamily="18" charset="0"/>
              </a:rPr>
              <a:t>жүйелеу</a:t>
            </a:r>
            <a:endParaRPr lang="ru-RU" sz="1600" b="1" i="1" dirty="0">
              <a:solidFill>
                <a:srgbClr val="002060"/>
              </a:solidFill>
              <a:latin typeface="Georgia" pitchFamily="18" charset="0"/>
              <a:cs typeface="Times New Roman" pitchFamily="18" charset="0"/>
            </a:endParaRPr>
          </a:p>
        </p:txBody>
      </p:sp>
      <p:sp>
        <p:nvSpPr>
          <p:cNvPr id="27" name="Прямоугольник 26"/>
          <p:cNvSpPr/>
          <p:nvPr/>
        </p:nvSpPr>
        <p:spPr>
          <a:xfrm>
            <a:off x="4357686" y="4214818"/>
            <a:ext cx="2016224" cy="4320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1600" b="1" i="1" dirty="0" smtClean="0">
                <a:solidFill>
                  <a:srgbClr val="002060"/>
                </a:solidFill>
                <a:latin typeface="Georgia" pitchFamily="18" charset="0"/>
                <a:cs typeface="Times New Roman" pitchFamily="18" charset="0"/>
              </a:rPr>
              <a:t>абстракциялау</a:t>
            </a:r>
            <a:endParaRPr lang="ru-RU" sz="1600" b="1" i="1" dirty="0">
              <a:solidFill>
                <a:srgbClr val="002060"/>
              </a:solidFill>
              <a:latin typeface="Georgia" pitchFamily="18" charset="0"/>
              <a:cs typeface="Times New Roman" pitchFamily="18" charset="0"/>
            </a:endParaRPr>
          </a:p>
        </p:txBody>
      </p:sp>
      <p:sp>
        <p:nvSpPr>
          <p:cNvPr id="28" name="Прямоугольник 27"/>
          <p:cNvSpPr/>
          <p:nvPr/>
        </p:nvSpPr>
        <p:spPr>
          <a:xfrm>
            <a:off x="4357686" y="5000636"/>
            <a:ext cx="2016224"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1600" b="1" i="1" dirty="0" smtClean="0">
                <a:solidFill>
                  <a:srgbClr val="002060"/>
                </a:solidFill>
                <a:latin typeface="Georgia" pitchFamily="18" charset="0"/>
                <a:cs typeface="Times New Roman" pitchFamily="18" charset="0"/>
              </a:rPr>
              <a:t>жалпылау</a:t>
            </a:r>
            <a:endParaRPr lang="ru-RU" sz="1600" b="1" i="1" dirty="0">
              <a:solidFill>
                <a:srgbClr val="002060"/>
              </a:solidFill>
              <a:latin typeface="Georgia" pitchFamily="18" charset="0"/>
              <a:cs typeface="Times New Roman" pitchFamily="18" charset="0"/>
            </a:endParaRPr>
          </a:p>
        </p:txBody>
      </p:sp>
      <p:sp>
        <p:nvSpPr>
          <p:cNvPr id="29" name="Прямоугольник 28"/>
          <p:cNvSpPr/>
          <p:nvPr/>
        </p:nvSpPr>
        <p:spPr>
          <a:xfrm>
            <a:off x="4355976" y="5805264"/>
            <a:ext cx="1944216" cy="2880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1600" b="1" i="1" dirty="0" smtClean="0">
                <a:solidFill>
                  <a:srgbClr val="002060"/>
                </a:solidFill>
                <a:latin typeface="Georgia" pitchFamily="18" charset="0"/>
                <a:cs typeface="Times New Roman" pitchFamily="18" charset="0"/>
              </a:rPr>
              <a:t>салыстыру</a:t>
            </a:r>
            <a:endParaRPr lang="ru-RU" sz="1600" b="1" i="1" dirty="0">
              <a:solidFill>
                <a:srgbClr val="002060"/>
              </a:solidFill>
              <a:latin typeface="Georgia" pitchFamily="18" charset="0"/>
              <a:cs typeface="Times New Roman" pitchFamily="18" charset="0"/>
            </a:endParaRPr>
          </a:p>
        </p:txBody>
      </p:sp>
      <p:cxnSp>
        <p:nvCxnSpPr>
          <p:cNvPr id="30" name="Прямая соединительная линия 29"/>
          <p:cNvCxnSpPr/>
          <p:nvPr/>
        </p:nvCxnSpPr>
        <p:spPr>
          <a:xfrm>
            <a:off x="3714744" y="3643314"/>
            <a:ext cx="576064"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Прямая соединительная линия 30"/>
          <p:cNvCxnSpPr/>
          <p:nvPr/>
        </p:nvCxnSpPr>
        <p:spPr>
          <a:xfrm>
            <a:off x="3714744" y="4429132"/>
            <a:ext cx="718940" cy="1588"/>
          </a:xfrm>
          <a:prstGeom prst="line">
            <a:avLst/>
          </a:prstGeom>
        </p:spPr>
        <p:style>
          <a:lnRef idx="1">
            <a:schemeClr val="accent4"/>
          </a:lnRef>
          <a:fillRef idx="0">
            <a:schemeClr val="accent4"/>
          </a:fillRef>
          <a:effectRef idx="0">
            <a:schemeClr val="accent4"/>
          </a:effectRef>
          <a:fontRef idx="minor">
            <a:schemeClr val="tx1"/>
          </a:fontRef>
        </p:style>
      </p:cxnSp>
      <p:cxnSp>
        <p:nvCxnSpPr>
          <p:cNvPr id="34" name="Прямая соединительная линия 33"/>
          <p:cNvCxnSpPr/>
          <p:nvPr/>
        </p:nvCxnSpPr>
        <p:spPr>
          <a:xfrm>
            <a:off x="3857620" y="2714620"/>
            <a:ext cx="504626" cy="1588"/>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Прямая соединительная линия 34"/>
          <p:cNvCxnSpPr/>
          <p:nvPr/>
        </p:nvCxnSpPr>
        <p:spPr>
          <a:xfrm>
            <a:off x="3714744" y="5143512"/>
            <a:ext cx="576064"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6" name="Прямая соединительная линия 35"/>
          <p:cNvCxnSpPr/>
          <p:nvPr/>
        </p:nvCxnSpPr>
        <p:spPr>
          <a:xfrm>
            <a:off x="3786182" y="6000768"/>
            <a:ext cx="576064" cy="0"/>
          </a:xfrm>
          <a:prstGeom prst="line">
            <a:avLst/>
          </a:prstGeom>
        </p:spPr>
        <p:style>
          <a:lnRef idx="1">
            <a:schemeClr val="accent4"/>
          </a:lnRef>
          <a:fillRef idx="0">
            <a:schemeClr val="accent4"/>
          </a:fillRef>
          <a:effectRef idx="0">
            <a:schemeClr val="accent4"/>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3"/>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1"/>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heel(4)">
                                      <p:cBhvr>
                                        <p:cTn id="55" dur="20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63" dur="1000" fill="hold"/>
                                        <p:tgtEl>
                                          <p:spTgt spid="27"/>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34"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 from="(-#ppt_w/2)" to="(#ppt_x)" calcmode="lin" valueType="num">
                                      <p:cBhvr>
                                        <p:cTn id="72" dur="600" fill="hold">
                                          <p:stCondLst>
                                            <p:cond delay="0"/>
                                          </p:stCondLst>
                                        </p:cTn>
                                        <p:tgtEl>
                                          <p:spTgt spid="28"/>
                                        </p:tgtEl>
                                        <p:attrNameLst>
                                          <p:attrName>ppt_x</p:attrName>
                                        </p:attrNameLst>
                                      </p:cBhvr>
                                    </p:anim>
                                    <p:anim from="0" to="-1.0" calcmode="lin" valueType="num">
                                      <p:cBhvr>
                                        <p:cTn id="73" dur="200" decel="50000" autoRev="1" fill="hold">
                                          <p:stCondLst>
                                            <p:cond delay="600"/>
                                          </p:stCondLst>
                                        </p:cTn>
                                        <p:tgtEl>
                                          <p:spTgt spid="28"/>
                                        </p:tgtEl>
                                        <p:attrNameLst>
                                          <p:attrName>xshear</p:attrName>
                                        </p:attrNameLst>
                                      </p:cBhvr>
                                    </p:anim>
                                    <p:animScale>
                                      <p:cBhvr>
                                        <p:cTn id="74" dur="200" decel="100000" autoRev="1" fill="hold">
                                          <p:stCondLst>
                                            <p:cond delay="600"/>
                                          </p:stCondLst>
                                        </p:cTn>
                                        <p:tgtEl>
                                          <p:spTgt spid="28"/>
                                        </p:tgtEl>
                                      </p:cBhvr>
                                      <p:from x="100000" y="100000"/>
                                      <p:to x="80000" y="100000"/>
                                    </p:animScale>
                                    <p:anim by="(#ppt_h/3+#ppt_w*0.1)" calcmode="lin" valueType="num">
                                      <p:cBhvr additive="sum">
                                        <p:cTn id="75" dur="200" decel="100000" autoRev="1" fill="hold">
                                          <p:stCondLst>
                                            <p:cond delay="600"/>
                                          </p:stCondLst>
                                        </p:cTn>
                                        <p:tgtEl>
                                          <p:spTgt spid="28"/>
                                        </p:tgtEl>
                                        <p:attrNameLst>
                                          <p:attrName>ppt_x</p:attrName>
                                        </p:attrNameLst>
                                      </p:cBhvr>
                                    </p:anim>
                                  </p:childTnLst>
                                </p:cTn>
                              </p:par>
                            </p:childTnLst>
                          </p:cTn>
                        </p:par>
                      </p:childTnLst>
                    </p:cTn>
                  </p:par>
                  <p:par>
                    <p:cTn id="76" fill="hold">
                      <p:stCondLst>
                        <p:cond delay="indefinite"/>
                      </p:stCondLst>
                      <p:childTnLst>
                        <p:par>
                          <p:cTn id="77" fill="hold">
                            <p:stCondLst>
                              <p:cond delay="0"/>
                            </p:stCondLst>
                            <p:childTnLst>
                              <p:par>
                                <p:cTn id="78" presetID="56" presetClass="entr" presetSubtype="0" fill="hold" grpId="0" nodeType="clickEffect">
                                  <p:stCondLst>
                                    <p:cond delay="0"/>
                                  </p:stCondLst>
                                  <p:iterate type="lt">
                                    <p:tmPct val="10000"/>
                                  </p:iterate>
                                  <p:childTnLst>
                                    <p:set>
                                      <p:cBhvr>
                                        <p:cTn id="79" dur="1" fill="hold">
                                          <p:stCondLst>
                                            <p:cond delay="0"/>
                                          </p:stCondLst>
                                        </p:cTn>
                                        <p:tgtEl>
                                          <p:spTgt spid="29"/>
                                        </p:tgtEl>
                                        <p:attrNameLst>
                                          <p:attrName>style.visibility</p:attrName>
                                        </p:attrNameLst>
                                      </p:cBhvr>
                                      <p:to>
                                        <p:strVal val="visible"/>
                                      </p:to>
                                    </p:set>
                                    <p:anim by="(-#ppt_w*2)" calcmode="lin" valueType="num">
                                      <p:cBhvr rctx="PPT">
                                        <p:cTn id="80" dur="500" autoRev="1" fill="hold">
                                          <p:stCondLst>
                                            <p:cond delay="0"/>
                                          </p:stCondLst>
                                        </p:cTn>
                                        <p:tgtEl>
                                          <p:spTgt spid="29"/>
                                        </p:tgtEl>
                                        <p:attrNameLst>
                                          <p:attrName>ppt_w</p:attrName>
                                        </p:attrNameLst>
                                      </p:cBhvr>
                                    </p:anim>
                                    <p:anim by="(#ppt_w*0.50)" calcmode="lin" valueType="num">
                                      <p:cBhvr>
                                        <p:cTn id="81" dur="500" decel="50000" autoRev="1" fill="hold">
                                          <p:stCondLst>
                                            <p:cond delay="0"/>
                                          </p:stCondLst>
                                        </p:cTn>
                                        <p:tgtEl>
                                          <p:spTgt spid="29"/>
                                        </p:tgtEl>
                                        <p:attrNameLst>
                                          <p:attrName>ppt_x</p:attrName>
                                        </p:attrNameLst>
                                      </p:cBhvr>
                                    </p:anim>
                                    <p:anim from="(-#ppt_h/2)" to="(#ppt_y)" calcmode="lin" valueType="num">
                                      <p:cBhvr>
                                        <p:cTn id="82" dur="1000" fill="hold">
                                          <p:stCondLst>
                                            <p:cond delay="0"/>
                                          </p:stCondLst>
                                        </p:cTn>
                                        <p:tgtEl>
                                          <p:spTgt spid="29"/>
                                        </p:tgtEl>
                                        <p:attrNameLst>
                                          <p:attrName>ppt_y</p:attrName>
                                        </p:attrNameLst>
                                      </p:cBhvr>
                                    </p:anim>
                                    <p:animRot by="21600000">
                                      <p:cBhvr>
                                        <p:cTn id="83" dur="1000"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1" grpId="0" animBg="1"/>
      <p:bldP spid="24" grpId="0" animBg="1"/>
      <p:bldP spid="25" grpId="0" animBg="1"/>
      <p:bldP spid="26" grpId="0" animBg="1"/>
      <p:bldP spid="27" grpId="0" animBg="1"/>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агетная рамка 4"/>
          <p:cNvSpPr/>
          <p:nvPr/>
        </p:nvSpPr>
        <p:spPr>
          <a:xfrm>
            <a:off x="3491880" y="332656"/>
            <a:ext cx="3857652" cy="25717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solidFill>
                  <a:schemeClr val="bg1"/>
                </a:solidFill>
                <a:latin typeface="Times New Roman" pitchFamily="18" charset="0"/>
                <a:cs typeface="Times New Roman" pitchFamily="18" charset="0"/>
              </a:rPr>
              <a:t>ОЙЛАУ </a:t>
            </a:r>
          </a:p>
          <a:p>
            <a:pPr algn="ctr"/>
            <a:r>
              <a:rPr lang="kk-KZ" sz="3200" b="1" dirty="0" smtClean="0">
                <a:solidFill>
                  <a:schemeClr val="bg1"/>
                </a:solidFill>
                <a:latin typeface="Times New Roman" pitchFamily="18" charset="0"/>
                <a:cs typeface="Times New Roman" pitchFamily="18" charset="0"/>
              </a:rPr>
              <a:t>ТӘСІЛДЕРІ</a:t>
            </a:r>
            <a:endParaRPr lang="ru-RU" sz="3200" b="1" dirty="0">
              <a:solidFill>
                <a:schemeClr val="bg1"/>
              </a:solidFill>
              <a:latin typeface="Times New Roman" pitchFamily="18" charset="0"/>
              <a:cs typeface="Times New Roman" pitchFamily="18" charset="0"/>
            </a:endParaRPr>
          </a:p>
        </p:txBody>
      </p:sp>
      <p:sp>
        <p:nvSpPr>
          <p:cNvPr id="6" name="Блок-схема: знак завершения 5"/>
          <p:cNvSpPr/>
          <p:nvPr/>
        </p:nvSpPr>
        <p:spPr>
          <a:xfrm>
            <a:off x="3203848" y="4509120"/>
            <a:ext cx="5000660" cy="164307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dirty="0">
                <a:latin typeface="Times New Roman" pitchFamily="18" charset="0"/>
                <a:cs typeface="Times New Roman" pitchFamily="18" charset="0"/>
              </a:rPr>
              <a:t>о</a:t>
            </a:r>
            <a:r>
              <a:rPr lang="kk-KZ" sz="2800" dirty="0" smtClean="0">
                <a:latin typeface="Times New Roman" pitchFamily="18" charset="0"/>
                <a:cs typeface="Times New Roman" pitchFamily="18" charset="0"/>
              </a:rPr>
              <a:t>йлау әрқашан </a:t>
            </a:r>
            <a:r>
              <a:rPr lang="kk-KZ" sz="2800" b="1" i="1" dirty="0" smtClean="0">
                <a:solidFill>
                  <a:srgbClr val="FF0000"/>
                </a:solidFill>
                <a:latin typeface="Times New Roman" pitchFamily="18" charset="0"/>
                <a:cs typeface="Times New Roman" pitchFamily="18" charset="0"/>
              </a:rPr>
              <a:t>анализ</a:t>
            </a:r>
            <a:r>
              <a:rPr lang="kk-KZ" sz="2800" dirty="0" smtClean="0">
                <a:latin typeface="Times New Roman" pitchFamily="18" charset="0"/>
                <a:cs typeface="Times New Roman" pitchFamily="18" charset="0"/>
              </a:rPr>
              <a:t> бен </a:t>
            </a:r>
            <a:r>
              <a:rPr lang="kk-KZ" sz="2800" b="1" i="1" dirty="0" smtClean="0">
                <a:solidFill>
                  <a:srgbClr val="FF0000"/>
                </a:solidFill>
                <a:latin typeface="Times New Roman" pitchFamily="18" charset="0"/>
                <a:cs typeface="Times New Roman" pitchFamily="18" charset="0"/>
              </a:rPr>
              <a:t>синтез</a:t>
            </a:r>
          </a:p>
          <a:p>
            <a:pPr algn="ctr"/>
            <a:r>
              <a:rPr lang="kk-KZ" sz="2800" dirty="0">
                <a:latin typeface="Times New Roman" pitchFamily="18" charset="0"/>
                <a:cs typeface="Times New Roman" pitchFamily="18" charset="0"/>
              </a:rPr>
              <a:t>п</a:t>
            </a:r>
            <a:r>
              <a:rPr lang="kk-KZ" sz="2800" dirty="0" smtClean="0">
                <a:latin typeface="Times New Roman" pitchFamily="18" charset="0"/>
                <a:cs typeface="Times New Roman" pitchFamily="18" charset="0"/>
              </a:rPr>
              <a:t>роцестерінен басталады</a:t>
            </a:r>
            <a:endParaRPr lang="ru-RU" sz="2800" dirty="0">
              <a:latin typeface="Times New Roman" pitchFamily="18" charset="0"/>
              <a:cs typeface="Times New Roman" pitchFamily="18" charset="0"/>
            </a:endParaRPr>
          </a:p>
        </p:txBody>
      </p:sp>
      <p:sp>
        <p:nvSpPr>
          <p:cNvPr id="7" name="Стрелка вниз 6"/>
          <p:cNvSpPr/>
          <p:nvPr/>
        </p:nvSpPr>
        <p:spPr>
          <a:xfrm>
            <a:off x="5076056" y="3068960"/>
            <a:ext cx="857256"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 xmlns:p14="http://schemas.microsoft.com/office/powerpoint/2010/main" val="3785102855"/>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конечная звезда 1"/>
          <p:cNvSpPr/>
          <p:nvPr/>
        </p:nvSpPr>
        <p:spPr>
          <a:xfrm rot="20851427">
            <a:off x="428596" y="1571612"/>
            <a:ext cx="4071966" cy="314327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Ой арқылы түрлі заттар мен құбылыстардың мәнді жақтарын жеке бөліктерге бөлу</a:t>
            </a:r>
            <a:endParaRPr lang="ru-RU" dirty="0"/>
          </a:p>
        </p:txBody>
      </p:sp>
      <p:sp>
        <p:nvSpPr>
          <p:cNvPr id="3" name="7-конечная звезда 2"/>
          <p:cNvSpPr/>
          <p:nvPr/>
        </p:nvSpPr>
        <p:spPr>
          <a:xfrm rot="981898">
            <a:off x="5003769" y="1510083"/>
            <a:ext cx="4071966" cy="314327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Ой арқылы заттың, құбылыстың барлық элементтерінің  біріктірілуі</a:t>
            </a:r>
            <a:endParaRPr lang="ru-RU" dirty="0"/>
          </a:p>
        </p:txBody>
      </p:sp>
      <p:sp>
        <p:nvSpPr>
          <p:cNvPr id="4" name="Овал 3"/>
          <p:cNvSpPr/>
          <p:nvPr/>
        </p:nvSpPr>
        <p:spPr>
          <a:xfrm>
            <a:off x="2857488" y="4643446"/>
            <a:ext cx="3929090" cy="2000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Бірмен</a:t>
            </a:r>
            <a:r>
              <a:rPr lang="en-US" dirty="0" smtClean="0"/>
              <a:t> –</a:t>
            </a:r>
            <a:r>
              <a:rPr lang="kk-KZ" dirty="0" smtClean="0"/>
              <a:t> бірі тығыз байланысты, бірінсіз бірі болмайтын құбылыс</a:t>
            </a:r>
            <a:r>
              <a:rPr lang="en-US" dirty="0" smtClean="0"/>
              <a:t> </a:t>
            </a:r>
            <a:endParaRPr lang="ru-RU" dirty="0"/>
          </a:p>
        </p:txBody>
      </p:sp>
      <p:sp>
        <p:nvSpPr>
          <p:cNvPr id="5" name="Прямоугольник с одним скругленным углом 4"/>
          <p:cNvSpPr/>
          <p:nvPr/>
        </p:nvSpPr>
        <p:spPr>
          <a:xfrm rot="20617446">
            <a:off x="714348" y="500042"/>
            <a:ext cx="2428892" cy="85725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t>анализ</a:t>
            </a:r>
            <a:endParaRPr lang="ru-RU" sz="2000" dirty="0"/>
          </a:p>
        </p:txBody>
      </p:sp>
      <p:sp>
        <p:nvSpPr>
          <p:cNvPr id="6" name="Прямоугольник с одним скругленным углом 5"/>
          <p:cNvSpPr/>
          <p:nvPr/>
        </p:nvSpPr>
        <p:spPr>
          <a:xfrm rot="700035">
            <a:off x="6276663" y="522466"/>
            <a:ext cx="2428892" cy="85725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t>синтез</a:t>
            </a:r>
            <a:endParaRPr lang="ru-RU" sz="2000" dirty="0"/>
          </a:p>
        </p:txBody>
      </p:sp>
    </p:spTree>
    <p:extLst>
      <p:ext uri="{BB962C8B-B14F-4D97-AF65-F5344CB8AC3E}">
        <p14:creationId xmlns="" xmlns:p14="http://schemas.microsoft.com/office/powerpoint/2010/main" val="2695815981"/>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613" y="115888"/>
            <a:ext cx="7005637" cy="936848"/>
          </a:xfrm>
        </p:spPr>
        <p:txBody>
          <a:bodyPr/>
          <a:lstStyle/>
          <a:p>
            <a:r>
              <a:rPr lang="ru-RU" sz="4000" dirty="0" err="1" smtClean="0">
                <a:latin typeface="Times New Roman" pitchFamily="18" charset="0"/>
                <a:cs typeface="Times New Roman" pitchFamily="18" charset="0"/>
              </a:rPr>
              <a:t>Жоспар</a:t>
            </a:r>
            <a:r>
              <a:rPr lang="kk-KZ" sz="4000" dirty="0">
                <a:latin typeface="Times New Roman" pitchFamily="18" charset="0"/>
                <a:cs typeface="Times New Roman" pitchFamily="18" charset="0"/>
              </a:rPr>
              <a:t>:</a:t>
            </a:r>
            <a:endParaRPr lang="ru-RU" sz="4000" dirty="0">
              <a:latin typeface="Times New Roman" pitchFamily="18" charset="0"/>
              <a:cs typeface="Times New Roman" pitchFamily="18" charset="0"/>
            </a:endParaRPr>
          </a:p>
        </p:txBody>
      </p:sp>
      <p:sp>
        <p:nvSpPr>
          <p:cNvPr id="3" name="Объект 2"/>
          <p:cNvSpPr>
            <a:spLocks noGrp="1"/>
          </p:cNvSpPr>
          <p:nvPr>
            <p:ph idx="1"/>
          </p:nvPr>
        </p:nvSpPr>
        <p:spPr>
          <a:xfrm>
            <a:off x="1979613" y="1268759"/>
            <a:ext cx="6985000" cy="5255865"/>
          </a:xfrm>
        </p:spPr>
        <p:txBody>
          <a:bodyPr/>
          <a:lstStyle/>
          <a:p>
            <a:r>
              <a:rPr lang="kk-KZ" dirty="0">
                <a:latin typeface="Times New Roman" pitchFamily="18" charset="0"/>
                <a:cs typeface="Times New Roman" pitchFamily="18" charset="0"/>
              </a:rPr>
              <a:t>Ойлаудын эволюциялык калыптасуы.  </a:t>
            </a:r>
            <a:endParaRPr lang="kk-KZ"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Танымды және </a:t>
            </a:r>
            <a:r>
              <a:rPr lang="kk-KZ" dirty="0">
                <a:latin typeface="Times New Roman" pitchFamily="18" charset="0"/>
                <a:cs typeface="Times New Roman" pitchFamily="18" charset="0"/>
              </a:rPr>
              <a:t>әрекеттi реттеудегi ойлаудын  рөлі</a:t>
            </a:r>
            <a:endParaRPr lang="ru-RU"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6058963" y="3573016"/>
            <a:ext cx="2384939" cy="2193032"/>
          </a:xfrm>
          <a:prstGeom prst="rect">
            <a:avLst/>
          </a:prstGeom>
          <a:noFill/>
          <a:ln w="9525">
            <a:noFill/>
            <a:miter lim="800000"/>
            <a:headEnd/>
            <a:tailEnd/>
          </a:ln>
          <a:effectLst/>
        </p:spPr>
      </p:pic>
    </p:spTree>
    <p:extLst>
      <p:ext uri="{BB962C8B-B14F-4D97-AF65-F5344CB8AC3E}">
        <p14:creationId xmlns:p14="http://schemas.microsoft.com/office/powerpoint/2010/main" xmlns="" val="3439020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620688"/>
            <a:ext cx="6635080" cy="792088"/>
          </a:xfrm>
        </p:spPr>
        <p:txBody>
          <a:bodyPr>
            <a:normAutofit/>
          </a:bodyPr>
          <a:lstStyle/>
          <a:p>
            <a:pPr algn="ctr"/>
            <a:r>
              <a:rPr lang="kk-KZ" sz="2800" dirty="0" smtClean="0">
                <a:latin typeface="Times New Roman" pitchFamily="18" charset="0"/>
                <a:cs typeface="Times New Roman" pitchFamily="18" charset="0"/>
              </a:rPr>
              <a:t>Ойлау операциясының күрделі түрі</a:t>
            </a:r>
            <a:endParaRPr lang="ru-RU" sz="2800" dirty="0">
              <a:latin typeface="Times New Roman" pitchFamily="18" charset="0"/>
              <a:cs typeface="Times New Roman" pitchFamily="18" charset="0"/>
            </a:endParaRPr>
          </a:p>
        </p:txBody>
      </p:sp>
      <p:sp>
        <p:nvSpPr>
          <p:cNvPr id="3" name="Содержимое 2"/>
          <p:cNvSpPr>
            <a:spLocks noGrp="1"/>
          </p:cNvSpPr>
          <p:nvPr>
            <p:ph sz="half" idx="4294967295"/>
          </p:nvPr>
        </p:nvSpPr>
        <p:spPr>
          <a:xfrm>
            <a:off x="1979712" y="1916832"/>
            <a:ext cx="3312368" cy="3744416"/>
          </a:xfrm>
          <a:prstGeom prst="rect">
            <a:avLst/>
          </a:prstGeom>
        </p:spPr>
        <p:txBody>
          <a:bodyPr/>
          <a:lstStyle/>
          <a:p>
            <a:pPr marL="0" indent="0">
              <a:spcBef>
                <a:spcPts val="0"/>
              </a:spcBef>
            </a:pPr>
            <a:r>
              <a:rPr lang="kk-KZ" sz="1800" cap="all" dirty="0" smtClean="0">
                <a:solidFill>
                  <a:srgbClr val="000000"/>
                </a:solidFill>
                <a:latin typeface="Times New Roman" pitchFamily="18" charset="0"/>
                <a:cs typeface="Times New Roman" pitchFamily="18" charset="0"/>
              </a:rPr>
              <a:t> </a:t>
            </a:r>
            <a:r>
              <a:rPr lang="kk-KZ" sz="1800" b="1" cap="all" dirty="0" smtClean="0">
                <a:solidFill>
                  <a:schemeClr val="tx2"/>
                </a:solidFill>
                <a:latin typeface="Times New Roman" pitchFamily="18" charset="0"/>
                <a:cs typeface="Times New Roman" pitchFamily="18" charset="0"/>
              </a:rPr>
              <a:t>Абстракция</a:t>
            </a:r>
          </a:p>
          <a:p>
            <a:pPr marL="0" indent="0">
              <a:spcBef>
                <a:spcPts val="0"/>
              </a:spcBef>
              <a:buNone/>
            </a:pPr>
            <a:r>
              <a:rPr lang="kk-KZ" sz="1800" dirty="0" smtClean="0">
                <a:latin typeface="Times New Roman" pitchFamily="18" charset="0"/>
                <a:cs typeface="Times New Roman" pitchFamily="18" charset="0"/>
              </a:rPr>
              <a:t>Шындықтағы заттар мен құбылыстарды жалпылау арқылы оның елеулі қасиеттерін басқа қасиеттерінен ойша бөліп алу.</a:t>
            </a:r>
          </a:p>
          <a:p>
            <a:pPr marL="0" indent="0">
              <a:spcBef>
                <a:spcPts val="0"/>
              </a:spcBef>
              <a:buNone/>
            </a:pPr>
            <a:endParaRPr lang="kk-KZ" sz="1800" dirty="0" smtClean="0">
              <a:latin typeface="Times New Roman" pitchFamily="18" charset="0"/>
              <a:cs typeface="Times New Roman" pitchFamily="18" charset="0"/>
            </a:endParaRPr>
          </a:p>
          <a:p>
            <a:pPr marL="0" indent="0">
              <a:spcBef>
                <a:spcPts val="0"/>
              </a:spcBef>
              <a:buFont typeface="Arial" pitchFamily="34" charset="0"/>
              <a:buChar char="•"/>
            </a:pPr>
            <a:r>
              <a:rPr lang="kk-KZ" sz="1800" b="1" dirty="0" smtClean="0">
                <a:solidFill>
                  <a:schemeClr val="tx2"/>
                </a:solidFill>
                <a:latin typeface="Times New Roman" pitchFamily="18" charset="0"/>
                <a:cs typeface="Times New Roman" pitchFamily="18" charset="0"/>
              </a:rPr>
              <a:t> НАҚТЫЛАУ </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абстракциялық ұғымды соған сәйкес келетін жеке ұғымдармен түсіндіру, яғни жеке заттар мен нәрселер туралы ой</a:t>
            </a:r>
            <a:endParaRPr lang="kk-KZ" sz="1800" dirty="0" smtClean="0">
              <a:latin typeface="Times New Roman" pitchFamily="18" charset="0"/>
              <a:cs typeface="Times New Roman" pitchFamily="18" charset="0"/>
            </a:endParaRPr>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kk-KZ" dirty="0" smtClean="0"/>
          </a:p>
          <a:p>
            <a:pPr>
              <a:buNone/>
            </a:pPr>
            <a:endParaRPr lang="ru-RU" dirty="0"/>
          </a:p>
        </p:txBody>
      </p:sp>
      <p:sp>
        <p:nvSpPr>
          <p:cNvPr id="4" name="Содержимое 3"/>
          <p:cNvSpPr>
            <a:spLocks noGrp="1"/>
          </p:cNvSpPr>
          <p:nvPr>
            <p:ph sz="half" idx="4294967295"/>
          </p:nvPr>
        </p:nvSpPr>
        <p:spPr>
          <a:xfrm>
            <a:off x="5580112" y="1916831"/>
            <a:ext cx="3106688" cy="4331569"/>
          </a:xfrm>
          <a:prstGeom prst="rect">
            <a:avLst/>
          </a:prstGeom>
        </p:spPr>
        <p:txBody>
          <a:bodyPr>
            <a:normAutofit/>
          </a:bodyPr>
          <a:lstStyle/>
          <a:p>
            <a:pPr marL="0" indent="0">
              <a:spcBef>
                <a:spcPts val="0"/>
              </a:spcBef>
              <a:buFont typeface="Arial" pitchFamily="34" charset="0"/>
              <a:buChar char="•"/>
            </a:pPr>
            <a:r>
              <a:rPr lang="kk-KZ" sz="1800" b="1" cap="all" dirty="0" smtClean="0">
                <a:solidFill>
                  <a:schemeClr val="tx2"/>
                </a:solidFill>
                <a:latin typeface="Times New Roman" pitchFamily="18" charset="0"/>
                <a:cs typeface="Times New Roman" pitchFamily="18" charset="0"/>
              </a:rPr>
              <a:t>Жалпылау</a:t>
            </a:r>
          </a:p>
          <a:p>
            <a:pPr marL="0" indent="0">
              <a:spcBef>
                <a:spcPts val="0"/>
              </a:spcBef>
              <a:buNone/>
            </a:pPr>
            <a:r>
              <a:rPr lang="kk-KZ" sz="1800" dirty="0" smtClean="0">
                <a:latin typeface="Times New Roman" pitchFamily="18" charset="0"/>
                <a:cs typeface="Times New Roman" pitchFamily="18" charset="0"/>
              </a:rPr>
              <a:t>Бір текті заттардың, құбылыстардың ортақ қасиеттерін оймен біріктіру.</a:t>
            </a:r>
          </a:p>
          <a:p>
            <a:pPr marL="0" indent="0">
              <a:spcBef>
                <a:spcPts val="0"/>
              </a:spcBef>
              <a:buNone/>
            </a:pPr>
            <a:endParaRPr lang="kk-KZ" sz="1800" dirty="0" smtClean="0">
              <a:latin typeface="Times New Roman" pitchFamily="18" charset="0"/>
              <a:cs typeface="Times New Roman" pitchFamily="18" charset="0"/>
            </a:endParaRPr>
          </a:p>
          <a:p>
            <a:pPr marL="0" indent="0">
              <a:spcBef>
                <a:spcPts val="0"/>
              </a:spcBef>
              <a:buFont typeface="Arial" pitchFamily="34" charset="0"/>
              <a:buChar char="•"/>
            </a:pPr>
            <a:r>
              <a:rPr lang="kk-KZ" sz="1800" b="1" dirty="0" smtClean="0">
                <a:solidFill>
                  <a:schemeClr val="tx2"/>
                </a:solidFill>
                <a:latin typeface="Times New Roman" pitchFamily="18" charset="0"/>
                <a:cs typeface="Times New Roman" pitchFamily="18" charset="0"/>
              </a:rPr>
              <a:t>ЖҮЙЕЛЕУ </a:t>
            </a:r>
            <a:r>
              <a:rPr lang="en-US" sz="1800" dirty="0" smtClean="0">
                <a:latin typeface="Times New Roman" pitchFamily="18" charset="0"/>
                <a:cs typeface="Times New Roman" pitchFamily="18" charset="0"/>
              </a:rPr>
              <a:t>–</a:t>
            </a:r>
            <a:r>
              <a:rPr lang="kk-KZ" sz="1800" dirty="0" smtClean="0">
                <a:latin typeface="Times New Roman" pitchFamily="18" charset="0"/>
                <a:cs typeface="Times New Roman" pitchFamily="18" charset="0"/>
              </a:rPr>
              <a:t> жалпылау арқылы шындықтағы заттар мен құбылыстарды белгілі принцип бойынша орналастыру </a:t>
            </a:r>
          </a:p>
          <a:p>
            <a:pPr marL="0" indent="0">
              <a:spcBef>
                <a:spcPts val="0"/>
              </a:spcBef>
              <a:buNone/>
            </a:pPr>
            <a:endParaRPr lang="kk-KZ" sz="1800" dirty="0" smtClean="0">
              <a:latin typeface="Times New Roman" pitchFamily="18" charset="0"/>
              <a:cs typeface="Times New Roman" pitchFamily="18" charset="0"/>
            </a:endParaRPr>
          </a:p>
          <a:p>
            <a:pPr marL="0" indent="0">
              <a:spcBef>
                <a:spcPts val="0"/>
              </a:spcBef>
              <a:buFont typeface="Arial" pitchFamily="34" charset="0"/>
              <a:buChar char="•"/>
            </a:pPr>
            <a:r>
              <a:rPr lang="kk-KZ" sz="1800" dirty="0" smtClean="0">
                <a:latin typeface="Times New Roman" pitchFamily="18" charset="0"/>
                <a:cs typeface="Times New Roman" pitchFamily="18" charset="0"/>
              </a:rPr>
              <a:t> </a:t>
            </a:r>
            <a:r>
              <a:rPr lang="kk-KZ" sz="1800" b="1" dirty="0" smtClean="0">
                <a:solidFill>
                  <a:schemeClr val="tx2"/>
                </a:solidFill>
                <a:latin typeface="Times New Roman" pitchFamily="18" charset="0"/>
                <a:cs typeface="Times New Roman" pitchFamily="18" charset="0"/>
              </a:rPr>
              <a:t>КЛАССИФИКАЦИЯ</a:t>
            </a:r>
            <a:r>
              <a:rPr lang="kk-KZ" sz="1800"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marL="0" indent="0">
              <a:spcBef>
                <a:spcPts val="0"/>
              </a:spcBef>
              <a:buFont typeface="Arial" pitchFamily="34" charset="0"/>
              <a:buChar char="•"/>
            </a:pPr>
            <a:endParaRPr lang="kk-KZ" sz="1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545938715"/>
      </p:ext>
    </p:extLst>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Рисунок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89" y="0"/>
            <a:ext cx="9162256" cy="687169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Заголовок 5"/>
          <p:cNvSpPr>
            <a:spLocks noGrp="1"/>
          </p:cNvSpPr>
          <p:nvPr>
            <p:ph type="ctrTitle"/>
          </p:nvPr>
        </p:nvSpPr>
        <p:spPr>
          <a:xfrm>
            <a:off x="571500" y="2928938"/>
            <a:ext cx="7772400" cy="858837"/>
          </a:xfrm>
        </p:spPr>
        <p:txBody>
          <a:bodyPr>
            <a:noAutofit/>
          </a:bodyPr>
          <a:lstStyle/>
          <a:p>
            <a:pPr>
              <a:defRPr/>
            </a:pPr>
            <a:r>
              <a:rPr lang="kk-KZ" sz="4000" b="1" dirty="0" smtClean="0">
                <a:solidFill>
                  <a:schemeClr val="bg1"/>
                </a:solidFill>
              </a:rPr>
              <a:t>Ойлау – сана қызметі ретінде адамның танымдық әрекетін және мінез-құлқын реттейді </a:t>
            </a:r>
            <a:endParaRPr lang="ru-RU" sz="4000" b="1" dirty="0">
              <a:solidFill>
                <a:schemeClr val="bg1"/>
              </a:solidFill>
            </a:endParaRPr>
          </a:p>
        </p:txBody>
      </p:sp>
      <p:pic>
        <p:nvPicPr>
          <p:cNvPr id="86019" name="Рисунок 7" descr="67104140_1290794043_yogainsphere.jpg"/>
          <p:cNvPicPr>
            <a:picLocks noChangeAspect="1"/>
          </p:cNvPicPr>
          <p:nvPr/>
        </p:nvPicPr>
        <p:blipFill>
          <a:blip r:embed="rId3" cstate="print"/>
          <a:srcRect/>
          <a:stretch>
            <a:fillRect/>
          </a:stretch>
        </p:blipFill>
        <p:spPr bwMode="auto">
          <a:xfrm>
            <a:off x="7094538" y="5491163"/>
            <a:ext cx="2049462" cy="1366837"/>
          </a:xfrm>
          <a:prstGeom prst="rect">
            <a:avLst/>
          </a:prstGeom>
          <a:noFill/>
          <a:ln w="9525">
            <a:noFill/>
            <a:miter lim="800000"/>
            <a:headEnd/>
            <a:tailEnd/>
          </a:ln>
        </p:spPr>
      </p:pic>
    </p:spTree>
    <p:extLst>
      <p:ext uri="{BB962C8B-B14F-4D97-AF65-F5344CB8AC3E}">
        <p14:creationId xmlns:p14="http://schemas.microsoft.com/office/powerpoint/2010/main" xmlns="" val="264928664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79613" y="476672"/>
            <a:ext cx="6985000" cy="6047953"/>
          </a:xfrm>
        </p:spPr>
        <p:txBody>
          <a:bodyPr/>
          <a:lstStyle/>
          <a:p>
            <a:pPr marL="0" indent="0">
              <a:spcBef>
                <a:spcPts val="0"/>
              </a:spcBef>
            </a:pP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Ойлау</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өзiндiк iшкi</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қарама-қайшылықтарға </a:t>
            </a:r>
            <a:r>
              <a:rPr lang="ru-RU" sz="2400" dirty="0" smtClean="0">
                <a:latin typeface="Times New Roman" pitchFamily="18" charset="0"/>
                <a:cs typeface="Times New Roman" pitchFamily="18" charset="0"/>
              </a:rPr>
              <a:t>толы процесс. </a:t>
            </a:r>
            <a:r>
              <a:rPr lang="ru-RU" sz="2400" dirty="0" err="1" smtClean="0">
                <a:latin typeface="Times New Roman" pitchFamily="18" charset="0"/>
                <a:cs typeface="Times New Roman" pitchFamily="18" charset="0"/>
              </a:rPr>
              <a:t>Бұл қайшылықтар ойлау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дамуының және iске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асуының қозғаушы күштерi болып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табылады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яғни ойлау</a:t>
            </a:r>
            <a:r>
              <a:rPr lang="ru-RU" sz="2400" dirty="0" smtClean="0">
                <a:latin typeface="Times New Roman" pitchFamily="18" charset="0"/>
                <a:cs typeface="Times New Roman" pitchFamily="18" charset="0"/>
              </a:rPr>
              <a:t> осы </a:t>
            </a:r>
            <a:r>
              <a:rPr lang="ru-RU" sz="2400" dirty="0" err="1" smtClean="0">
                <a:latin typeface="Times New Roman" pitchFamily="18" charset="0"/>
                <a:cs typeface="Times New Roman" pitchFamily="18" charset="0"/>
              </a:rPr>
              <a:t>қарама-қайшылықтарды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басқаша айтқанда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проблемалық жағдаяттарды шешу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барысында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өрбидi</a:t>
            </a:r>
            <a:r>
              <a:rPr lang="ru-RU" sz="2400" dirty="0" smtClean="0">
                <a:latin typeface="Times New Roman" pitchFamily="18" charset="0"/>
                <a:cs typeface="Times New Roman" pitchFamily="18" charset="0"/>
              </a:rPr>
              <a:t>.</a:t>
            </a:r>
          </a:p>
          <a:p>
            <a:pPr marL="0" indent="0">
              <a:spcBef>
                <a:spcPts val="0"/>
              </a:spcBef>
            </a:pP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Ойлау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танымдық теориялық iс-әрекет ретiнде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әрекетпен тығыз байланысты</a:t>
            </a:r>
            <a:r>
              <a:rPr lang="ru-RU" sz="2400" dirty="0" smtClean="0">
                <a:latin typeface="Times New Roman" pitchFamily="18" charset="0"/>
                <a:cs typeface="Times New Roman" pitchFamily="18" charset="0"/>
              </a:rPr>
              <a:t>. Адам </a:t>
            </a:r>
            <a:r>
              <a:rPr lang="ru-RU" sz="2400" dirty="0" err="1" smtClean="0">
                <a:latin typeface="Times New Roman" pitchFamily="18" charset="0"/>
                <a:cs typeface="Times New Roman" pitchFamily="18" charset="0"/>
              </a:rPr>
              <a:t>әсер ету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арқылы ақиқатты таниды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дүниенi өзгерту арқылы </a:t>
            </a:r>
            <a:r>
              <a:rPr lang="ru-RU" sz="2400" dirty="0" smtClean="0">
                <a:latin typeface="Times New Roman" pitchFamily="18" charset="0"/>
                <a:cs typeface="Times New Roman" pitchFamily="18" charset="0"/>
              </a:rPr>
              <a:t>оны </a:t>
            </a:r>
            <a:r>
              <a:rPr lang="ru-RU" sz="2400" dirty="0" err="1" smtClean="0">
                <a:latin typeface="Times New Roman" pitchFamily="18" charset="0"/>
                <a:cs typeface="Times New Roman" pitchFamily="18" charset="0"/>
              </a:rPr>
              <a:t>түсiнедi</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Әрекет ойлау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жүзеге асуының бiрiншi</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реттi</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формасы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болып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табылады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Ойлау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операцияларының барлығы </a:t>
            </a:r>
            <a:r>
              <a:rPr lang="ru-RU" sz="2400" dirty="0" smtClean="0">
                <a:latin typeface="Times New Roman" pitchFamily="18" charset="0"/>
                <a:cs typeface="Times New Roman" pitchFamily="18" charset="0"/>
              </a:rPr>
              <a:t>(анализ, синтез </a:t>
            </a:r>
            <a:r>
              <a:rPr lang="ru-RU" sz="2400" dirty="0" err="1" smtClean="0">
                <a:latin typeface="Times New Roman" pitchFamily="18" charset="0"/>
                <a:cs typeface="Times New Roman" pitchFamily="18" charset="0"/>
              </a:rPr>
              <a:t>және </a:t>
            </a:r>
            <a:r>
              <a:rPr lang="ru-RU" sz="2400" dirty="0" smtClean="0">
                <a:latin typeface="Times New Roman" pitchFamily="18" charset="0"/>
                <a:cs typeface="Times New Roman" pitchFamily="18" charset="0"/>
              </a:rPr>
              <a:t>т.б.) </a:t>
            </a:r>
            <a:r>
              <a:rPr lang="ru-RU" sz="2400" dirty="0" err="1" smtClean="0">
                <a:latin typeface="Times New Roman" pitchFamily="18" charset="0"/>
                <a:cs typeface="Times New Roman" pitchFamily="18" charset="0"/>
              </a:rPr>
              <a:t>ең алғашында практикалық операциялар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түрiнде пайда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болып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содан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соң барып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теориялық ойлаудың операцияларына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айналды</a:t>
            </a:r>
            <a:r>
              <a:rPr lang="ru-RU" sz="2400" dirty="0" smtClean="0">
                <a:latin typeface="Times New Roman" pitchFamily="18" charset="0"/>
                <a:cs typeface="Times New Roman" pitchFamily="18"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272677"/>
            <a:ext cx="8064896" cy="1754326"/>
          </a:xfrm>
          <a:prstGeom prst="rect">
            <a:avLst/>
          </a:prstGeom>
          <a:noFill/>
        </p:spPr>
        <p:txBody>
          <a:bodyPr wrap="square" rtlCol="0">
            <a:spAutoFit/>
          </a:bodyPr>
          <a:lstStyle/>
          <a:p>
            <a:pPr algn="ctr"/>
            <a:endParaRPr lang="ru-RU" sz="3600" b="1" i="1" dirty="0" smtClean="0">
              <a:latin typeface="Times New Roman" panose="02020603050405020304" pitchFamily="18" charset="0"/>
              <a:cs typeface="Times New Roman" panose="02020603050405020304" pitchFamily="18" charset="0"/>
            </a:endParaRPr>
          </a:p>
          <a:p>
            <a:pPr algn="ctr"/>
            <a:r>
              <a:rPr lang="ru-RU" sz="3600" b="1" i="1" dirty="0" err="1" smtClean="0">
                <a:solidFill>
                  <a:schemeClr val="bg1"/>
                </a:solidFill>
                <a:latin typeface="Times New Roman" panose="02020603050405020304" pitchFamily="18" charset="0"/>
                <a:cs typeface="Times New Roman" panose="02020603050405020304" pitchFamily="18" charset="0"/>
              </a:rPr>
              <a:t>Білімді</a:t>
            </a:r>
            <a:r>
              <a:rPr lang="ru-RU" sz="3600" b="1" i="1" dirty="0" smtClean="0">
                <a:solidFill>
                  <a:schemeClr val="bg1"/>
                </a:solidFill>
                <a:latin typeface="Times New Roman" panose="02020603050405020304" pitchFamily="18" charset="0"/>
                <a:cs typeface="Times New Roman" panose="02020603050405020304" pitchFamily="18" charset="0"/>
              </a:rPr>
              <a:t> болу </a:t>
            </a:r>
            <a:r>
              <a:rPr lang="ru-RU" sz="3600" b="1" i="1" dirty="0" err="1" smtClean="0">
                <a:solidFill>
                  <a:schemeClr val="bg1"/>
                </a:solidFill>
                <a:latin typeface="Times New Roman" panose="02020603050405020304" pitchFamily="18" charset="0"/>
                <a:cs typeface="Times New Roman" panose="02020603050405020304" pitchFamily="18" charset="0"/>
              </a:rPr>
              <a:t>оңай</a:t>
            </a:r>
            <a:r>
              <a:rPr lang="ru-RU" sz="3600" b="1" i="1" dirty="0" smtClean="0">
                <a:solidFill>
                  <a:schemeClr val="bg1"/>
                </a:solidFill>
                <a:latin typeface="Times New Roman" panose="02020603050405020304" pitchFamily="18" charset="0"/>
                <a:cs typeface="Times New Roman" panose="02020603050405020304" pitchFamily="18" charset="0"/>
              </a:rPr>
              <a:t>. </a:t>
            </a:r>
          </a:p>
          <a:p>
            <a:pPr algn="ctr"/>
            <a:r>
              <a:rPr lang="ru-RU" sz="3600" b="1" i="1" dirty="0" smtClean="0">
                <a:solidFill>
                  <a:schemeClr val="bg1"/>
                </a:solidFill>
                <a:latin typeface="Times New Roman" panose="02020603050405020304" pitchFamily="18" charset="0"/>
                <a:cs typeface="Times New Roman" panose="02020603050405020304" pitchFamily="18" charset="0"/>
              </a:rPr>
              <a:t>Ал </a:t>
            </a:r>
            <a:r>
              <a:rPr lang="ru-RU" sz="3600" b="1" i="1" dirty="0" err="1" smtClean="0">
                <a:solidFill>
                  <a:schemeClr val="bg1"/>
                </a:solidFill>
                <a:latin typeface="Times New Roman" panose="02020603050405020304" pitchFamily="18" charset="0"/>
                <a:cs typeface="Times New Roman" panose="02020603050405020304" pitchFamily="18" charset="0"/>
              </a:rPr>
              <a:t>ақылды</a:t>
            </a:r>
            <a:r>
              <a:rPr lang="ru-RU" sz="3600" b="1" i="1" dirty="0" smtClean="0">
                <a:solidFill>
                  <a:schemeClr val="bg1"/>
                </a:solidFill>
                <a:latin typeface="Times New Roman" panose="02020603050405020304" pitchFamily="18" charset="0"/>
                <a:cs typeface="Times New Roman" panose="02020603050405020304" pitchFamily="18" charset="0"/>
              </a:rPr>
              <a:t> болу </a:t>
            </a:r>
            <a:r>
              <a:rPr lang="ru-RU" sz="3600" b="1" i="1" dirty="0" err="1" smtClean="0">
                <a:solidFill>
                  <a:schemeClr val="bg1"/>
                </a:solidFill>
                <a:latin typeface="Times New Roman" panose="02020603050405020304" pitchFamily="18" charset="0"/>
                <a:cs typeface="Times New Roman" panose="02020603050405020304" pitchFamily="18" charset="0"/>
              </a:rPr>
              <a:t>ше</a:t>
            </a:r>
            <a:r>
              <a:rPr lang="ru-RU" sz="3600" b="1" i="1" dirty="0" smtClean="0">
                <a:solidFill>
                  <a:schemeClr val="bg1"/>
                </a:solidFill>
                <a:latin typeface="Times New Roman" panose="02020603050405020304" pitchFamily="18" charset="0"/>
                <a:cs typeface="Times New Roman" panose="02020603050405020304" pitchFamily="18" charset="0"/>
              </a:rPr>
              <a:t>?</a:t>
            </a:r>
            <a:endParaRPr lang="ru-RU" sz="3600" b="1" i="1"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7784" y="548680"/>
            <a:ext cx="3096344" cy="3609147"/>
          </a:xfrm>
          <a:prstGeom prst="rect">
            <a:avLst/>
          </a:prstGeom>
        </p:spPr>
      </p:pic>
    </p:spTree>
    <p:extLst>
      <p:ext uri="{BB962C8B-B14F-4D97-AF65-F5344CB8AC3E}">
        <p14:creationId xmlns:p14="http://schemas.microsoft.com/office/powerpoint/2010/main" xmlns="" val="3375249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kakie-igry-na-razvitie-intellekta-naibolee-jeffektivny"/>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1772816"/>
            <a:ext cx="571500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2793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3" y="2420888"/>
            <a:ext cx="6398097" cy="3528392"/>
          </a:xfrm>
        </p:spPr>
        <p:txBody>
          <a:bodyPr/>
          <a:lstStyle/>
          <a:p>
            <a:pPr marL="45720" indent="0" algn="l">
              <a:buNone/>
            </a:pPr>
            <a:r>
              <a:rPr lang="kk-KZ" b="0" i="1" dirty="0"/>
              <a:t>Қажеттілік </a:t>
            </a:r>
            <a:br>
              <a:rPr lang="kk-KZ" b="0" i="1" dirty="0"/>
            </a:br>
            <a:r>
              <a:rPr lang="kk-KZ" b="0" i="1" dirty="0" smtClean="0"/>
              <a:t>Қызығушылық</a:t>
            </a:r>
            <a:br>
              <a:rPr lang="kk-KZ" b="0" i="1" dirty="0" smtClean="0"/>
            </a:br>
            <a:r>
              <a:rPr lang="kk-KZ" b="0" i="1" dirty="0" smtClean="0"/>
              <a:t>Мақсат </a:t>
            </a:r>
            <a:r>
              <a:rPr lang="kk-KZ" b="0" dirty="0" smtClean="0"/>
              <a:t/>
            </a:r>
            <a:br>
              <a:rPr lang="kk-KZ" b="0" dirty="0" smtClean="0"/>
            </a:br>
            <a:r>
              <a:rPr lang="kk-KZ" b="0" dirty="0" smtClean="0"/>
              <a:t>......... </a:t>
            </a:r>
            <a:r>
              <a:rPr lang="ru-RU" b="0" dirty="0"/>
              <a:t/>
            </a:r>
            <a:br>
              <a:rPr lang="ru-RU" b="0" dirty="0"/>
            </a:br>
            <a:endParaRPr lang="ru-RU" b="0" dirty="0"/>
          </a:p>
        </p:txBody>
      </p:sp>
      <p:sp>
        <p:nvSpPr>
          <p:cNvPr id="3" name="Объект 2"/>
          <p:cNvSpPr>
            <a:spLocks noGrp="1"/>
          </p:cNvSpPr>
          <p:nvPr>
            <p:ph sz="quarter" idx="13"/>
          </p:nvPr>
        </p:nvSpPr>
        <p:spPr>
          <a:xfrm>
            <a:off x="2123727" y="731519"/>
            <a:ext cx="3168353" cy="1257321"/>
          </a:xfrm>
        </p:spPr>
        <p:txBody>
          <a:bodyPr>
            <a:normAutofit/>
          </a:bodyPr>
          <a:lstStyle/>
          <a:p>
            <a:pPr marL="45720" indent="0">
              <a:buNone/>
            </a:pPr>
            <a:r>
              <a:rPr lang="kk-KZ" sz="5400" b="1" dirty="0" smtClean="0">
                <a:solidFill>
                  <a:schemeClr val="accent6"/>
                </a:solidFill>
                <a:latin typeface="Times New Roman" panose="02020603050405020304" pitchFamily="18" charset="0"/>
                <a:cs typeface="Times New Roman" panose="02020603050405020304" pitchFamily="18" charset="0"/>
              </a:rPr>
              <a:t>Түсіну</a:t>
            </a:r>
            <a:endParaRPr lang="ru-RU" sz="5400" b="1" dirty="0">
              <a:solidFill>
                <a:schemeClr val="accent6"/>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4"/>
          </p:nvPr>
        </p:nvSpPr>
        <p:spPr>
          <a:xfrm>
            <a:off x="6084168" y="731520"/>
            <a:ext cx="2736304" cy="1257320"/>
          </a:xfrm>
        </p:spPr>
        <p:txBody>
          <a:bodyPr/>
          <a:lstStyle/>
          <a:p>
            <a:pPr marL="45720" indent="0">
              <a:buNone/>
            </a:pPr>
            <a:r>
              <a:rPr lang="kk-KZ" sz="5400" b="1" dirty="0" smtClean="0">
                <a:solidFill>
                  <a:schemeClr val="accent3"/>
                </a:solidFill>
                <a:latin typeface="Times New Roman" panose="02020603050405020304" pitchFamily="18" charset="0"/>
                <a:cs typeface="Times New Roman" panose="02020603050405020304" pitchFamily="18" charset="0"/>
              </a:rPr>
              <a:t>Сезіну</a:t>
            </a:r>
            <a:endParaRPr lang="kk-KZ" sz="5400" b="1" dirty="0">
              <a:solidFill>
                <a:schemeClr val="accent3"/>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64160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907704" y="332656"/>
            <a:ext cx="7005637" cy="649287"/>
          </a:xfrm>
        </p:spPr>
        <p:txBody>
          <a:bodyPr/>
          <a:lstStyle/>
          <a:p>
            <a:r>
              <a:rPr lang="kk-KZ" sz="3200" dirty="0" smtClean="0">
                <a:latin typeface="Times New Roman" pitchFamily="18" charset="0"/>
                <a:cs typeface="Times New Roman" pitchFamily="18" charset="0"/>
              </a:rPr>
              <a:t>Ойлаудың бастапқы белгісі – түсіну </a:t>
            </a:r>
            <a:endParaRPr lang="ru-RU" sz="3200" dirty="0">
              <a:latin typeface="Times New Roman" pitchFamily="18" charset="0"/>
              <a:cs typeface="Times New Roman" pitchFamily="18" charset="0"/>
            </a:endParaRPr>
          </a:p>
        </p:txBody>
      </p:sp>
      <p:sp>
        <p:nvSpPr>
          <p:cNvPr id="6" name="Содержимое 5"/>
          <p:cNvSpPr>
            <a:spLocks noGrp="1"/>
          </p:cNvSpPr>
          <p:nvPr>
            <p:ph idx="1"/>
          </p:nvPr>
        </p:nvSpPr>
        <p:spPr>
          <a:xfrm>
            <a:off x="1979712" y="1124744"/>
            <a:ext cx="6985000" cy="5183857"/>
          </a:xfrm>
        </p:spPr>
        <p:txBody>
          <a:bodyPr/>
          <a:lstStyle/>
          <a:p>
            <a:r>
              <a:rPr lang="uk-UA" sz="2400" dirty="0" err="1" smtClean="0">
                <a:latin typeface="Times New Roman" pitchFamily="18" charset="0"/>
                <a:cs typeface="Times New Roman" pitchFamily="18" charset="0"/>
              </a:rPr>
              <a:t>Түс</a:t>
            </a:r>
            <a:r>
              <a:rPr lang="kk-KZ" sz="2400" dirty="0"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ну </a:t>
            </a:r>
            <a:r>
              <a:rPr lang="uk-UA" sz="2400" dirty="0" err="1" smtClean="0">
                <a:latin typeface="Times New Roman" pitchFamily="18" charset="0"/>
                <a:cs typeface="Times New Roman" pitchFamily="18" charset="0"/>
              </a:rPr>
              <a:t>сөз</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арқылы</a:t>
            </a:r>
            <a:r>
              <a:rPr lang="uk-UA" sz="2400" dirty="0" smtClean="0">
                <a:latin typeface="Times New Roman" pitchFamily="18" charset="0"/>
                <a:cs typeface="Times New Roman" pitchFamily="18" charset="0"/>
              </a:rPr>
              <a:t> бер</a:t>
            </a:r>
            <a:r>
              <a:rPr lang="kk-KZ" sz="2400" dirty="0"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лет</a:t>
            </a:r>
            <a:r>
              <a:rPr lang="kk-KZ" sz="2400" dirty="0" smtClean="0">
                <a:latin typeface="Times New Roman" pitchFamily="18" charset="0"/>
                <a:cs typeface="Times New Roman" pitchFamily="18" charset="0"/>
              </a:rPr>
              <a:t>i</a:t>
            </a:r>
            <a:r>
              <a:rPr lang="uk-UA" sz="2400" dirty="0" err="1" smtClean="0">
                <a:latin typeface="Times New Roman" pitchFamily="18" charset="0"/>
                <a:cs typeface="Times New Roman" pitchFamily="18" charset="0"/>
              </a:rPr>
              <a:t>нд</a:t>
            </a:r>
            <a:r>
              <a:rPr lang="kk-KZ" sz="2400" dirty="0" smtClean="0">
                <a:latin typeface="Times New Roman" pitchFamily="18" charset="0"/>
                <a:cs typeface="Times New Roman" pitchFamily="18" charset="0"/>
              </a:rPr>
              <a:t>i</a:t>
            </a:r>
            <a:r>
              <a:rPr lang="uk-UA" sz="2400" dirty="0" err="1" smtClean="0">
                <a:latin typeface="Times New Roman" pitchFamily="18" charset="0"/>
                <a:cs typeface="Times New Roman" pitchFamily="18" charset="0"/>
              </a:rPr>
              <a:t>ктен</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түрл</a:t>
            </a:r>
            <a:r>
              <a:rPr lang="kk-KZ" sz="2400" dirty="0" smtClean="0">
                <a:latin typeface="Times New Roman" pitchFamily="18" charset="0"/>
                <a:cs typeface="Times New Roman" pitchFamily="18" charset="0"/>
              </a:rPr>
              <a:t>i</a:t>
            </a:r>
            <a:r>
              <a:rPr lang="uk-UA" sz="2400" dirty="0" err="1" smtClean="0">
                <a:latin typeface="Times New Roman" pitchFamily="18" charset="0"/>
                <a:cs typeface="Times New Roman" pitchFamily="18" charset="0"/>
              </a:rPr>
              <a:t>ше</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формаларда</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тұжырымдалады</a:t>
            </a:r>
            <a:r>
              <a:rPr lang="uk-UA" sz="2400" dirty="0" smtClean="0">
                <a:latin typeface="Times New Roman" pitchFamily="18" charset="0"/>
                <a:cs typeface="Times New Roman" pitchFamily="18" charset="0"/>
              </a:rPr>
              <a:t>. </a:t>
            </a:r>
          </a:p>
          <a:p>
            <a:r>
              <a:rPr lang="uk-UA" sz="2400" dirty="0" err="1" smtClean="0">
                <a:latin typeface="Times New Roman" pitchFamily="18" charset="0"/>
                <a:cs typeface="Times New Roman" pitchFamily="18" charset="0"/>
              </a:rPr>
              <a:t>Түс</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ну </a:t>
            </a:r>
            <a:r>
              <a:rPr lang="uk-UA" sz="2400" dirty="0" err="1" smtClean="0">
                <a:latin typeface="Times New Roman" pitchFamily="18" charset="0"/>
                <a:cs typeface="Times New Roman" pitchFamily="18" charset="0"/>
              </a:rPr>
              <a:t>қысқаша</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жалпы</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кең</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деталд</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және</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т.б</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болып</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келу</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мүмк</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н.</a:t>
            </a:r>
          </a:p>
          <a:p>
            <a:endParaRPr lang="ru-RU" sz="2400" dirty="0" smtClean="0">
              <a:latin typeface="Times New Roman" pitchFamily="18" charset="0"/>
              <a:cs typeface="Times New Roman" pitchFamily="18" charset="0"/>
            </a:endParaRPr>
          </a:p>
          <a:p>
            <a:pPr algn="ctr">
              <a:buNone/>
            </a:pPr>
            <a:r>
              <a:rPr lang="uk-UA" sz="2400" b="1" dirty="0" err="1" smtClean="0">
                <a:solidFill>
                  <a:schemeClr val="tx2"/>
                </a:solidFill>
                <a:latin typeface="Times New Roman" pitchFamily="18" charset="0"/>
                <a:cs typeface="Times New Roman" pitchFamily="18" charset="0"/>
              </a:rPr>
              <a:t>Түс</a:t>
            </a:r>
            <a:r>
              <a:rPr lang="ru-RU" sz="2400" b="1" dirty="0" err="1" smtClean="0">
                <a:solidFill>
                  <a:schemeClr val="tx2"/>
                </a:solidFill>
                <a:latin typeface="Times New Roman" pitchFamily="18" charset="0"/>
                <a:cs typeface="Times New Roman" pitchFamily="18" charset="0"/>
              </a:rPr>
              <a:t>i</a:t>
            </a:r>
            <a:r>
              <a:rPr lang="uk-UA" sz="2400" b="1" dirty="0" err="1" smtClean="0">
                <a:solidFill>
                  <a:schemeClr val="tx2"/>
                </a:solidFill>
                <a:latin typeface="Times New Roman" pitchFamily="18" charset="0"/>
                <a:cs typeface="Times New Roman" pitchFamily="18" charset="0"/>
              </a:rPr>
              <a:t>нуд</a:t>
            </a:r>
            <a:r>
              <a:rPr lang="ru-RU" sz="2400" b="1" dirty="0" err="1" smtClean="0">
                <a:solidFill>
                  <a:schemeClr val="tx2"/>
                </a:solidFill>
                <a:latin typeface="Times New Roman" pitchFamily="18" charset="0"/>
                <a:cs typeface="Times New Roman" pitchFamily="18" charset="0"/>
              </a:rPr>
              <a:t>i</a:t>
            </a:r>
            <a:r>
              <a:rPr lang="uk-UA" sz="2400" b="1" dirty="0" smtClean="0">
                <a:solidFill>
                  <a:schemeClr val="tx2"/>
                </a:solidFill>
                <a:latin typeface="Times New Roman" pitchFamily="18" charset="0"/>
                <a:cs typeface="Times New Roman" pitchFamily="18" charset="0"/>
              </a:rPr>
              <a:t>ң </a:t>
            </a:r>
            <a:r>
              <a:rPr lang="uk-UA" sz="2400" b="1" dirty="0" err="1" smtClean="0">
                <a:solidFill>
                  <a:schemeClr val="tx2"/>
                </a:solidFill>
                <a:latin typeface="Times New Roman" pitchFamily="18" charset="0"/>
                <a:cs typeface="Times New Roman" pitchFamily="18" charset="0"/>
              </a:rPr>
              <a:t>ек</a:t>
            </a:r>
            <a:r>
              <a:rPr lang="ru-RU" sz="2400" b="1" dirty="0" err="1" smtClean="0">
                <a:solidFill>
                  <a:schemeClr val="tx2"/>
                </a:solidFill>
                <a:latin typeface="Times New Roman" pitchFamily="18" charset="0"/>
                <a:cs typeface="Times New Roman" pitchFamily="18" charset="0"/>
              </a:rPr>
              <a:t>i</a:t>
            </a:r>
            <a:r>
              <a:rPr lang="uk-UA" sz="2400" b="1" dirty="0" smtClean="0">
                <a:solidFill>
                  <a:schemeClr val="tx2"/>
                </a:solidFill>
                <a:latin typeface="Times New Roman" pitchFamily="18" charset="0"/>
                <a:cs typeface="Times New Roman" pitchFamily="18" charset="0"/>
              </a:rPr>
              <a:t> </a:t>
            </a:r>
            <a:r>
              <a:rPr lang="uk-UA" sz="2400" b="1" dirty="0" err="1" smtClean="0">
                <a:solidFill>
                  <a:schemeClr val="tx2"/>
                </a:solidFill>
                <a:latin typeface="Times New Roman" pitchFamily="18" charset="0"/>
                <a:cs typeface="Times New Roman" pitchFamily="18" charset="0"/>
              </a:rPr>
              <a:t>түр</a:t>
            </a:r>
            <a:r>
              <a:rPr lang="ru-RU" sz="2400" b="1" dirty="0" err="1" smtClean="0">
                <a:solidFill>
                  <a:schemeClr val="tx2"/>
                </a:solidFill>
                <a:latin typeface="Times New Roman" pitchFamily="18" charset="0"/>
                <a:cs typeface="Times New Roman" pitchFamily="18" charset="0"/>
              </a:rPr>
              <a:t>i</a:t>
            </a:r>
            <a:r>
              <a:rPr lang="uk-UA" sz="2400" b="1" dirty="0" smtClean="0">
                <a:solidFill>
                  <a:schemeClr val="tx2"/>
                </a:solidFill>
                <a:latin typeface="Times New Roman" pitchFamily="18" charset="0"/>
                <a:cs typeface="Times New Roman" pitchFamily="18" charset="0"/>
              </a:rPr>
              <a:t> бар. </a:t>
            </a:r>
          </a:p>
          <a:p>
            <a:pPr marL="0" indent="0">
              <a:spcBef>
                <a:spcPts val="0"/>
              </a:spcBef>
              <a:buNone/>
            </a:pPr>
            <a:r>
              <a:rPr lang="uk-UA" sz="2400" dirty="0" smtClean="0">
                <a:latin typeface="Times New Roman" pitchFamily="18" charset="0"/>
                <a:cs typeface="Times New Roman" pitchFamily="18" charset="0"/>
              </a:rPr>
              <a:t>Б</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р</a:t>
            </a:r>
            <a:r>
              <a:rPr lang="ru-RU" sz="2400" dirty="0" err="1" smtClean="0">
                <a:latin typeface="Times New Roman" pitchFamily="18" charset="0"/>
                <a:cs typeface="Times New Roman" pitchFamily="18" charset="0"/>
              </a:rPr>
              <a:t>i</a:t>
            </a:r>
            <a:r>
              <a:rPr lang="uk-UA" sz="2400" dirty="0" err="1" smtClean="0">
                <a:latin typeface="Times New Roman" pitchFamily="18" charset="0"/>
                <a:cs typeface="Times New Roman" pitchFamily="18" charset="0"/>
              </a:rPr>
              <a:t>нш</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с</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 – т</a:t>
            </a:r>
            <a:r>
              <a:rPr lang="ru-RU" sz="2400" dirty="0" err="1" smtClean="0">
                <a:latin typeface="Times New Roman" pitchFamily="18" charset="0"/>
                <a:cs typeface="Times New Roman" pitchFamily="18" charset="0"/>
              </a:rPr>
              <a:t>i</a:t>
            </a:r>
            <a:r>
              <a:rPr lang="uk-UA" sz="2400" dirty="0" err="1" smtClean="0">
                <a:latin typeface="Times New Roman" pitchFamily="18" charset="0"/>
                <a:cs typeface="Times New Roman" pitchFamily="18" charset="0"/>
              </a:rPr>
              <a:t>келей</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түс</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ну. Т</a:t>
            </a:r>
            <a:r>
              <a:rPr lang="ru-RU" sz="2400" dirty="0" err="1" smtClean="0">
                <a:latin typeface="Times New Roman" pitchFamily="18" charset="0"/>
                <a:cs typeface="Times New Roman" pitchFamily="18" charset="0"/>
              </a:rPr>
              <a:t>i</a:t>
            </a:r>
            <a:r>
              <a:rPr lang="uk-UA" sz="2400" dirty="0" err="1" smtClean="0">
                <a:latin typeface="Times New Roman" pitchFamily="18" charset="0"/>
                <a:cs typeface="Times New Roman" pitchFamily="18" charset="0"/>
              </a:rPr>
              <a:t>келей</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түс</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ну - </a:t>
            </a:r>
            <a:r>
              <a:rPr lang="uk-UA" sz="2400" dirty="0" err="1" smtClean="0">
                <a:latin typeface="Times New Roman" pitchFamily="18" charset="0"/>
                <a:cs typeface="Times New Roman" pitchFamily="18" charset="0"/>
              </a:rPr>
              <a:t>жанама</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түрдег</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 ой </a:t>
            </a:r>
            <a:r>
              <a:rPr lang="uk-UA" sz="2400" dirty="0" err="1" smtClean="0">
                <a:latin typeface="Times New Roman" pitchFamily="18" charset="0"/>
                <a:cs typeface="Times New Roman" pitchFamily="18" charset="0"/>
              </a:rPr>
              <a:t>операцияларын</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керек</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етпейт</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н, </a:t>
            </a:r>
            <a:r>
              <a:rPr lang="uk-UA" sz="2400" dirty="0" err="1" smtClean="0">
                <a:latin typeface="Times New Roman" pitchFamily="18" charset="0"/>
                <a:cs typeface="Times New Roman" pitchFamily="18" charset="0"/>
              </a:rPr>
              <a:t>қабылдауға</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ұқсас</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процесс</a:t>
            </a:r>
            <a:r>
              <a:rPr lang="uk-UA" sz="2400" dirty="0" smtClean="0">
                <a:latin typeface="Times New Roman" pitchFamily="18" charset="0"/>
                <a:cs typeface="Times New Roman" pitchFamily="18" charset="0"/>
              </a:rPr>
              <a:t>. </a:t>
            </a:r>
          </a:p>
          <a:p>
            <a:pPr marL="0" indent="0">
              <a:spcBef>
                <a:spcPts val="0"/>
              </a:spcBef>
              <a:buNone/>
            </a:pPr>
            <a:r>
              <a:rPr lang="uk-UA" sz="2400" dirty="0" err="1" smtClean="0">
                <a:latin typeface="Times New Roman" pitchFamily="18" charset="0"/>
                <a:cs typeface="Times New Roman" pitchFamily="18" charset="0"/>
              </a:rPr>
              <a:t>Ал</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ек</a:t>
            </a:r>
            <a:r>
              <a:rPr lang="ru-RU" sz="2400" dirty="0" err="1" smtClean="0">
                <a:latin typeface="Times New Roman" pitchFamily="18" charset="0"/>
                <a:cs typeface="Times New Roman" pitchFamily="18" charset="0"/>
              </a:rPr>
              <a:t>i</a:t>
            </a:r>
            <a:r>
              <a:rPr lang="uk-UA" sz="2400" dirty="0" err="1" smtClean="0">
                <a:latin typeface="Times New Roman" pitchFamily="18" charset="0"/>
                <a:cs typeface="Times New Roman" pitchFamily="18" charset="0"/>
              </a:rPr>
              <a:t>нш</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түр</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 – </a:t>
            </a:r>
            <a:r>
              <a:rPr lang="uk-UA" sz="2400" dirty="0" err="1" smtClean="0">
                <a:latin typeface="Times New Roman" pitchFamily="18" charset="0"/>
                <a:cs typeface="Times New Roman" pitchFamily="18" charset="0"/>
              </a:rPr>
              <a:t>жанама</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түс</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ну. </a:t>
            </a:r>
            <a:r>
              <a:rPr lang="uk-UA" sz="2400" dirty="0" err="1" smtClean="0">
                <a:latin typeface="Times New Roman" pitchFamily="18" charset="0"/>
                <a:cs typeface="Times New Roman" pitchFamily="18" charset="0"/>
              </a:rPr>
              <a:t>Жанама</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түс</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ну – </a:t>
            </a:r>
            <a:r>
              <a:rPr lang="uk-UA" sz="2400" dirty="0" err="1" smtClean="0">
                <a:latin typeface="Times New Roman" pitchFamily="18" charset="0"/>
                <a:cs typeface="Times New Roman" pitchFamily="18" charset="0"/>
              </a:rPr>
              <a:t>түрл</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фазалардан</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тұратын</a:t>
            </a:r>
            <a:r>
              <a:rPr lang="uk-UA" sz="2400" dirty="0" smtClean="0">
                <a:latin typeface="Times New Roman" pitchFamily="18" charset="0"/>
                <a:cs typeface="Times New Roman" pitchFamily="18" charset="0"/>
              </a:rPr>
              <a:t>, ой </a:t>
            </a:r>
            <a:r>
              <a:rPr lang="uk-UA" sz="2400" dirty="0" err="1" smtClean="0">
                <a:latin typeface="Times New Roman" pitchFamily="18" charset="0"/>
                <a:cs typeface="Times New Roman" pitchFamily="18" charset="0"/>
              </a:rPr>
              <a:t>операцияларын</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қажет</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етет</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н, </a:t>
            </a:r>
            <a:r>
              <a:rPr lang="uk-UA" sz="2400" dirty="0" err="1" smtClean="0">
                <a:latin typeface="Times New Roman" pitchFamily="18" charset="0"/>
                <a:cs typeface="Times New Roman" pitchFamily="18" charset="0"/>
              </a:rPr>
              <a:t>көмеск</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нәрсен</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айқын</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ет</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п </a:t>
            </a:r>
            <a:r>
              <a:rPr lang="uk-UA" sz="2400" dirty="0" err="1" smtClean="0">
                <a:latin typeface="Times New Roman" pitchFamily="18" charset="0"/>
                <a:cs typeface="Times New Roman" pitchFamily="18" charset="0"/>
              </a:rPr>
              <a:t>бейнелеуде</a:t>
            </a:r>
            <a:r>
              <a:rPr lang="uk-UA" sz="2400" dirty="0" smtClean="0">
                <a:latin typeface="Times New Roman" pitchFamily="18" charset="0"/>
                <a:cs typeface="Times New Roman" pitchFamily="18" charset="0"/>
              </a:rPr>
              <a:t> б</a:t>
            </a:r>
            <a:r>
              <a:rPr lang="ru-RU" sz="2400" dirty="0" err="1" smtClean="0">
                <a:latin typeface="Times New Roman" pitchFamily="18" charset="0"/>
                <a:cs typeface="Times New Roman" pitchFamily="18" charset="0"/>
              </a:rPr>
              <a:t>i</a:t>
            </a:r>
            <a:r>
              <a:rPr lang="uk-UA" sz="2400" dirty="0" err="1" smtClean="0">
                <a:latin typeface="Times New Roman" pitchFamily="18" charset="0"/>
                <a:cs typeface="Times New Roman" pitchFamily="18" charset="0"/>
              </a:rPr>
              <a:t>рнеше</a:t>
            </a:r>
            <a:r>
              <a:rPr lang="uk-UA" sz="2400" dirty="0" smtClean="0">
                <a:latin typeface="Times New Roman" pitchFamily="18" charset="0"/>
                <a:cs typeface="Times New Roman" pitchFamily="18" charset="0"/>
              </a:rPr>
              <a:t> ой </a:t>
            </a:r>
            <a:r>
              <a:rPr lang="uk-UA" sz="2400" dirty="0" err="1" smtClean="0">
                <a:latin typeface="Times New Roman" pitchFamily="18" charset="0"/>
                <a:cs typeface="Times New Roman" pitchFamily="18" charset="0"/>
              </a:rPr>
              <a:t>қорытындыларын</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қажет</a:t>
            </a:r>
            <a:r>
              <a:rPr lang="uk-UA" sz="2400" dirty="0" smtClean="0">
                <a:latin typeface="Times New Roman" pitchFamily="18" charset="0"/>
                <a:cs typeface="Times New Roman" pitchFamily="18" charset="0"/>
              </a:rPr>
              <a:t> </a:t>
            </a:r>
            <a:r>
              <a:rPr lang="uk-UA" sz="2400" dirty="0" err="1" smtClean="0">
                <a:latin typeface="Times New Roman" pitchFamily="18" charset="0"/>
                <a:cs typeface="Times New Roman" pitchFamily="18" charset="0"/>
              </a:rPr>
              <a:t>етет</a:t>
            </a:r>
            <a:r>
              <a:rPr lang="ru-RU" sz="2400" dirty="0" err="1" smtClean="0">
                <a:latin typeface="Times New Roman" pitchFamily="18" charset="0"/>
                <a:cs typeface="Times New Roman" pitchFamily="18" charset="0"/>
              </a:rPr>
              <a:t>i</a:t>
            </a:r>
            <a:r>
              <a:rPr lang="uk-UA" sz="2400" dirty="0" smtClean="0">
                <a:latin typeface="Times New Roman" pitchFamily="18" charset="0"/>
                <a:cs typeface="Times New Roman" pitchFamily="18" charset="0"/>
              </a:rPr>
              <a:t>н </a:t>
            </a:r>
            <a:r>
              <a:rPr lang="uk-UA" sz="2400" dirty="0" err="1" smtClean="0">
                <a:latin typeface="Times New Roman" pitchFamily="18" charset="0"/>
                <a:cs typeface="Times New Roman" pitchFamily="18" charset="0"/>
              </a:rPr>
              <a:t>процесс</a:t>
            </a:r>
            <a:r>
              <a:rPr lang="uk-UA"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kk-KZ" altLang="ru-RU" sz="2800" dirty="0" smtClean="0">
                <a:latin typeface="Times New Roman" pitchFamily="18" charset="0"/>
                <a:cs typeface="Times New Roman" pitchFamily="18" charset="0"/>
              </a:rPr>
              <a:t> Ойлаудың негізгі белгісі:</a:t>
            </a:r>
            <a:endParaRPr lang="ru-RU" altLang="ru-RU" sz="2800" dirty="0" smtClean="0">
              <a:latin typeface="Times New Roman" pitchFamily="18" charset="0"/>
              <a:cs typeface="Times New Roman" pitchFamily="18" charset="0"/>
            </a:endParaRPr>
          </a:p>
        </p:txBody>
      </p:sp>
      <p:sp>
        <p:nvSpPr>
          <p:cNvPr id="18435" name="Oval 4"/>
          <p:cNvSpPr>
            <a:spLocks noChangeArrowheads="1"/>
          </p:cNvSpPr>
          <p:nvPr/>
        </p:nvSpPr>
        <p:spPr bwMode="auto">
          <a:xfrm>
            <a:off x="3429000" y="1295400"/>
            <a:ext cx="2362200" cy="10668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kk-KZ" altLang="ru-RU" b="1" dirty="0"/>
              <a:t>Түсіну</a:t>
            </a:r>
            <a:endParaRPr lang="ru-RU" altLang="ru-RU" b="1" dirty="0"/>
          </a:p>
        </p:txBody>
      </p:sp>
      <p:sp>
        <p:nvSpPr>
          <p:cNvPr id="18436" name="AutoShape 5"/>
          <p:cNvSpPr>
            <a:spLocks noChangeArrowheads="1"/>
          </p:cNvSpPr>
          <p:nvPr/>
        </p:nvSpPr>
        <p:spPr bwMode="auto">
          <a:xfrm>
            <a:off x="2051720" y="3645024"/>
            <a:ext cx="2362200" cy="2286000"/>
          </a:xfrm>
          <a:prstGeom prst="plaque">
            <a:avLst>
              <a:gd name="adj"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kk-KZ" altLang="ru-RU" b="1" dirty="0"/>
              <a:t>Жанама түрле ой</a:t>
            </a:r>
          </a:p>
          <a:p>
            <a:pPr algn="ctr" eaLnBrk="1" hangingPunct="1"/>
            <a:r>
              <a:rPr lang="kk-KZ" altLang="ru-RU" b="1" dirty="0"/>
              <a:t>операцияларын</a:t>
            </a:r>
          </a:p>
          <a:p>
            <a:pPr algn="ctr" eaLnBrk="1" hangingPunct="1"/>
            <a:r>
              <a:rPr lang="kk-KZ" altLang="ru-RU" b="1" dirty="0"/>
              <a:t>керек етпейтін,</a:t>
            </a:r>
          </a:p>
          <a:p>
            <a:pPr algn="ctr" eaLnBrk="1" hangingPunct="1"/>
            <a:r>
              <a:rPr lang="kk-KZ" altLang="ru-RU" b="1" dirty="0"/>
              <a:t>қабылдауға ұқсас</a:t>
            </a:r>
          </a:p>
          <a:p>
            <a:pPr algn="ctr" eaLnBrk="1" hangingPunct="1"/>
            <a:r>
              <a:rPr lang="kk-KZ" altLang="ru-RU" b="1" dirty="0"/>
              <a:t>процесс</a:t>
            </a:r>
            <a:endParaRPr lang="ru-RU" altLang="ru-RU" b="1" dirty="0"/>
          </a:p>
        </p:txBody>
      </p:sp>
      <p:sp>
        <p:nvSpPr>
          <p:cNvPr id="18437" name="AutoShape 6"/>
          <p:cNvSpPr>
            <a:spLocks noChangeArrowheads="1"/>
          </p:cNvSpPr>
          <p:nvPr/>
        </p:nvSpPr>
        <p:spPr bwMode="auto">
          <a:xfrm>
            <a:off x="5715000" y="3581400"/>
            <a:ext cx="2743200" cy="2895600"/>
          </a:xfrm>
          <a:prstGeom prst="plaque">
            <a:avLst>
              <a:gd name="adj"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kk-KZ" altLang="ru-RU" b="1"/>
              <a:t>Бірнеше аралық басқыштардан тұратын, ой операцияларын керек етпейтін, көмескі нәрсені анық айқын етіп, бейнелеуде</a:t>
            </a:r>
            <a:endParaRPr lang="ru-RU" altLang="ru-RU" b="1"/>
          </a:p>
        </p:txBody>
      </p:sp>
      <p:sp>
        <p:nvSpPr>
          <p:cNvPr id="18438" name="Rectangle 7"/>
          <p:cNvSpPr>
            <a:spLocks noChangeArrowheads="1"/>
          </p:cNvSpPr>
          <p:nvPr/>
        </p:nvSpPr>
        <p:spPr bwMode="auto">
          <a:xfrm>
            <a:off x="2267744" y="2348880"/>
            <a:ext cx="1295400" cy="6858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kk-KZ" altLang="ru-RU" b="1" dirty="0"/>
              <a:t>Тікелей</a:t>
            </a:r>
          </a:p>
          <a:p>
            <a:pPr algn="ctr" eaLnBrk="1" hangingPunct="1"/>
            <a:r>
              <a:rPr lang="kk-KZ" altLang="ru-RU" b="1" dirty="0"/>
              <a:t>түсіну</a:t>
            </a:r>
            <a:endParaRPr lang="ru-RU" altLang="ru-RU" b="1" dirty="0"/>
          </a:p>
        </p:txBody>
      </p:sp>
      <p:sp>
        <p:nvSpPr>
          <p:cNvPr id="18439" name="Rectangle 8"/>
          <p:cNvSpPr>
            <a:spLocks noChangeArrowheads="1"/>
          </p:cNvSpPr>
          <p:nvPr/>
        </p:nvSpPr>
        <p:spPr bwMode="auto">
          <a:xfrm>
            <a:off x="6477000" y="2362200"/>
            <a:ext cx="12954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kk-KZ" altLang="ru-RU" b="1"/>
              <a:t>Жанама</a:t>
            </a:r>
          </a:p>
          <a:p>
            <a:pPr algn="ctr" eaLnBrk="1" hangingPunct="1"/>
            <a:r>
              <a:rPr lang="kk-KZ" altLang="ru-RU" b="1"/>
              <a:t>түсіну</a:t>
            </a:r>
            <a:endParaRPr lang="ru-RU" altLang="ru-RU" b="1"/>
          </a:p>
        </p:txBody>
      </p:sp>
      <p:sp>
        <p:nvSpPr>
          <p:cNvPr id="18440" name="Line 9"/>
          <p:cNvSpPr>
            <a:spLocks noChangeShapeType="1"/>
          </p:cNvSpPr>
          <p:nvPr/>
        </p:nvSpPr>
        <p:spPr bwMode="auto">
          <a:xfrm flipH="1">
            <a:off x="2267744" y="1772816"/>
            <a:ext cx="1219200" cy="533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41" name="Line 10"/>
          <p:cNvSpPr>
            <a:spLocks noChangeShapeType="1"/>
          </p:cNvSpPr>
          <p:nvPr/>
        </p:nvSpPr>
        <p:spPr bwMode="auto">
          <a:xfrm>
            <a:off x="5796136" y="1844824"/>
            <a:ext cx="1143000" cy="533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42" name="Line 11"/>
          <p:cNvSpPr>
            <a:spLocks noChangeShapeType="1"/>
          </p:cNvSpPr>
          <p:nvPr/>
        </p:nvSpPr>
        <p:spPr bwMode="auto">
          <a:xfrm>
            <a:off x="2915816" y="3140968"/>
            <a:ext cx="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443" name="Line 12"/>
          <p:cNvSpPr>
            <a:spLocks noChangeShapeType="1"/>
          </p:cNvSpPr>
          <p:nvPr/>
        </p:nvSpPr>
        <p:spPr bwMode="auto">
          <a:xfrm>
            <a:off x="7164288" y="3068960"/>
            <a:ext cx="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 xmlns:p14="http://schemas.microsoft.com/office/powerpoint/2010/main" val="3833942801"/>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908720"/>
            <a:ext cx="5157192" cy="51085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91012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357166"/>
            <a:ext cx="6552728" cy="461665"/>
          </a:xfrm>
          <a:prstGeom prst="rect">
            <a:avLst/>
          </a:prstGeom>
          <a:noFill/>
        </p:spPr>
        <p:txBody>
          <a:bodyPr wrap="square" rtlCol="0">
            <a:spAutoFit/>
          </a:bodyPr>
          <a:lstStyle/>
          <a:p>
            <a:r>
              <a:rPr lang="kk-KZ" sz="2400" b="1" i="1" dirty="0" smtClean="0">
                <a:solidFill>
                  <a:srgbClr val="002060"/>
                </a:solidFill>
                <a:effectLst>
                  <a:outerShdw blurRad="38100" dist="38100" dir="2700000" algn="tl">
                    <a:srgbClr val="000000">
                      <a:alpha val="43137"/>
                    </a:srgbClr>
                  </a:outerShdw>
                </a:effectLst>
                <a:latin typeface="Georgia" pitchFamily="18" charset="0"/>
              </a:rPr>
              <a:t>Ойлаудың дара ерекшеліктері</a:t>
            </a:r>
            <a:endParaRPr lang="ru-RU" sz="2400" b="1" i="1" dirty="0">
              <a:solidFill>
                <a:srgbClr val="002060"/>
              </a:solidFill>
              <a:effectLst>
                <a:outerShdw blurRad="38100" dist="38100" dir="2700000" algn="tl">
                  <a:srgbClr val="000000">
                    <a:alpha val="43137"/>
                  </a:srgbClr>
                </a:outerShdw>
              </a:effectLst>
              <a:latin typeface="Georgia" pitchFamily="18" charset="0"/>
            </a:endParaRPr>
          </a:p>
        </p:txBody>
      </p:sp>
      <p:sp>
        <p:nvSpPr>
          <p:cNvPr id="3" name="Прямоугольник 2"/>
          <p:cNvSpPr/>
          <p:nvPr/>
        </p:nvSpPr>
        <p:spPr>
          <a:xfrm>
            <a:off x="1907704" y="1000109"/>
            <a:ext cx="6950576" cy="5355312"/>
          </a:xfrm>
          <a:prstGeom prst="rect">
            <a:avLst/>
          </a:prstGeom>
        </p:spPr>
        <p:txBody>
          <a:bodyPr wrap="square">
            <a:spAutoFit/>
          </a:bodyPr>
          <a:lstStyle/>
          <a:p>
            <a:pPr algn="just"/>
            <a:r>
              <a:rPr lang="kk-KZ" b="1" i="1" dirty="0" smtClean="0">
                <a:latin typeface="Georgia" pitchFamily="18" charset="0"/>
                <a:cs typeface="Times New Roman" pitchFamily="18" charset="0"/>
              </a:rPr>
              <a:t>Ойдың мазмұндылығы</a:t>
            </a:r>
            <a:r>
              <a:rPr lang="kk-KZ" i="1" dirty="0" smtClean="0">
                <a:latin typeface="Georgia" pitchFamily="18" charset="0"/>
                <a:cs typeface="Times New Roman" pitchFamily="18" charset="0"/>
              </a:rPr>
              <a:t>- заттар мен құбылыстар, шындықтың салалары туралы сананың пікірлер мен және ұғымдармен жеткілікті болу дәрежесін айтамыз. Адамда неғұрлым ой көп болса және  неғұрлым әртүрлі болса, соғұрлым  оың ойлауы мазмұнды және бай келеді.  Бірақ  ойлаудың мазмұндылығы тек бар ойлаудың сапалық жағымен ғана сипатталып қоймацды, сонымен қатар осы ойлауда бейнеленеді. Сондықтан да ойдың мазмұндылығына тек байлығы емес, сонымен қатар оның тереңдігі жатады.</a:t>
            </a:r>
          </a:p>
          <a:p>
            <a:pPr algn="just"/>
            <a:r>
              <a:rPr lang="kk-KZ" b="1" i="1" dirty="0" smtClean="0">
                <a:latin typeface="Georgia" pitchFamily="18" charset="0"/>
                <a:cs typeface="Times New Roman" pitchFamily="18" charset="0"/>
              </a:rPr>
              <a:t>Ойлаудың тереңдігі</a:t>
            </a:r>
            <a:r>
              <a:rPr lang="kk-KZ" i="1" dirty="0" smtClean="0">
                <a:latin typeface="Georgia" pitchFamily="18" charset="0"/>
                <a:cs typeface="Times New Roman" pitchFamily="18" charset="0"/>
              </a:rPr>
              <a:t>- ойлауда ерекше маңызды қасиеттер мен салалар, ерекше маңызды байланыстар мен қатынастар бейнеленеді. Ойлаудың мазмұндылығы байлығы, ал тереңдігі адамның іс-әрекетімен, оның білімімен тәжірибесімен, қиялының даму дәрежесімен айқындалады.</a:t>
            </a:r>
          </a:p>
          <a:p>
            <a:pPr algn="just"/>
            <a:r>
              <a:rPr lang="kk-KZ" b="1" i="1" dirty="0" smtClean="0">
                <a:latin typeface="Georgia" pitchFamily="18" charset="0"/>
                <a:cs typeface="Times New Roman" pitchFamily="18" charset="0"/>
              </a:rPr>
              <a:t>Ойлаудың  дербестігі</a:t>
            </a:r>
            <a:r>
              <a:rPr lang="kk-KZ" i="1" dirty="0" smtClean="0">
                <a:latin typeface="Georgia" pitchFamily="18" charset="0"/>
                <a:cs typeface="Times New Roman" pitchFamily="18" charset="0"/>
              </a:rPr>
              <a:t>- адамның өзіне жаңа міндеттерді қоя білуі, басқа адамдарың көмегінсіз бұл міндеттерді өзінің айрықша әдістерімен шеше білуі. Ойлаудың дербестігі ойдың белсенділігіне , икемділігіне , жеке сын тұрғысынан қарауында.</a:t>
            </a:r>
            <a:endParaRPr lang="ru-RU" i="1" dirty="0">
              <a:latin typeface="Georgia"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51520" y="1196752"/>
            <a:ext cx="2381250" cy="3295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rot="10800000" flipV="1">
            <a:off x="214282" y="3598277"/>
            <a:ext cx="2214578" cy="400110"/>
          </a:xfrm>
          <a:prstGeom prst="rect">
            <a:avLst/>
          </a:prstGeom>
        </p:spPr>
        <p:txBody>
          <a:bodyPr wrap="square">
            <a:spAutoFit/>
          </a:bodyPr>
          <a:lstStyle/>
          <a:p>
            <a:r>
              <a:rPr lang="ru-RU" sz="2000" b="1" i="1" dirty="0" err="1" smtClean="0">
                <a:latin typeface="Georgia" pitchFamily="18" charset="0"/>
                <a:cs typeface="Times New Roman" pitchFamily="18" charset="0"/>
              </a:rPr>
              <a:t>Г.Эббингауз</a:t>
            </a:r>
            <a:endParaRPr lang="ru-RU" sz="2000" b="1" i="1" dirty="0">
              <a:latin typeface="Georgia" pitchFamily="18" charset="0"/>
            </a:endParaRPr>
          </a:p>
        </p:txBody>
      </p:sp>
      <p:sp>
        <p:nvSpPr>
          <p:cNvPr id="6" name="Прямоугольник 5"/>
          <p:cNvSpPr/>
          <p:nvPr/>
        </p:nvSpPr>
        <p:spPr>
          <a:xfrm>
            <a:off x="2915816" y="692696"/>
            <a:ext cx="5929354" cy="5016758"/>
          </a:xfrm>
          <a:prstGeom prst="rect">
            <a:avLst/>
          </a:prstGeom>
        </p:spPr>
        <p:txBody>
          <a:bodyPr wrap="square">
            <a:spAutoFit/>
          </a:bodyPr>
          <a:lstStyle/>
          <a:p>
            <a:pPr algn="just">
              <a:defRPr/>
            </a:pPr>
            <a:r>
              <a:rPr lang="ru-RU" sz="3200" dirty="0" smtClean="0">
                <a:latin typeface="Times New Roman" pitchFamily="18" charset="0"/>
                <a:cs typeface="Times New Roman" pitchFamily="18" charset="0"/>
              </a:rPr>
              <a:t>Г. </a:t>
            </a:r>
            <a:r>
              <a:rPr lang="ru-RU" sz="3200" dirty="0" err="1" smtClean="0">
                <a:latin typeface="Times New Roman" pitchFamily="18" charset="0"/>
                <a:cs typeface="Times New Roman" pitchFamily="18" charset="0"/>
              </a:rPr>
              <a:t>Эббингауз</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ойлауға өзінше анықтама бере</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отырып</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бұл </a:t>
            </a:r>
            <a:r>
              <a:rPr lang="ru-RU" sz="3200" dirty="0" smtClean="0">
                <a:latin typeface="Times New Roman" pitchFamily="18" charset="0"/>
                <a:cs typeface="Times New Roman" pitchFamily="18" charset="0"/>
              </a:rPr>
              <a:t>процесс </a:t>
            </a:r>
            <a:r>
              <a:rPr lang="ru-RU" sz="3200" dirty="0" err="1" smtClean="0">
                <a:latin typeface="Times New Roman" pitchFamily="18" charset="0"/>
                <a:cs typeface="Times New Roman" pitchFamily="18" charset="0"/>
              </a:rPr>
              <a:t>адамның тұрақты идеясы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және құйын </a:t>
            </a:r>
            <a:r>
              <a:rPr lang="ru-RU" sz="3200" dirty="0" smtClean="0">
                <a:latin typeface="Times New Roman" pitchFamily="18" charset="0"/>
                <a:cs typeface="Times New Roman" pitchFamily="18" charset="0"/>
              </a:rPr>
              <a:t>мен </a:t>
            </a:r>
            <a:r>
              <a:rPr lang="ru-RU" sz="3200" dirty="0" err="1" smtClean="0">
                <a:latin typeface="Times New Roman" pitchFamily="18" charset="0"/>
                <a:cs typeface="Times New Roman" pitchFamily="18" charset="0"/>
              </a:rPr>
              <a:t>идеялык</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шабысы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арасындағы құбылыс деп</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бағалады</a:t>
            </a:r>
            <a:r>
              <a:rPr lang="ru-RU" sz="3200" dirty="0" smtClean="0">
                <a:latin typeface="Times New Roman" pitchFamily="18" charset="0"/>
                <a:cs typeface="Times New Roman" pitchFamily="18" charset="0"/>
              </a:rPr>
              <a:t>.</a:t>
            </a:r>
          </a:p>
          <a:p>
            <a:pPr algn="just">
              <a:defRPr/>
            </a:pPr>
            <a:r>
              <a:rPr lang="ru-RU" sz="3200" dirty="0" err="1" smtClean="0">
                <a:latin typeface="Times New Roman" pitchFamily="18" charset="0"/>
                <a:cs typeface="Times New Roman" pitchFamily="18" charset="0"/>
              </a:rPr>
              <a:t>Ойлаудағы Эббингауз</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бағытын </a:t>
            </a:r>
            <a:r>
              <a:rPr lang="ru-RU" sz="3200" dirty="0" smtClean="0">
                <a:latin typeface="Times New Roman" pitchFamily="18" charset="0"/>
                <a:cs typeface="Times New Roman" pitchFamily="18" charset="0"/>
              </a:rPr>
              <a:t>ассоциация </a:t>
            </a:r>
            <a:r>
              <a:rPr lang="ru-RU" sz="3200" dirty="0" err="1" smtClean="0">
                <a:latin typeface="Times New Roman" pitchFamily="18" charset="0"/>
                <a:cs typeface="Times New Roman" pitchFamily="18" charset="0"/>
              </a:rPr>
              <a:t>психологиясының шарықтау шегіне</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жеткен</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көрініс деп</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атаймыз</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from="(-#ppt_w/2)" to="(#ppt_x)" calcmode="lin" valueType="num">
                                      <p:cBhvr>
                                        <p:cTn id="21" dur="600" fill="hold">
                                          <p:stCondLst>
                                            <p:cond delay="0"/>
                                          </p:stCondLst>
                                        </p:cTn>
                                        <p:tgtEl>
                                          <p:spTgt spid="6"/>
                                        </p:tgtEl>
                                        <p:attrNameLst>
                                          <p:attrName>ppt_x</p:attrName>
                                        </p:attrNameLst>
                                      </p:cBhvr>
                                    </p:anim>
                                    <p:anim from="0" to="-1.0" calcmode="lin" valueType="num">
                                      <p:cBhvr>
                                        <p:cTn id="22" dur="200" decel="50000" autoRev="1" fill="hold">
                                          <p:stCondLst>
                                            <p:cond delay="600"/>
                                          </p:stCondLst>
                                        </p:cTn>
                                        <p:tgtEl>
                                          <p:spTgt spid="6"/>
                                        </p:tgtEl>
                                        <p:attrNameLst>
                                          <p:attrName>xshear</p:attrName>
                                        </p:attrNameLst>
                                      </p:cBhvr>
                                    </p:anim>
                                    <p:animScale>
                                      <p:cBhvr>
                                        <p:cTn id="23" dur="200" decel="100000" autoRev="1" fill="hold">
                                          <p:stCondLst>
                                            <p:cond delay="600"/>
                                          </p:stCondLst>
                                        </p:cTn>
                                        <p:tgtEl>
                                          <p:spTgt spid="6"/>
                                        </p:tgtEl>
                                      </p:cBhvr>
                                      <p:from x="100000" y="100000"/>
                                      <p:to x="80000" y="100000"/>
                                    </p:animScale>
                                    <p:anim by="(#ppt_h/3+#ppt_w*0.1)" calcmode="lin" valueType="num">
                                      <p:cBhvr additive="sum">
                                        <p:cTn id="24"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85808" y="548680"/>
            <a:ext cx="6807130" cy="5940088"/>
          </a:xfrm>
          <a:prstGeom prst="rect">
            <a:avLst/>
          </a:prstGeom>
        </p:spPr>
        <p:txBody>
          <a:bodyPr wrap="square">
            <a:spAutoFit/>
          </a:bodyPr>
          <a:lstStyle/>
          <a:p>
            <a:r>
              <a:rPr lang="kk-KZ" sz="2000" b="1" i="1" dirty="0" smtClean="0">
                <a:latin typeface="Georgia" pitchFamily="18" charset="0"/>
                <a:cs typeface="Times New Roman" pitchFamily="18" charset="0"/>
              </a:rPr>
              <a:t>Ой</a:t>
            </a:r>
            <a:r>
              <a:rPr lang="kk-KZ" b="1" i="1" dirty="0" smtClean="0">
                <a:latin typeface="Georgia" pitchFamily="18" charset="0"/>
                <a:cs typeface="Times New Roman" pitchFamily="18" charset="0"/>
              </a:rPr>
              <a:t>дың белсенділігі- </a:t>
            </a:r>
            <a:r>
              <a:rPr lang="kk-KZ" i="1" dirty="0" smtClean="0">
                <a:latin typeface="Georgia" pitchFamily="18" charset="0"/>
                <a:cs typeface="Times New Roman" pitchFamily="18" charset="0"/>
              </a:rPr>
              <a:t>өзінің жаңа сұрақтары мен міндеттерін қоя білуінде және іздену мен міндеттерді шешу үшін жолдар мен тәсілдерді табуға талпынуында аңғарылады.</a:t>
            </a:r>
          </a:p>
          <a:p>
            <a:r>
              <a:rPr lang="kk-KZ" b="1" i="1" dirty="0" smtClean="0">
                <a:latin typeface="Georgia" pitchFamily="18" charset="0"/>
                <a:cs typeface="Times New Roman" pitchFamily="18" charset="0"/>
              </a:rPr>
              <a:t>Ойдың икемділігі- </a:t>
            </a:r>
            <a:r>
              <a:rPr lang="kk-KZ" i="1" dirty="0" smtClean="0">
                <a:latin typeface="Georgia" pitchFamily="18" charset="0"/>
                <a:cs typeface="Times New Roman" pitchFamily="18" charset="0"/>
              </a:rPr>
              <a:t>міндеттерді шешуде алынған біржақты ескірген тәсілдерден еркін болу ептілігінде, міндеттерді шешудің жаңа тәсілдерін тез ұйымдастыру немесе таңдауында байқалады.</a:t>
            </a:r>
          </a:p>
          <a:p>
            <a:r>
              <a:rPr lang="kk-KZ" b="1" i="1" dirty="0" smtClean="0">
                <a:latin typeface="Georgia" pitchFamily="18" charset="0"/>
                <a:cs typeface="Times New Roman" pitchFamily="18" charset="0"/>
              </a:rPr>
              <a:t>Сын тұрғысынан ойлау- </a:t>
            </a:r>
            <a:r>
              <a:rPr lang="kk-KZ" i="1" dirty="0" smtClean="0">
                <a:latin typeface="Georgia" pitchFamily="18" charset="0"/>
                <a:cs typeface="Times New Roman" pitchFamily="18" charset="0"/>
              </a:rPr>
              <a:t>ақиқат және жалға ретінде басқаның немесе өзінің ойларын тексеру мен  бағалау қабілеттілігінде аңғарылады.  Сын тұрғысынан ойлауды айтылған ойлардың практикалық өмірлік құндылығын тексеру ептілігінде аңғарамыз. Сыни ойлау- бұл өзінің және басқаның ойларына өте қатаң қарау.</a:t>
            </a:r>
          </a:p>
          <a:p>
            <a:r>
              <a:rPr lang="kk-KZ" b="1" i="1" dirty="0" smtClean="0">
                <a:latin typeface="Georgia" pitchFamily="18" charset="0"/>
                <a:cs typeface="Times New Roman" pitchFamily="18" charset="0"/>
              </a:rPr>
              <a:t>Ойдың ұшқырлығы- </a:t>
            </a:r>
            <a:r>
              <a:rPr lang="kk-KZ" i="1" dirty="0" smtClean="0">
                <a:latin typeface="Georgia" pitchFamily="18" charset="0"/>
                <a:cs typeface="Times New Roman" pitchFamily="18" charset="0"/>
              </a:rPr>
              <a:t>қойылған сұраққа түпкілікті жауаптың қаншалықты уақыттың ішінде алынғандығымен анықталады.  Яғни, бұл уақыт қарапайым ойлау үрдісінде біршама қысқа болады, ал күрделі ойлау үрдістерінде  ұзақтау болады. Кейбір адамдарда күрделі ой тәсілдері өте тез іске асады. Бұл адамдар тапқыр , ойдың ұшқырлығымен ерекшеленеді.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0200411">
            <a:off x="1089436" y="1842778"/>
            <a:ext cx="6997428" cy="584775"/>
          </a:xfrm>
          <a:prstGeom prst="rect">
            <a:avLst/>
          </a:prstGeom>
          <a:noFill/>
        </p:spPr>
        <p:txBody>
          <a:bodyPr wrap="square" rtlCol="0">
            <a:spAutoFit/>
          </a:bodyPr>
          <a:lstStyle/>
          <a:p>
            <a:r>
              <a:rPr lang="kk-KZ"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Рефлексия дегеніміз не?</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6" descr="http://t0.gstatic.com/images?q=tbn:z5H8j6zZOFKmlM:http://www.doversherborn.org/doverelementary/Library/CANADA/identify.gif">
            <a:hlinkClick r:id="rId2"/>
          </p:cNvPr>
          <p:cNvPicPr>
            <a:picLocks noChangeAspect="1" noChangeArrowheads="1"/>
          </p:cNvPicPr>
          <p:nvPr/>
        </p:nvPicPr>
        <p:blipFill>
          <a:blip r:embed="rId3" cstate="print"/>
          <a:srcRect/>
          <a:stretch>
            <a:fillRect/>
          </a:stretch>
        </p:blipFill>
        <p:spPr bwMode="auto">
          <a:xfrm>
            <a:off x="2843808" y="548577"/>
            <a:ext cx="1009650" cy="1077913"/>
          </a:xfrm>
          <a:prstGeom prst="rect">
            <a:avLst/>
          </a:prstGeom>
          <a:noFill/>
          <a:ln w="9525">
            <a:noFill/>
            <a:miter lim="800000"/>
            <a:headEnd/>
            <a:tailEnd/>
          </a:ln>
        </p:spPr>
      </p:pic>
      <p:pic>
        <p:nvPicPr>
          <p:cNvPr id="6" name="Picture 4" descr="http://t3.gstatic.com/images?q=tbn:bbQnWktSHRcdqM:http://astonguild.org.uk/files/jobshop/success(1).jpg">
            <a:hlinkClick r:id="rId4"/>
          </p:cNvPr>
          <p:cNvPicPr>
            <a:picLocks noChangeAspect="1" noChangeArrowheads="1"/>
          </p:cNvPicPr>
          <p:nvPr/>
        </p:nvPicPr>
        <p:blipFill>
          <a:blip r:embed="rId5" cstate="print"/>
          <a:srcRect/>
          <a:stretch>
            <a:fillRect/>
          </a:stretch>
        </p:blipFill>
        <p:spPr bwMode="auto">
          <a:xfrm>
            <a:off x="4716016" y="2636912"/>
            <a:ext cx="3854773" cy="3854769"/>
          </a:xfrm>
          <a:prstGeom prst="rect">
            <a:avLst/>
          </a:prstGeom>
          <a:noFill/>
          <a:ln w="9525">
            <a:noFill/>
            <a:miter lim="800000"/>
            <a:headEnd/>
            <a:tailEnd/>
          </a:ln>
        </p:spPr>
      </p:pic>
    </p:spTree>
    <p:extLst>
      <p:ext uri="{BB962C8B-B14F-4D97-AF65-F5344CB8AC3E}">
        <p14:creationId xmlns:p14="http://schemas.microsoft.com/office/powerpoint/2010/main" xmlns="" val="320107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35696" y="1714488"/>
            <a:ext cx="6984776" cy="4154984"/>
          </a:xfrm>
          <a:prstGeom prst="rect">
            <a:avLst/>
          </a:prstGeom>
        </p:spPr>
        <p:txBody>
          <a:bodyPr wrap="square">
            <a:spAutoFit/>
          </a:bodyPr>
          <a:lstStyle/>
          <a:p>
            <a:pPr algn="ctr"/>
            <a:r>
              <a:rPr lang="ru-RU" sz="4400" b="1" dirty="0" smtClean="0">
                <a:latin typeface="Times New Roman" pitchFamily="18" charset="0"/>
                <a:cs typeface="Times New Roman" pitchFamily="18" charset="0"/>
              </a:rPr>
              <a:t>«Рефлексия» </a:t>
            </a:r>
            <a:r>
              <a:rPr lang="ru-RU" sz="4400" b="1" dirty="0" err="1" smtClean="0">
                <a:latin typeface="Times New Roman" pitchFamily="18" charset="0"/>
                <a:cs typeface="Times New Roman" pitchFamily="18" charset="0"/>
              </a:rPr>
              <a:t>сөзі</a:t>
            </a:r>
            <a:r>
              <a:rPr lang="ru-RU" sz="4400" b="1" dirty="0" smtClean="0">
                <a:latin typeface="Times New Roman" pitchFamily="18" charset="0"/>
                <a:cs typeface="Times New Roman" pitchFamily="18" charset="0"/>
              </a:rPr>
              <a:t> </a:t>
            </a:r>
            <a:r>
              <a:rPr lang="ru-RU" sz="4400" b="1" dirty="0" err="1" smtClean="0">
                <a:latin typeface="Times New Roman" pitchFamily="18" charset="0"/>
                <a:cs typeface="Times New Roman" pitchFamily="18" charset="0"/>
              </a:rPr>
              <a:t>латын</a:t>
            </a:r>
            <a:r>
              <a:rPr lang="ru-RU" sz="4400" b="1" dirty="0" smtClean="0">
                <a:latin typeface="Times New Roman" pitchFamily="18" charset="0"/>
                <a:cs typeface="Times New Roman" pitchFamily="18" charset="0"/>
              </a:rPr>
              <a:t> </a:t>
            </a:r>
            <a:r>
              <a:rPr lang="ru-RU" sz="4400" b="1" dirty="0" err="1" smtClean="0">
                <a:latin typeface="Times New Roman" pitchFamily="18" charset="0"/>
                <a:cs typeface="Times New Roman" pitchFamily="18" charset="0"/>
              </a:rPr>
              <a:t>тіліндегі</a:t>
            </a:r>
            <a:r>
              <a:rPr lang="ru-RU" sz="4400" b="1" dirty="0" smtClean="0">
                <a:latin typeface="Times New Roman" pitchFamily="18" charset="0"/>
                <a:cs typeface="Times New Roman" pitchFamily="18" charset="0"/>
              </a:rPr>
              <a:t> «</a:t>
            </a:r>
            <a:r>
              <a:rPr lang="ru-RU" sz="4400" b="1" dirty="0" err="1" smtClean="0">
                <a:latin typeface="Times New Roman" pitchFamily="18" charset="0"/>
                <a:cs typeface="Times New Roman" pitchFamily="18" charset="0"/>
              </a:rPr>
              <a:t>reflexio</a:t>
            </a:r>
            <a:r>
              <a:rPr lang="ru-RU" sz="4400" b="1" dirty="0" smtClean="0">
                <a:latin typeface="Times New Roman" pitchFamily="18" charset="0"/>
                <a:cs typeface="Times New Roman" pitchFamily="18" charset="0"/>
              </a:rPr>
              <a:t>» – «</a:t>
            </a:r>
            <a:r>
              <a:rPr lang="ru-RU" sz="4400" b="1" dirty="0" err="1" smtClean="0">
                <a:latin typeface="Times New Roman" pitchFamily="18" charset="0"/>
                <a:cs typeface="Times New Roman" pitchFamily="18" charset="0"/>
              </a:rPr>
              <a:t>артқа</a:t>
            </a:r>
            <a:r>
              <a:rPr lang="ru-RU" sz="4400" b="1" dirty="0" smtClean="0">
                <a:latin typeface="Times New Roman" pitchFamily="18" charset="0"/>
                <a:cs typeface="Times New Roman" pitchFamily="18" charset="0"/>
              </a:rPr>
              <a:t> </a:t>
            </a:r>
            <a:r>
              <a:rPr lang="ru-RU" sz="4400" b="1" dirty="0" err="1" smtClean="0">
                <a:latin typeface="Times New Roman" pitchFamily="18" charset="0"/>
                <a:cs typeface="Times New Roman" pitchFamily="18" charset="0"/>
              </a:rPr>
              <a:t>қарау</a:t>
            </a:r>
            <a:r>
              <a:rPr lang="ru-RU" sz="4400" b="1" dirty="0" smtClean="0">
                <a:latin typeface="Times New Roman" pitchFamily="18" charset="0"/>
                <a:cs typeface="Times New Roman" pitchFamily="18" charset="0"/>
              </a:rPr>
              <a:t>» </a:t>
            </a:r>
            <a:r>
              <a:rPr lang="ru-RU" sz="4400" b="1" dirty="0" err="1" smtClean="0">
                <a:latin typeface="Times New Roman" pitchFamily="18" charset="0"/>
                <a:cs typeface="Times New Roman" pitchFamily="18" charset="0"/>
              </a:rPr>
              <a:t>деген</a:t>
            </a:r>
            <a:r>
              <a:rPr lang="ru-RU" sz="4400" b="1" dirty="0" smtClean="0">
                <a:latin typeface="Times New Roman" pitchFamily="18" charset="0"/>
                <a:cs typeface="Times New Roman" pitchFamily="18" charset="0"/>
              </a:rPr>
              <a:t> </a:t>
            </a:r>
            <a:r>
              <a:rPr lang="ru-RU" sz="4400" b="1" dirty="0" err="1" smtClean="0">
                <a:latin typeface="Times New Roman" pitchFamily="18" charset="0"/>
                <a:cs typeface="Times New Roman" pitchFamily="18" charset="0"/>
              </a:rPr>
              <a:t>ұғым</a:t>
            </a:r>
            <a:r>
              <a:rPr lang="ru-RU" sz="4400" b="1" dirty="0" smtClean="0">
                <a:latin typeface="Times New Roman" pitchFamily="18" charset="0"/>
                <a:cs typeface="Times New Roman" pitchFamily="18" charset="0"/>
              </a:rPr>
              <a:t> </a:t>
            </a:r>
          </a:p>
          <a:p>
            <a:pPr algn="ctr"/>
            <a:endParaRPr lang="ru-RU" sz="1600" dirty="0">
              <a:solidFill>
                <a:srgbClr val="1D2129"/>
              </a:solidFill>
              <a:latin typeface="+mj-lt"/>
              <a:ea typeface="Calibri"/>
              <a:cs typeface="Times New Roman"/>
            </a:endParaRPr>
          </a:p>
          <a:p>
            <a:pPr algn="ctr"/>
            <a:endParaRPr lang="ru-RU" sz="1600" dirty="0" smtClean="0">
              <a:solidFill>
                <a:srgbClr val="1D2129"/>
              </a:solidFill>
              <a:latin typeface="+mj-lt"/>
              <a:ea typeface="Calibri"/>
              <a:cs typeface="Times New Roman"/>
            </a:endParaRPr>
          </a:p>
          <a:p>
            <a:pPr algn="ctr"/>
            <a:r>
              <a:rPr lang="ru-RU" sz="1600" dirty="0" smtClean="0">
                <a:solidFill>
                  <a:srgbClr val="1D2129"/>
                </a:solidFill>
                <a:latin typeface="+mj-lt"/>
                <a:ea typeface="Calibri"/>
                <a:cs typeface="Times New Roman"/>
              </a:rPr>
              <a:t>   </a:t>
            </a:r>
            <a:r>
              <a:rPr lang="ru-RU" sz="2000" dirty="0" smtClean="0">
                <a:solidFill>
                  <a:srgbClr val="1D2129"/>
                </a:solidFill>
                <a:latin typeface="+mj-lt"/>
                <a:ea typeface="Calibri"/>
                <a:cs typeface="Times New Roman"/>
              </a:rPr>
              <a:t>Джон </a:t>
            </a:r>
            <a:r>
              <a:rPr lang="ru-RU" sz="2000" dirty="0" err="1">
                <a:solidFill>
                  <a:srgbClr val="1D2129"/>
                </a:solidFill>
                <a:latin typeface="+mj-lt"/>
                <a:ea typeface="Calibri"/>
                <a:cs typeface="Times New Roman"/>
              </a:rPr>
              <a:t>Дьюи</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рефлексиялық</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ойлауды</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былай</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сипаттайды</a:t>
            </a:r>
            <a:r>
              <a:rPr lang="ru-RU" sz="2000" dirty="0">
                <a:solidFill>
                  <a:srgbClr val="1D2129"/>
                </a:solidFill>
                <a:latin typeface="+mj-lt"/>
                <a:ea typeface="Calibri"/>
                <a:cs typeface="Times New Roman"/>
              </a:rPr>
              <a:t>: </a:t>
            </a:r>
            <a:endParaRPr lang="ru-RU" sz="2000" dirty="0" smtClean="0">
              <a:solidFill>
                <a:srgbClr val="1D2129"/>
              </a:solidFill>
              <a:latin typeface="+mj-lt"/>
              <a:ea typeface="Calibri"/>
              <a:cs typeface="Times New Roman"/>
            </a:endParaRPr>
          </a:p>
          <a:p>
            <a:pPr algn="ctr"/>
            <a:r>
              <a:rPr lang="ru-RU" sz="2000" dirty="0" smtClean="0">
                <a:solidFill>
                  <a:srgbClr val="1D2129"/>
                </a:solidFill>
                <a:latin typeface="+mj-lt"/>
                <a:ea typeface="Calibri"/>
                <a:cs typeface="Times New Roman"/>
              </a:rPr>
              <a:t>«</a:t>
            </a:r>
            <a:r>
              <a:rPr lang="ru-RU" sz="2000" dirty="0" err="1">
                <a:solidFill>
                  <a:srgbClr val="1D2129"/>
                </a:solidFill>
                <a:latin typeface="+mj-lt"/>
                <a:ea typeface="Calibri"/>
                <a:cs typeface="Times New Roman"/>
              </a:rPr>
              <a:t>Қандай</a:t>
            </a:r>
            <a:r>
              <a:rPr lang="ru-RU" sz="2000" dirty="0">
                <a:solidFill>
                  <a:srgbClr val="1D2129"/>
                </a:solidFill>
                <a:latin typeface="+mj-lt"/>
                <a:ea typeface="Calibri"/>
                <a:cs typeface="Times New Roman"/>
              </a:rPr>
              <a:t> да </a:t>
            </a:r>
            <a:r>
              <a:rPr lang="ru-RU" sz="2000" dirty="0" err="1">
                <a:solidFill>
                  <a:srgbClr val="1D2129"/>
                </a:solidFill>
                <a:latin typeface="+mj-lt"/>
                <a:ea typeface="Calibri"/>
                <a:cs typeface="Times New Roman"/>
              </a:rPr>
              <a:t>болмасын</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бір</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пікірді</a:t>
            </a:r>
            <a:r>
              <a:rPr lang="ru-RU" sz="2000" dirty="0">
                <a:solidFill>
                  <a:srgbClr val="1D2129"/>
                </a:solidFill>
                <a:latin typeface="+mj-lt"/>
                <a:ea typeface="Calibri"/>
                <a:cs typeface="Times New Roman"/>
              </a:rPr>
              <a:t> не </a:t>
            </a:r>
            <a:r>
              <a:rPr lang="ru-RU" sz="2000" dirty="0" err="1">
                <a:solidFill>
                  <a:srgbClr val="1D2129"/>
                </a:solidFill>
                <a:latin typeface="+mj-lt"/>
                <a:ea typeface="Calibri"/>
                <a:cs typeface="Times New Roman"/>
              </a:rPr>
              <a:t>білімнің</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ықтимал</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көрінісін</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олардың</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негіздерін</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ескере</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отырып</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белсенді</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түрде</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толассыз</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және</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мұқият</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қарастыру</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осының</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салдарынан</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туындаған</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қорытындаларды</a:t>
            </a:r>
            <a:r>
              <a:rPr lang="ru-RU" sz="2000" dirty="0">
                <a:solidFill>
                  <a:srgbClr val="1D2129"/>
                </a:solidFill>
                <a:latin typeface="+mj-lt"/>
                <a:ea typeface="Calibri"/>
                <a:cs typeface="Times New Roman"/>
              </a:rPr>
              <a:t> </a:t>
            </a:r>
            <a:r>
              <a:rPr lang="ru-RU" sz="2000" dirty="0" err="1">
                <a:solidFill>
                  <a:srgbClr val="1D2129"/>
                </a:solidFill>
                <a:latin typeface="+mj-lt"/>
                <a:ea typeface="Calibri"/>
                <a:cs typeface="Times New Roman"/>
              </a:rPr>
              <a:t>талдау</a:t>
            </a:r>
            <a:r>
              <a:rPr lang="ru-RU" sz="2000" dirty="0" smtClean="0">
                <a:solidFill>
                  <a:srgbClr val="1D2129"/>
                </a:solidFill>
                <a:latin typeface="+mj-lt"/>
                <a:ea typeface="Calibri"/>
                <a:cs typeface="Times New Roman"/>
              </a:rPr>
              <a:t>» </a:t>
            </a:r>
            <a:r>
              <a:rPr lang="ru-RU" sz="2000" dirty="0">
                <a:solidFill>
                  <a:srgbClr val="1D2129"/>
                </a:solidFill>
                <a:latin typeface="Calibri"/>
                <a:ea typeface="Calibri"/>
                <a:cs typeface="Times New Roman"/>
              </a:rPr>
              <a:t>(</a:t>
            </a:r>
            <a:r>
              <a:rPr lang="ru-RU" sz="2000" dirty="0" err="1">
                <a:solidFill>
                  <a:srgbClr val="1D2129"/>
                </a:solidFill>
                <a:latin typeface="Calibri"/>
                <a:ea typeface="Calibri"/>
                <a:cs typeface="Times New Roman"/>
              </a:rPr>
              <a:t>Дж.Дьюи</a:t>
            </a:r>
            <a:r>
              <a:rPr lang="ru-RU" sz="2000" dirty="0">
                <a:solidFill>
                  <a:srgbClr val="1D2129"/>
                </a:solidFill>
                <a:latin typeface="Calibri"/>
                <a:ea typeface="Calibri"/>
                <a:cs typeface="Times New Roman"/>
              </a:rPr>
              <a:t>, </a:t>
            </a:r>
            <a:r>
              <a:rPr lang="ru-RU" sz="2000" dirty="0" smtClean="0">
                <a:solidFill>
                  <a:srgbClr val="1D2129"/>
                </a:solidFill>
                <a:latin typeface="Calibri"/>
                <a:ea typeface="Calibri"/>
                <a:cs typeface="Times New Roman"/>
              </a:rPr>
              <a:t>1997)</a:t>
            </a:r>
            <a:r>
              <a:rPr lang="ru-RU" sz="2000" dirty="0" smtClean="0">
                <a:solidFill>
                  <a:srgbClr val="1D2129"/>
                </a:solidFill>
                <a:latin typeface="+mj-lt"/>
                <a:ea typeface="Calibri"/>
                <a:cs typeface="Times New Roman"/>
              </a:rPr>
              <a:t>  </a:t>
            </a:r>
            <a:endParaRPr lang="ru-RU" sz="2000" dirty="0" smtClean="0"/>
          </a:p>
        </p:txBody>
      </p:sp>
    </p:spTree>
    <p:extLst>
      <p:ext uri="{BB962C8B-B14F-4D97-AF65-F5344CB8AC3E}">
        <p14:creationId xmlns:p14="http://schemas.microsoft.com/office/powerpoint/2010/main" xmlns="" val="3523195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907704" y="764704"/>
            <a:ext cx="6840760" cy="652934"/>
          </a:xfrm>
        </p:spPr>
        <p:txBody>
          <a:bodyPr>
            <a:normAutofit fontScale="90000"/>
          </a:bodyPr>
          <a:lstStyle/>
          <a:p>
            <a:pPr eaLnBrk="1" hangingPunct="1"/>
            <a:r>
              <a:rPr lang="ru-RU" dirty="0" smtClean="0">
                <a:solidFill>
                  <a:srgbClr val="FF0000"/>
                </a:solidFill>
              </a:rPr>
              <a:t>«2 </a:t>
            </a:r>
            <a:r>
              <a:rPr lang="ru-RU" dirty="0" err="1" smtClean="0">
                <a:solidFill>
                  <a:srgbClr val="FF0000"/>
                </a:solidFill>
              </a:rPr>
              <a:t>жұлдыз</a:t>
            </a:r>
            <a:r>
              <a:rPr lang="ru-RU" dirty="0" smtClean="0">
                <a:solidFill>
                  <a:srgbClr val="FF0000"/>
                </a:solidFill>
              </a:rPr>
              <a:t>, </a:t>
            </a:r>
            <a:r>
              <a:rPr lang="ru-RU" dirty="0" err="1" smtClean="0">
                <a:solidFill>
                  <a:srgbClr val="FF0000"/>
                </a:solidFill>
              </a:rPr>
              <a:t>бір</a:t>
            </a:r>
            <a:r>
              <a:rPr lang="ru-RU" dirty="0" smtClean="0">
                <a:solidFill>
                  <a:srgbClr val="FF0000"/>
                </a:solidFill>
              </a:rPr>
              <a:t> </a:t>
            </a:r>
            <a:r>
              <a:rPr lang="ru-RU" dirty="0" err="1" smtClean="0">
                <a:solidFill>
                  <a:srgbClr val="FF0000"/>
                </a:solidFill>
              </a:rPr>
              <a:t>тілек</a:t>
            </a:r>
            <a:r>
              <a:rPr lang="ru-RU" dirty="0" smtClean="0">
                <a:solidFill>
                  <a:srgbClr val="FF0000"/>
                </a:solidFill>
              </a:rPr>
              <a:t>»</a:t>
            </a:r>
            <a:endParaRPr lang="en-GB" dirty="0" smtClean="0">
              <a:solidFill>
                <a:srgbClr val="FF0000"/>
              </a:solidFill>
            </a:endParaRPr>
          </a:p>
        </p:txBody>
      </p:sp>
      <p:sp>
        <p:nvSpPr>
          <p:cNvPr id="5" name="Rectangle 3"/>
          <p:cNvSpPr txBox="1">
            <a:spLocks noChangeArrowheads="1"/>
          </p:cNvSpPr>
          <p:nvPr/>
        </p:nvSpPr>
        <p:spPr>
          <a:xfrm>
            <a:off x="1763688" y="1600200"/>
            <a:ext cx="3600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buFontTx/>
              <a:buNone/>
            </a:pPr>
            <a:endParaRPr lang="en-GB" sz="1800" dirty="0" smtClean="0"/>
          </a:p>
          <a:p>
            <a:pPr>
              <a:buFontTx/>
              <a:buNone/>
            </a:pPr>
            <a:r>
              <a:rPr lang="ru-RU" dirty="0" err="1" smtClean="0">
                <a:solidFill>
                  <a:schemeClr val="tx1"/>
                </a:solidFill>
                <a:latin typeface="Times New Roman" pitchFamily="18" charset="0"/>
                <a:cs typeface="Times New Roman" pitchFamily="18" charset="0"/>
              </a:rPr>
              <a:t>Екі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жұлдыз</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екі</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ұнаған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нәрсе</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жұмыс</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туралы</a:t>
            </a:r>
            <a:r>
              <a:rPr lang="ru-RU" dirty="0" smtClean="0">
                <a:solidFill>
                  <a:schemeClr val="tx1"/>
                </a:solidFill>
                <a:latin typeface="Times New Roman" pitchFamily="18" charset="0"/>
                <a:cs typeface="Times New Roman" pitchFamily="18" charset="0"/>
              </a:rPr>
              <a:t>);</a:t>
            </a:r>
          </a:p>
          <a:p>
            <a:pPr>
              <a:buFontTx/>
              <a:buNone/>
            </a:pPr>
            <a:endParaRPr lang="ru-RU" dirty="0" smtClean="0">
              <a:solidFill>
                <a:schemeClr val="tx1"/>
              </a:solidFill>
              <a:latin typeface="Times New Roman" pitchFamily="18" charset="0"/>
              <a:cs typeface="Times New Roman" pitchFamily="18" charset="0"/>
            </a:endParaRPr>
          </a:p>
          <a:p>
            <a:pPr>
              <a:buFontTx/>
              <a:buNone/>
            </a:pPr>
            <a:endParaRPr lang="en-GB" dirty="0" smtClean="0">
              <a:solidFill>
                <a:schemeClr val="tx1"/>
              </a:solidFill>
              <a:latin typeface="Times New Roman" pitchFamily="18" charset="0"/>
              <a:cs typeface="Times New Roman" pitchFamily="18" charset="0"/>
            </a:endParaRPr>
          </a:p>
          <a:p>
            <a:pPr>
              <a:buFontTx/>
              <a:buNone/>
            </a:pPr>
            <a:r>
              <a:rPr lang="ru-RU" dirty="0" err="1" smtClean="0">
                <a:solidFill>
                  <a:schemeClr val="tx1"/>
                </a:solidFill>
                <a:latin typeface="Times New Roman" pitchFamily="18" charset="0"/>
                <a:cs typeface="Times New Roman" pitchFamily="18" charset="0"/>
              </a:rPr>
              <a:t>Тілек</a:t>
            </a:r>
            <a:r>
              <a:rPr lang="ru-RU" dirty="0" smtClean="0">
                <a:solidFill>
                  <a:schemeClr val="tx1"/>
                </a:solidFill>
                <a:latin typeface="Times New Roman" pitchFamily="18" charset="0"/>
                <a:cs typeface="Times New Roman" pitchFamily="18" charset="0"/>
              </a:rPr>
              <a:t> – </a:t>
            </a:r>
            <a:r>
              <a:rPr lang="ru-RU" dirty="0" err="1" smtClean="0">
                <a:solidFill>
                  <a:schemeClr val="tx1"/>
                </a:solidFill>
                <a:latin typeface="Times New Roman" pitchFamily="18" charset="0"/>
                <a:cs typeface="Times New Roman" pitchFamily="18" charset="0"/>
              </a:rPr>
              <a:t>жақсартуды</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қажет</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ететін</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нәрсе</a:t>
            </a:r>
            <a:r>
              <a:rPr lang="ru-RU" dirty="0" smtClean="0">
                <a:solidFill>
                  <a:schemeClr val="tx1"/>
                </a:solidFill>
                <a:latin typeface="Times New Roman" pitchFamily="18" charset="0"/>
                <a:cs typeface="Times New Roman" pitchFamily="18" charset="0"/>
              </a:rPr>
              <a:t>. </a:t>
            </a:r>
            <a:endParaRPr lang="en-GB" dirty="0" smtClean="0">
              <a:solidFill>
                <a:schemeClr val="tx1"/>
              </a:solidFill>
              <a:latin typeface="Times New Roman" pitchFamily="18" charset="0"/>
              <a:cs typeface="Times New Roman" pitchFamily="18" charset="0"/>
            </a:endParaRPr>
          </a:p>
        </p:txBody>
      </p:sp>
      <p:pic>
        <p:nvPicPr>
          <p:cNvPr id="6" name="Picture 6" descr="http://www.pmbni.org.uk/img/photos/2stars.jpg"/>
          <p:cNvPicPr>
            <a:picLocks noChangeAspect="1" noChangeArrowheads="1"/>
          </p:cNvPicPr>
          <p:nvPr/>
        </p:nvPicPr>
        <p:blipFill>
          <a:blip r:embed="rId2" cstate="print"/>
          <a:srcRect/>
          <a:stretch>
            <a:fillRect/>
          </a:stretch>
        </p:blipFill>
        <p:spPr bwMode="auto">
          <a:xfrm>
            <a:off x="5508104" y="1500188"/>
            <a:ext cx="3456384" cy="4876800"/>
          </a:xfrm>
          <a:prstGeom prst="rect">
            <a:avLst/>
          </a:prstGeom>
          <a:noFill/>
          <a:ln w="9525">
            <a:noFill/>
            <a:miter lim="800000"/>
            <a:headEnd/>
            <a:tailEnd/>
          </a:ln>
        </p:spPr>
      </p:pic>
    </p:spTree>
    <p:extLst>
      <p:ext uri="{BB962C8B-B14F-4D97-AF65-F5344CB8AC3E}">
        <p14:creationId xmlns:p14="http://schemas.microsoft.com/office/powerpoint/2010/main" xmlns="" val="2885298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1547664" y="731520"/>
            <a:ext cx="7416824" cy="4929728"/>
          </a:xfrm>
          <a:prstGeom prst="rect">
            <a:avLst/>
          </a:prstGeom>
        </p:spPr>
        <p:txBody>
          <a:bodyPr>
            <a:normAutofit/>
          </a:bodyPr>
          <a:lstStyle/>
          <a:p>
            <a:pPr marL="45720" indent="0" algn="ctr">
              <a:buNone/>
            </a:pPr>
            <a:r>
              <a:rPr lang="kk-KZ" sz="6000" b="1" dirty="0" smtClean="0">
                <a:solidFill>
                  <a:schemeClr val="tx2"/>
                </a:solidFill>
              </a:rPr>
              <a:t>Менімен бірге болғаныңыз үшін </a:t>
            </a:r>
          </a:p>
          <a:p>
            <a:pPr marL="45720" indent="0" algn="ctr">
              <a:buNone/>
            </a:pPr>
            <a:r>
              <a:rPr lang="kk-KZ" sz="8800" b="1" dirty="0" smtClean="0">
                <a:solidFill>
                  <a:schemeClr val="tx2"/>
                </a:solidFill>
              </a:rPr>
              <a:t>РАХМЕТ!</a:t>
            </a:r>
            <a:endParaRPr lang="ru-RU" sz="8800" b="1" dirty="0">
              <a:solidFill>
                <a:schemeClr val="tx2"/>
              </a:solidFill>
            </a:endParaRPr>
          </a:p>
        </p:txBody>
      </p:sp>
    </p:spTree>
    <p:extLst>
      <p:ext uri="{BB962C8B-B14F-4D97-AF65-F5344CB8AC3E}">
        <p14:creationId xmlns:p14="http://schemas.microsoft.com/office/powerpoint/2010/main" xmlns="" val="3962171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1619672" y="188913"/>
            <a:ext cx="6305128" cy="1143000"/>
          </a:xfrm>
        </p:spPr>
        <p:txBody>
          <a:bodyPr/>
          <a:lstStyle/>
          <a:p>
            <a:pPr algn="ctr"/>
            <a:r>
              <a:rPr lang="kk-KZ" altLang="ru-RU" sz="4400" dirty="0" smtClean="0">
                <a:latin typeface="Times New Roman" pitchFamily="18" charset="0"/>
                <a:cs typeface="Times New Roman" pitchFamily="18" charset="0"/>
              </a:rPr>
              <a:t>Ойлаудың көріністері </a:t>
            </a:r>
            <a:endParaRPr lang="ru-RU" altLang="ru-RU" sz="4400" dirty="0" smtClean="0">
              <a:latin typeface="Times New Roman" pitchFamily="18" charset="0"/>
              <a:cs typeface="Times New Roman" pitchFamily="18" charset="0"/>
            </a:endParaRPr>
          </a:p>
        </p:txBody>
      </p:sp>
      <p:graphicFrame>
        <p:nvGraphicFramePr>
          <p:cNvPr id="3" name="Схема 2"/>
          <p:cNvGraphicFramePr/>
          <p:nvPr/>
        </p:nvGraphicFramePr>
        <p:xfrm>
          <a:off x="-201632" y="764704"/>
          <a:ext cx="9345632"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6441640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3214678" y="428604"/>
            <a:ext cx="2592288"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sz="2800" b="1" i="1" dirty="0" smtClean="0">
                <a:solidFill>
                  <a:schemeClr val="tx1">
                    <a:lumMod val="95000"/>
                    <a:lumOff val="5000"/>
                  </a:schemeClr>
                </a:solidFill>
                <a:latin typeface="Georgia" pitchFamily="18" charset="0"/>
                <a:cs typeface="Times New Roman" pitchFamily="18" charset="0"/>
              </a:rPr>
              <a:t>Ойлау-</a:t>
            </a:r>
            <a:endParaRPr lang="ru-RU" sz="2800" b="1" i="1" dirty="0">
              <a:solidFill>
                <a:schemeClr val="tx1">
                  <a:lumMod val="95000"/>
                  <a:lumOff val="5000"/>
                </a:schemeClr>
              </a:solidFill>
              <a:latin typeface="Georgia" pitchFamily="18" charset="0"/>
              <a:cs typeface="Times New Roman" pitchFamily="18" charset="0"/>
            </a:endParaRPr>
          </a:p>
        </p:txBody>
      </p:sp>
      <p:sp>
        <p:nvSpPr>
          <p:cNvPr id="5" name="Стрелка вниз 4"/>
          <p:cNvSpPr/>
          <p:nvPr/>
        </p:nvSpPr>
        <p:spPr>
          <a:xfrm>
            <a:off x="2357422" y="1285860"/>
            <a:ext cx="642942" cy="28575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 name="Стрелка вниз 5"/>
          <p:cNvSpPr/>
          <p:nvPr/>
        </p:nvSpPr>
        <p:spPr>
          <a:xfrm>
            <a:off x="6286512" y="1285860"/>
            <a:ext cx="642942" cy="28575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7" name="Скругленный прямоугольник 6"/>
          <p:cNvSpPr/>
          <p:nvPr/>
        </p:nvSpPr>
        <p:spPr>
          <a:xfrm>
            <a:off x="428596" y="1785926"/>
            <a:ext cx="2808312" cy="18722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i="1" dirty="0" err="1" smtClean="0">
                <a:solidFill>
                  <a:schemeClr val="tx1">
                    <a:lumMod val="95000"/>
                    <a:lumOff val="5000"/>
                  </a:schemeClr>
                </a:solidFill>
                <a:latin typeface="Georgia" pitchFamily="18" charset="0"/>
                <a:cs typeface="Times New Roman" pitchFamily="18" charset="0"/>
              </a:rPr>
              <a:t>Өзіндік ішкі</a:t>
            </a:r>
            <a:r>
              <a:rPr lang="ru-RU" sz="2000" b="1" i="1" dirty="0" smtClean="0">
                <a:solidFill>
                  <a:schemeClr val="tx1">
                    <a:lumMod val="95000"/>
                    <a:lumOff val="5000"/>
                  </a:schemeClr>
                </a:solidFill>
                <a:latin typeface="Georgia" pitchFamily="18" charset="0"/>
                <a:cs typeface="Times New Roman" pitchFamily="18" charset="0"/>
              </a:rPr>
              <a:t> </a:t>
            </a:r>
            <a:r>
              <a:rPr lang="ru-RU" sz="2000" b="1" i="1" dirty="0" err="1" smtClean="0">
                <a:solidFill>
                  <a:schemeClr val="tx1">
                    <a:lumMod val="95000"/>
                    <a:lumOff val="5000"/>
                  </a:schemeClr>
                </a:solidFill>
                <a:latin typeface="Georgia" pitchFamily="18" charset="0"/>
                <a:cs typeface="Times New Roman" pitchFamily="18" charset="0"/>
              </a:rPr>
              <a:t>қарама –қарсы қайшылықтарға </a:t>
            </a:r>
            <a:r>
              <a:rPr lang="ru-RU" sz="2000" b="1" i="1" dirty="0" smtClean="0">
                <a:solidFill>
                  <a:schemeClr val="tx1">
                    <a:lumMod val="95000"/>
                    <a:lumOff val="5000"/>
                  </a:schemeClr>
                </a:solidFill>
                <a:latin typeface="Georgia" pitchFamily="18" charset="0"/>
                <a:cs typeface="Times New Roman" pitchFamily="18" charset="0"/>
              </a:rPr>
              <a:t>толы процесс.</a:t>
            </a:r>
            <a:endParaRPr lang="ru-RU" sz="2000" b="1" i="1" dirty="0">
              <a:solidFill>
                <a:schemeClr val="tx1">
                  <a:lumMod val="95000"/>
                  <a:lumOff val="5000"/>
                </a:schemeClr>
              </a:solidFill>
              <a:latin typeface="Georgia" pitchFamily="18" charset="0"/>
              <a:cs typeface="Times New Roman" pitchFamily="18" charset="0"/>
            </a:endParaRPr>
          </a:p>
        </p:txBody>
      </p:sp>
      <p:sp>
        <p:nvSpPr>
          <p:cNvPr id="8" name="Блок-схема: альтернативный процесс 7"/>
          <p:cNvSpPr/>
          <p:nvPr/>
        </p:nvSpPr>
        <p:spPr>
          <a:xfrm>
            <a:off x="6072198" y="1785926"/>
            <a:ext cx="2736304" cy="1857388"/>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i="1" dirty="0" err="1">
                <a:solidFill>
                  <a:schemeClr val="tx1">
                    <a:lumMod val="95000"/>
                    <a:lumOff val="5000"/>
                  </a:schemeClr>
                </a:solidFill>
                <a:latin typeface="Georgia" pitchFamily="18" charset="0"/>
                <a:cs typeface="Times New Roman" pitchFamily="18" charset="0"/>
              </a:rPr>
              <a:t>жалпы</a:t>
            </a:r>
            <a:r>
              <a:rPr lang="ru-RU" sz="2000" b="1" i="1" dirty="0">
                <a:solidFill>
                  <a:schemeClr val="tx1">
                    <a:lumMod val="95000"/>
                    <a:lumOff val="5000"/>
                  </a:schemeClr>
                </a:solidFill>
                <a:latin typeface="Georgia" pitchFamily="18" charset="0"/>
                <a:cs typeface="Times New Roman" pitchFamily="18" charset="0"/>
              </a:rPr>
              <a:t> </a:t>
            </a:r>
            <a:r>
              <a:rPr lang="ru-RU" sz="2000" b="1" i="1" dirty="0" err="1">
                <a:solidFill>
                  <a:schemeClr val="tx1">
                    <a:lumMod val="95000"/>
                    <a:lumOff val="5000"/>
                  </a:schemeClr>
                </a:solidFill>
                <a:latin typeface="Georgia" pitchFamily="18" charset="0"/>
                <a:cs typeface="Times New Roman" pitchFamily="18" charset="0"/>
              </a:rPr>
              <a:t>психологияның негізгі</a:t>
            </a:r>
            <a:r>
              <a:rPr lang="ru-RU" sz="2000" b="1" i="1" dirty="0">
                <a:solidFill>
                  <a:schemeClr val="tx1">
                    <a:lumMod val="95000"/>
                    <a:lumOff val="5000"/>
                  </a:schemeClr>
                </a:solidFill>
                <a:latin typeface="Georgia" pitchFamily="18" charset="0"/>
                <a:cs typeface="Times New Roman" pitchFamily="18" charset="0"/>
              </a:rPr>
              <a:t> </a:t>
            </a:r>
            <a:r>
              <a:rPr lang="ru-RU" sz="2000" b="1" i="1" dirty="0" err="1">
                <a:solidFill>
                  <a:schemeClr val="tx1">
                    <a:lumMod val="95000"/>
                    <a:lumOff val="5000"/>
                  </a:schemeClr>
                </a:solidFill>
                <a:latin typeface="Georgia" pitchFamily="18" charset="0"/>
                <a:cs typeface="Times New Roman" pitchFamily="18" charset="0"/>
              </a:rPr>
              <a:t>бөлімдерінің бірі</a:t>
            </a:r>
            <a:r>
              <a:rPr lang="ru-RU" sz="2000" i="1" dirty="0">
                <a:solidFill>
                  <a:schemeClr val="tx1">
                    <a:lumMod val="95000"/>
                    <a:lumOff val="5000"/>
                  </a:schemeClr>
                </a:solidFill>
                <a:latin typeface="Georgia" pitchFamily="18" charset="0"/>
              </a:rPr>
              <a:t>.</a:t>
            </a:r>
          </a:p>
        </p:txBody>
      </p:sp>
      <p:sp>
        <p:nvSpPr>
          <p:cNvPr id="9" name="Стрелка вниз 8"/>
          <p:cNvSpPr/>
          <p:nvPr/>
        </p:nvSpPr>
        <p:spPr>
          <a:xfrm>
            <a:off x="3500430" y="1357298"/>
            <a:ext cx="500066" cy="171451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0" name="Стрелка вниз 9"/>
          <p:cNvSpPr/>
          <p:nvPr/>
        </p:nvSpPr>
        <p:spPr>
          <a:xfrm>
            <a:off x="5072066" y="1357298"/>
            <a:ext cx="500066" cy="171451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1" name="Блок-схема: альтернативный процесс 10"/>
          <p:cNvSpPr/>
          <p:nvPr/>
        </p:nvSpPr>
        <p:spPr>
          <a:xfrm>
            <a:off x="1357290" y="3857628"/>
            <a:ext cx="2880320" cy="18002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i="1" dirty="0" err="1">
                <a:solidFill>
                  <a:schemeClr val="tx1">
                    <a:lumMod val="95000"/>
                    <a:lumOff val="5000"/>
                  </a:schemeClr>
                </a:solidFill>
                <a:latin typeface="Georgia" pitchFamily="18" charset="0"/>
                <a:cs typeface="Times New Roman" pitchFamily="18" charset="0"/>
              </a:rPr>
              <a:t>тұлға </a:t>
            </a:r>
            <a:r>
              <a:rPr lang="ru-RU" b="1" i="1" dirty="0" err="1" smtClean="0">
                <a:solidFill>
                  <a:schemeClr val="tx1">
                    <a:lumMod val="95000"/>
                    <a:lumOff val="5000"/>
                  </a:schemeClr>
                </a:solidFill>
                <a:latin typeface="Georgia" pitchFamily="18" charset="0"/>
                <a:cs typeface="Times New Roman" pitchFamily="18" charset="0"/>
              </a:rPr>
              <a:t>рефлексиясының</a:t>
            </a:r>
            <a:endParaRPr lang="ru-RU" b="1" i="1" dirty="0" smtClean="0">
              <a:solidFill>
                <a:schemeClr val="tx1">
                  <a:lumMod val="95000"/>
                  <a:lumOff val="5000"/>
                </a:schemeClr>
              </a:solidFill>
              <a:latin typeface="Georgia" pitchFamily="18" charset="0"/>
              <a:cs typeface="Times New Roman" pitchFamily="18" charset="0"/>
            </a:endParaRPr>
          </a:p>
          <a:p>
            <a:pPr algn="ctr"/>
            <a:r>
              <a:rPr lang="ru-RU" b="1" i="1" dirty="0" err="1" smtClean="0">
                <a:solidFill>
                  <a:schemeClr val="tx1">
                    <a:lumMod val="95000"/>
                    <a:lumOff val="5000"/>
                  </a:schemeClr>
                </a:solidFill>
                <a:latin typeface="Georgia" pitchFamily="18" charset="0"/>
                <a:cs typeface="Times New Roman" pitchFamily="18" charset="0"/>
              </a:rPr>
              <a:t>қажетті құрылымы</a:t>
            </a:r>
            <a:r>
              <a:rPr lang="ru-RU" b="1" i="1" dirty="0" err="1">
                <a:solidFill>
                  <a:schemeClr val="tx1">
                    <a:lumMod val="95000"/>
                    <a:lumOff val="5000"/>
                  </a:schemeClr>
                </a:solidFill>
                <a:latin typeface="Georgia" pitchFamily="18" charset="0"/>
                <a:cs typeface="Times New Roman" pitchFamily="18" charset="0"/>
              </a:rPr>
              <a:t> </a:t>
            </a:r>
            <a:r>
              <a:rPr lang="ru-RU" b="1" i="1" dirty="0" err="1" smtClean="0">
                <a:solidFill>
                  <a:schemeClr val="tx1">
                    <a:lumMod val="95000"/>
                    <a:lumOff val="5000"/>
                  </a:schemeClr>
                </a:solidFill>
                <a:latin typeface="Georgia" pitchFamily="18" charset="0"/>
                <a:cs typeface="Times New Roman" pitchFamily="18" charset="0"/>
              </a:rPr>
              <a:t>және </a:t>
            </a:r>
            <a:r>
              <a:rPr lang="ru-RU" b="1" i="1" dirty="0" err="1">
                <a:solidFill>
                  <a:schemeClr val="tx1">
                    <a:lumMod val="95000"/>
                    <a:lumOff val="5000"/>
                  </a:schemeClr>
                </a:solidFill>
                <a:latin typeface="Georgia" pitchFamily="18" charset="0"/>
                <a:cs typeface="Times New Roman" pitchFamily="18" charset="0"/>
              </a:rPr>
              <a:t>өзі </a:t>
            </a:r>
            <a:r>
              <a:rPr lang="ru-RU" b="1" i="1" dirty="0">
                <a:solidFill>
                  <a:schemeClr val="tx1">
                    <a:lumMod val="95000"/>
                    <a:lumOff val="5000"/>
                  </a:schemeClr>
                </a:solidFill>
                <a:latin typeface="Georgia" pitchFamily="18" charset="0"/>
                <a:cs typeface="Times New Roman" pitchFamily="18" charset="0"/>
              </a:rPr>
              <a:t>осы </a:t>
            </a:r>
            <a:r>
              <a:rPr lang="ru-RU" b="1" i="1" dirty="0" err="1">
                <a:solidFill>
                  <a:schemeClr val="tx1">
                    <a:lumMod val="95000"/>
                    <a:lumOff val="5000"/>
                  </a:schemeClr>
                </a:solidFill>
                <a:latin typeface="Georgia" pitchFamily="18" charset="0"/>
                <a:cs typeface="Times New Roman" pitchFamily="18" charset="0"/>
              </a:rPr>
              <a:t>рефлексияның </a:t>
            </a:r>
            <a:r>
              <a:rPr lang="ru-RU" b="1" i="1" dirty="0" err="1" smtClean="0">
                <a:solidFill>
                  <a:schemeClr val="tx1">
                    <a:lumMod val="95000"/>
                    <a:lumOff val="5000"/>
                  </a:schemeClr>
                </a:solidFill>
                <a:latin typeface="Georgia" pitchFamily="18" charset="0"/>
                <a:cs typeface="Times New Roman" pitchFamily="18" charset="0"/>
              </a:rPr>
              <a:t>объектісі</a:t>
            </a:r>
            <a:endParaRPr lang="ru-RU" b="1" i="1" dirty="0">
              <a:solidFill>
                <a:schemeClr val="tx1">
                  <a:lumMod val="95000"/>
                  <a:lumOff val="5000"/>
                </a:schemeClr>
              </a:solidFill>
              <a:latin typeface="Georgia" pitchFamily="18" charset="0"/>
              <a:cs typeface="Times New Roman" pitchFamily="18" charset="0"/>
            </a:endParaRPr>
          </a:p>
        </p:txBody>
      </p:sp>
      <p:sp>
        <p:nvSpPr>
          <p:cNvPr id="12" name="Блок-схема: альтернативный процесс 11"/>
          <p:cNvSpPr/>
          <p:nvPr/>
        </p:nvSpPr>
        <p:spPr>
          <a:xfrm>
            <a:off x="4929190" y="3857628"/>
            <a:ext cx="2928958" cy="178595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i="1" dirty="0" err="1">
                <a:solidFill>
                  <a:schemeClr val="tx1">
                    <a:lumMod val="95000"/>
                    <a:lumOff val="5000"/>
                  </a:schemeClr>
                </a:solidFill>
                <a:latin typeface="Georgia" pitchFamily="18" charset="0"/>
                <a:cs typeface="Times New Roman" pitchFamily="18" charset="0"/>
              </a:rPr>
              <a:t>жоғары психикалық функциялардың бірі</a:t>
            </a:r>
            <a:r>
              <a:rPr lang="ru-RU" sz="2000" b="1" i="1" dirty="0">
                <a:solidFill>
                  <a:schemeClr val="tx1">
                    <a:lumMod val="95000"/>
                    <a:lumOff val="5000"/>
                  </a:schemeClr>
                </a:solidFill>
                <a:latin typeface="Georgia" pitchFamily="18" charset="0"/>
                <a:cs typeface="Times New Roman" pitchFamily="18" charset="0"/>
              </a:rPr>
              <a:t> </a:t>
            </a:r>
            <a:r>
              <a:rPr lang="ru-RU" sz="2000" b="1" i="1" dirty="0" err="1">
                <a:solidFill>
                  <a:schemeClr val="tx1">
                    <a:lumMod val="95000"/>
                    <a:lumOff val="5000"/>
                  </a:schemeClr>
                </a:solidFill>
                <a:latin typeface="Georgia" pitchFamily="18" charset="0"/>
                <a:cs typeface="Times New Roman" pitchFamily="18" charset="0"/>
              </a:rPr>
              <a:t>болып</a:t>
            </a:r>
            <a:r>
              <a:rPr lang="ru-RU" sz="2000" b="1" i="1" dirty="0">
                <a:solidFill>
                  <a:schemeClr val="tx1">
                    <a:lumMod val="95000"/>
                    <a:lumOff val="5000"/>
                  </a:schemeClr>
                </a:solidFill>
                <a:latin typeface="Georgia" pitchFamily="18" charset="0"/>
                <a:cs typeface="Times New Roman" pitchFamily="18" charset="0"/>
              </a:rPr>
              <a:t> </a:t>
            </a:r>
            <a:r>
              <a:rPr lang="ru-RU" sz="2000" b="1" i="1" dirty="0" err="1">
                <a:solidFill>
                  <a:schemeClr val="tx1">
                    <a:lumMod val="95000"/>
                    <a:lumOff val="5000"/>
                  </a:schemeClr>
                </a:solidFill>
                <a:latin typeface="Georgia" pitchFamily="18" charset="0"/>
                <a:cs typeface="Times New Roman" pitchFamily="18" charset="0"/>
              </a:rPr>
              <a:t>табылады</a:t>
            </a:r>
            <a:endParaRPr lang="ru-RU" sz="2000" b="1" i="1" dirty="0">
              <a:solidFill>
                <a:schemeClr val="tx1">
                  <a:lumMod val="95000"/>
                  <a:lumOff val="5000"/>
                </a:schemeClr>
              </a:solidFill>
              <a:latin typeface="Georgia"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360"/>
                                          </p:val>
                                        </p:tav>
                                        <p:tav tm="100000">
                                          <p:val>
                                            <p:fltVal val="0"/>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0" presetClass="entr" presetSubtype="0" decel="10000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1000" fill="hold"/>
                                        <p:tgtEl>
                                          <p:spTgt spid="11"/>
                                        </p:tgtEl>
                                        <p:attrNameLst>
                                          <p:attrName>ppt_w</p:attrName>
                                        </p:attrNameLst>
                                      </p:cBhvr>
                                      <p:tavLst>
                                        <p:tav tm="0">
                                          <p:val>
                                            <p:strVal val="#ppt_w+.3"/>
                                          </p:val>
                                        </p:tav>
                                        <p:tav tm="100000">
                                          <p:val>
                                            <p:strVal val="#ppt_w"/>
                                          </p:val>
                                        </p:tav>
                                      </p:tavLst>
                                    </p:anim>
                                    <p:anim calcmode="lin" valueType="num">
                                      <p:cBhvr>
                                        <p:cTn id="59" dur="1000" fill="hold"/>
                                        <p:tgtEl>
                                          <p:spTgt spid="11"/>
                                        </p:tgtEl>
                                        <p:attrNameLst>
                                          <p:attrName>ppt_h</p:attrName>
                                        </p:attrNameLst>
                                      </p:cBhvr>
                                      <p:tavLst>
                                        <p:tav tm="0">
                                          <p:val>
                                            <p:strVal val="#ppt_h"/>
                                          </p:val>
                                        </p:tav>
                                        <p:tav tm="100000">
                                          <p:val>
                                            <p:strVal val="#ppt_h"/>
                                          </p:val>
                                        </p:tav>
                                      </p:tavLst>
                                    </p:anim>
                                    <p:animEffect transition="in" filter="fade">
                                      <p:cBhvr>
                                        <p:cTn id="60" dur="1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2"/>
                                        </p:tgtEl>
                                        <p:attrNameLst>
                                          <p:attrName>ppt_y</p:attrName>
                                        </p:attrNameLst>
                                      </p:cBhvr>
                                      <p:tavLst>
                                        <p:tav tm="0">
                                          <p:val>
                                            <p:strVal val="#ppt_y"/>
                                          </p:val>
                                        </p:tav>
                                        <p:tav tm="100000">
                                          <p:val>
                                            <p:strVal val="#ppt_y"/>
                                          </p:val>
                                        </p:tav>
                                      </p:tavLst>
                                    </p:anim>
                                    <p:anim calcmode="lin" valueType="num">
                                      <p:cBhvr>
                                        <p:cTn id="7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613" y="404664"/>
            <a:ext cx="7005637" cy="792088"/>
          </a:xfrm>
        </p:spPr>
        <p:txBody>
          <a:bodyPr/>
          <a:lstStyle/>
          <a:p>
            <a:r>
              <a:rPr lang="kk-KZ" sz="4400" dirty="0" smtClean="0">
                <a:latin typeface="Times New Roman" pitchFamily="18" charset="0"/>
                <a:cs typeface="Times New Roman" pitchFamily="18" charset="0"/>
              </a:rPr>
              <a:t>Ойлау анықтамасы</a:t>
            </a:r>
            <a:endParaRPr lang="ru-RU" sz="4400" dirty="0">
              <a:latin typeface="Times New Roman" pitchFamily="18"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xmlns="" val="442942391"/>
              </p:ext>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2258756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482" y="0"/>
            <a:ext cx="7065662" cy="1143000"/>
          </a:xfrm>
        </p:spPr>
        <p:txBody>
          <a:bodyPr/>
          <a:lstStyle/>
          <a:p>
            <a:r>
              <a:rPr lang="kk-KZ" dirty="0" smtClean="0"/>
              <a:t>Ойлаудың функциясы</a:t>
            </a:r>
            <a:endParaRPr lang="ru-RU" dirty="0"/>
          </a:p>
        </p:txBody>
      </p:sp>
      <p:graphicFrame>
        <p:nvGraphicFramePr>
          <p:cNvPr id="3" name="Схема 2"/>
          <p:cNvGraphicFramePr/>
          <p:nvPr>
            <p:extLst>
              <p:ext uri="{D42A27DB-BD31-4B8C-83A1-F6EECF244321}">
                <p14:modId xmlns:p14="http://schemas.microsoft.com/office/powerpoint/2010/main" xmlns="" val="2672722320"/>
              </p:ext>
            </p:extLst>
          </p:nvPr>
        </p:nvGraphicFramePr>
        <p:xfrm>
          <a:off x="1655676" y="1340768"/>
          <a:ext cx="7308812"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Картинки по запросу gif student"/>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4722" y="1052736"/>
            <a:ext cx="3672408" cy="25601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321835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27436" y="500042"/>
            <a:ext cx="6859406" cy="923330"/>
          </a:xfrm>
          <a:prstGeom prst="rect">
            <a:avLst/>
          </a:prstGeom>
        </p:spPr>
        <p:txBody>
          <a:bodyPr wrap="square">
            <a:spAutoFit/>
          </a:bodyPr>
          <a:lstStyle/>
          <a:p>
            <a:r>
              <a:rPr lang="kk-KZ" b="1" i="1" dirty="0" smtClean="0">
                <a:latin typeface="Times New Roman" pitchFamily="18" charset="0"/>
                <a:cs typeface="Times New Roman" pitchFamily="18" charset="0"/>
              </a:rPr>
              <a:t>Ойлау дегеніміз</a:t>
            </a:r>
            <a:r>
              <a:rPr lang="kk-KZ" i="1" dirty="0" smtClean="0">
                <a:latin typeface="Times New Roman" pitchFamily="18" charset="0"/>
                <a:cs typeface="Times New Roman" pitchFamily="18" charset="0"/>
              </a:rPr>
              <a:t>-сыртқы дүние заттары мен құбылыстарының байланыс-қатынастарының миымызды жалпылай және жанама түрде сөз арқылы бейнеленуі.</a:t>
            </a:r>
          </a:p>
        </p:txBody>
      </p:sp>
      <p:sp>
        <p:nvSpPr>
          <p:cNvPr id="5" name="Прямоугольник 4"/>
          <p:cNvSpPr/>
          <p:nvPr/>
        </p:nvSpPr>
        <p:spPr>
          <a:xfrm>
            <a:off x="1927437" y="1556792"/>
            <a:ext cx="6573652" cy="1692771"/>
          </a:xfrm>
          <a:prstGeom prst="rect">
            <a:avLst/>
          </a:prstGeom>
        </p:spPr>
        <p:txBody>
          <a:bodyPr wrap="square">
            <a:spAutoFit/>
          </a:bodyPr>
          <a:lstStyle/>
          <a:p>
            <a:r>
              <a:rPr lang="kk-KZ" b="1" i="1" dirty="0" smtClean="0">
                <a:latin typeface="Times New Roman" pitchFamily="18" charset="0"/>
                <a:cs typeface="Times New Roman" pitchFamily="18" charset="0"/>
              </a:rPr>
              <a:t>Ойлау</a:t>
            </a:r>
            <a:r>
              <a:rPr lang="kk-KZ" i="1" dirty="0" smtClean="0">
                <a:latin typeface="Times New Roman" pitchFamily="18" charset="0"/>
                <a:cs typeface="Times New Roman" pitchFamily="18" charset="0"/>
              </a:rPr>
              <a:t> – бұл ерекше дәл, терең толық жалпы және жанама түрді шындықты бейнелеуге  негізінен біздің түйсінуіміз бен қабылдауымызға мүмкін болмайтын заттар мен құбылыстардың арасындағы мәнді байланыстар мен қатынастарды бейнелеуге бағытталған сананың қызметі.</a:t>
            </a:r>
            <a:r>
              <a:rPr lang="kk-KZ"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
        <p:nvSpPr>
          <p:cNvPr id="6" name="Прямоугольник 5"/>
          <p:cNvSpPr/>
          <p:nvPr/>
        </p:nvSpPr>
        <p:spPr>
          <a:xfrm>
            <a:off x="4139952" y="3356992"/>
            <a:ext cx="4218262" cy="2862322"/>
          </a:xfrm>
          <a:prstGeom prst="rect">
            <a:avLst/>
          </a:prstGeom>
        </p:spPr>
        <p:txBody>
          <a:bodyPr wrap="square">
            <a:spAutoFit/>
          </a:bodyPr>
          <a:lstStyle/>
          <a:p>
            <a:r>
              <a:rPr lang="kk-KZ" b="1" i="1" dirty="0" smtClean="0">
                <a:latin typeface="Times New Roman" pitchFamily="18" charset="0"/>
                <a:cs typeface="Times New Roman" pitchFamily="18" charset="0"/>
              </a:rPr>
              <a:t>Ойлау</a:t>
            </a:r>
            <a:r>
              <a:rPr lang="kk-KZ" i="1" dirty="0" smtClean="0">
                <a:latin typeface="Times New Roman" pitchFamily="18" charset="0"/>
                <a:cs typeface="Times New Roman" pitchFamily="18" charset="0"/>
              </a:rPr>
              <a:t>-дербес процесс. Ойлауды психологиялық тұрғыдан зерттеу дегеніміз-оның ішкі ,танымдық құпия мәнін және жемісті болуының себебін ашып көрсету, яғни психология детерменизм  принципіне сүйене отырып, ойлаудың мәнін зерттейді,әрбір адамның өзіндік ойлау ерекшеліктерін дамытып отыруға баса мән береді</a:t>
            </a:r>
            <a:endParaRPr lang="ru-RU" i="1"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srcRect/>
          <a:stretch>
            <a:fillRect/>
          </a:stretch>
        </p:blipFill>
        <p:spPr bwMode="auto">
          <a:xfrm>
            <a:off x="22437" y="3095675"/>
            <a:ext cx="3810000" cy="38100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95736" y="1024298"/>
            <a:ext cx="655272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Ойлау</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деген</a:t>
            </a:r>
            <a:r>
              <a:rPr kumimoji="0" lang="kk-KZ"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м</a:t>
            </a:r>
            <a:r>
              <a:rPr kumimoji="0" lang="kk-KZ"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з -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сыртқы</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дүние</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заттары</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мен</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құбылыстарының</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байланыс-қатынастарының</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мида</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жалпылай</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және</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жанама</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түрде</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сөз</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арқылы</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бейнелену</a:t>
            </a:r>
            <a:r>
              <a:rPr kumimoji="0" lang="kk-KZ"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a:t>
            </a:r>
            <a:r>
              <a:rPr lang="ru-RU" sz="1200" dirty="0" smtClean="0">
                <a:latin typeface="Times New Roman" pitchFamily="18" charset="0"/>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Т</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ү</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йс</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ктер</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мен</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қ</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абылдау</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қ</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и</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қ</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ат</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д</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ү</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ние</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құ</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былыстарының</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жеке</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қ</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асиеттер</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н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к</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ө</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б</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не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ретс</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з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кездейсо</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қ</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т</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ү</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рде</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бейнеленд</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ред</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Ал</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ойлау</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адам</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ғ</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заттар</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мен</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құ</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былыстардың</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қ</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асиеттер</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мен</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олардың</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ө</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зара</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қ</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атынастарын</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салыстырып</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ажырату</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ғ</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олардың</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сез</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мд</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к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т</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ү</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рде</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бер</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лмеген</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қ</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асиеттер</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н,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жаңа</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қ</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атынастары</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мен</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қ</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ырларын</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ашады</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С</a:t>
            </a:r>
            <a:r>
              <a:rPr kumimoji="0" lang="uk-UA" sz="2400" b="0" i="0" u="none" strike="noStrike" cap="none" normalizeH="0" baseline="0" dirty="0" err="1" smtClean="0">
                <a:ln>
                  <a:noFill/>
                </a:ln>
                <a:solidFill>
                  <a:schemeClr val="tx1"/>
                </a:solidFill>
                <a:effectLst/>
                <a:latin typeface="Times New Roman" pitchFamily="18" charset="0"/>
                <a:ea typeface="??"/>
                <a:cs typeface="Times New Roman" pitchFamily="18" charset="0"/>
              </a:rPr>
              <a:t>ө</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йт</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п,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ойлау</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сез</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м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мүшелер</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арқылы</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алынған</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мәл</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меттерд</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 </a:t>
            </a:r>
            <a:r>
              <a:rPr kumimoji="0" lang="uk-UA"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өңдейд</a:t>
            </a:r>
            <a:r>
              <a:rPr kumimoji="0" lang="ru-RU" sz="2400" b="0" i="0" u="none" strike="noStrike" cap="none" normalizeH="0" baseline="0" dirty="0" err="1" smtClean="0">
                <a:ln>
                  <a:noFill/>
                </a:ln>
                <a:solidFill>
                  <a:schemeClr val="tx1"/>
                </a:solidFill>
                <a:effectLst/>
                <a:latin typeface="Times New Roman" pitchFamily="18" charset="0"/>
                <a:ea typeface="BatangChe"/>
                <a:cs typeface="Times New Roman" pitchFamily="18" charset="0"/>
              </a:rPr>
              <a:t>i</a:t>
            </a:r>
            <a:r>
              <a:rPr kumimoji="0" lang="uk-UA" sz="2400" b="0" i="0" u="none" strike="noStrike" cap="none" normalizeH="0" baseline="0" dirty="0" smtClean="0">
                <a:ln>
                  <a:noFill/>
                </a:ln>
                <a:solidFill>
                  <a:schemeClr val="tx1"/>
                </a:solidFill>
                <a:effectLst/>
                <a:latin typeface="Times New Roman" pitchFamily="18" charset="0"/>
                <a:ea typeface="BatangChe"/>
                <a:cs typeface="Times New Roman" pitchFamily="18" charset="0"/>
              </a:rPr>
              <a:t>.</a:t>
            </a:r>
            <a:endParaRPr kumimoji="0" lang="uk-UA"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Тема2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2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13">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1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10">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37">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Тема10">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Тема21</Template>
  <TotalTime>473</TotalTime>
  <Words>1589</Words>
  <Application>Microsoft Office PowerPoint</Application>
  <PresentationFormat>Экран (4:3)</PresentationFormat>
  <Paragraphs>207</Paragraphs>
  <Slides>34</Slides>
  <Notes>0</Notes>
  <HiddenSlides>0</HiddenSlides>
  <MMClips>0</MMClips>
  <ScaleCrop>false</ScaleCrop>
  <HeadingPairs>
    <vt:vector size="4" baseType="variant">
      <vt:variant>
        <vt:lpstr>Тема</vt:lpstr>
      </vt:variant>
      <vt:variant>
        <vt:i4>8</vt:i4>
      </vt:variant>
      <vt:variant>
        <vt:lpstr>Заголовки слайдов</vt:lpstr>
      </vt:variant>
      <vt:variant>
        <vt:i4>34</vt:i4>
      </vt:variant>
    </vt:vector>
  </HeadingPairs>
  <TitlesOfParts>
    <vt:vector size="42" baseType="lpstr">
      <vt:lpstr>Тема21</vt:lpstr>
      <vt:lpstr>1_Тема21</vt:lpstr>
      <vt:lpstr>Тема7</vt:lpstr>
      <vt:lpstr>Тема13</vt:lpstr>
      <vt:lpstr>Тема12</vt:lpstr>
      <vt:lpstr>Тема10</vt:lpstr>
      <vt:lpstr>Тема37</vt:lpstr>
      <vt:lpstr>1_Тема10</vt:lpstr>
      <vt:lpstr>Ойлау таным процесі ретінде  10 лекция </vt:lpstr>
      <vt:lpstr>Жоспар:</vt:lpstr>
      <vt:lpstr>Слайд 3</vt:lpstr>
      <vt:lpstr>Ойлаудың көріністері </vt:lpstr>
      <vt:lpstr>Слайд 5</vt:lpstr>
      <vt:lpstr>Ойлау анықтамасы</vt:lpstr>
      <vt:lpstr>Ойлаудың функциясы</vt:lpstr>
      <vt:lpstr>Слайд 8</vt:lpstr>
      <vt:lpstr>Слайд 9</vt:lpstr>
      <vt:lpstr>БІРІНШІ және ЕКІНШІ СИГНАЛ ЖҮЙЕСІ</vt:lpstr>
      <vt:lpstr>Слайд 11</vt:lpstr>
      <vt:lpstr>Слайд 12</vt:lpstr>
      <vt:lpstr>Слайд 13</vt:lpstr>
      <vt:lpstr>Ойлаудың негізгі үш түрі кездеседі : ұғым, пікір, ой қорытындысы </vt:lpstr>
      <vt:lpstr>Слайд 15</vt:lpstr>
      <vt:lpstr>Слайд 16</vt:lpstr>
      <vt:lpstr>Слайд 17</vt:lpstr>
      <vt:lpstr>Слайд 18</vt:lpstr>
      <vt:lpstr>Слайд 19</vt:lpstr>
      <vt:lpstr>Ойлау операциясының күрделі түрі</vt:lpstr>
      <vt:lpstr>Ойлау – сана қызметі ретінде адамның танымдық әрекетін және мінез-құлқын реттейді </vt:lpstr>
      <vt:lpstr>Слайд 22</vt:lpstr>
      <vt:lpstr>Слайд 23</vt:lpstr>
      <vt:lpstr>Слайд 24</vt:lpstr>
      <vt:lpstr>Қажеттілік  Қызығушылық Мақсат  .........  </vt:lpstr>
      <vt:lpstr>Ойлаудың бастапқы белгісі – түсіну </vt:lpstr>
      <vt:lpstr> Ойлаудың негізгі белгісі:</vt:lpstr>
      <vt:lpstr>Слайд 28</vt:lpstr>
      <vt:lpstr>Слайд 29</vt:lpstr>
      <vt:lpstr>Слайд 30</vt:lpstr>
      <vt:lpstr>Слайд 31</vt:lpstr>
      <vt:lpstr>Слайд 32</vt:lpstr>
      <vt:lpstr>«2 жұлдыз, бір тілек»</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MEYRIM</dc:creator>
  <cp:lastModifiedBy>ASUS</cp:lastModifiedBy>
  <cp:revision>55</cp:revision>
  <dcterms:created xsi:type="dcterms:W3CDTF">2013-08-29T16:40:22Z</dcterms:created>
  <dcterms:modified xsi:type="dcterms:W3CDTF">2023-06-07T22:51:40Z</dcterms:modified>
</cp:coreProperties>
</file>