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4"/>
  </p:sldMasterIdLst>
  <p:notesMasterIdLst>
    <p:notesMasterId r:id="rId16"/>
  </p:notesMasterIdLst>
  <p:handoutMasterIdLst>
    <p:handoutMasterId r:id="rId17"/>
  </p:handoutMasterIdLst>
  <p:sldIdLst>
    <p:sldId id="267" r:id="rId5"/>
    <p:sldId id="278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9" autoAdjust="0"/>
  </p:normalViewPr>
  <p:slideViewPr>
    <p:cSldViewPr>
      <p:cViewPr varScale="1">
        <p:scale>
          <a:sx n="79" d="100"/>
          <a:sy n="79" d="100"/>
        </p:scale>
        <p:origin x="-342" y="-90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CCEA7-2D58-434D-AE38-ABBE55DE3CEF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kk-KZ"/>
        </a:p>
      </dgm:t>
    </dgm:pt>
    <dgm:pt modelId="{BAC91CF4-09D9-4305-88E3-E3727A1B41B4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Популяция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түрі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мақсаттық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функциясы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B64733-DCE6-4F74-B6AF-B0299A1CA3CC}" type="parTrans" cxnId="{654C079E-8249-4533-9554-B31845069399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FF233E-6642-4AEC-8C8E-B5DBE52D89EF}" type="sibTrans" cxnId="{654C079E-8249-4533-9554-B31845069399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0E3E9D-B461-47E0-9570-4782D1E82C7A}">
      <dgm:prSet phldrT="[Текст]"/>
      <dgm:spPr/>
      <dgm:t>
        <a:bodyPr/>
        <a:lstStyle/>
        <a:p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Бастапқы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популяция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жасау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(Цикл басы) 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03ED4A-B51E-45CE-8CE8-9D64E9FD106A}" type="parTrans" cxnId="{299746F2-04A8-4432-AC44-D6C5CE55BBFD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B856444-4648-4695-9E24-39DCFF9523EF}" type="sibTrans" cxnId="{299746F2-04A8-4432-AC44-D6C5CE55BBFD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A5630A-6246-4501-9769-39DB6C6FA456}">
      <dgm:prSet phldrT="[Текст]"/>
      <dgm:spPr/>
      <dgm:t>
        <a:bodyPr/>
        <a:lstStyle/>
        <a:p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Көбею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будандастыру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E1F285F-DD3E-4E5A-81C3-15B065861134}" type="parTrans" cxnId="{8E4543A0-74EE-4149-ADC7-18BFA0460F6E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50852-CF0B-440E-A00A-52A46DD0653E}" type="sibTrans" cxnId="{8E4543A0-74EE-4149-ADC7-18BFA0460F6E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410F8B-818C-442C-B920-A1FED05CBBFD}">
      <dgm:prSet phldrT="[Текст]"/>
      <dgm:spPr/>
      <dgm:t>
        <a:bodyPr/>
        <a:lstStyle/>
        <a:p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Мутация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CFFEE1F-DDD8-433D-93B4-B62A30A341A7}" type="parTrans" cxnId="{F8922026-C8BE-4F03-A154-CB5015EE2423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F57F2A-549B-4B74-AC78-D03B7626A37B}" type="sibTrans" cxnId="{F8922026-C8BE-4F03-A154-CB5015EE2423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042A0-7279-4C58-A16A-F14E48C60105}">
      <dgm:prSet phldrT="[Текст]"/>
      <dgm:spPr/>
      <dgm:t>
        <a:bodyPr/>
        <a:lstStyle/>
        <a:p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Барлық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түрлер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мақсаттық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функиясының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мағынасын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есептеу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765F30-D109-4C25-82ED-78D85F05DE37}" type="parTrans" cxnId="{170412D2-A9FF-4429-8040-50F73BE2D9F5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295C6F-2365-4A30-8D2F-EDAF1420BF1C}" type="sibTrans" cxnId="{170412D2-A9FF-4429-8040-50F73BE2D9F5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89DD0E-5002-490B-8CB4-AD3064B0F7C7}">
      <dgm:prSet phldrT="[Текст]"/>
      <dgm:spPr/>
      <dgm:t>
        <a:bodyPr/>
        <a:lstStyle/>
        <a:p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ұрпақтың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b="1" i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құрылуы</a:t>
          </a:r>
          <a:r>
            <a: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(селекция) </a:t>
          </a:r>
          <a:endParaRPr lang="kk-KZ" b="1" i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F1403CA-2756-4334-B0A7-9F2B5621F0AB}" type="parTrans" cxnId="{73FA489E-DDA7-4DAC-B577-1A604C08128E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631C6B-4F80-43AE-A56F-BC7640699808}" type="sibTrans" cxnId="{73FA489E-DDA7-4DAC-B577-1A604C08128E}">
      <dgm:prSet/>
      <dgm:spPr/>
      <dgm:t>
        <a:bodyPr/>
        <a:lstStyle/>
        <a:p>
          <a:endParaRPr lang="kk-KZ" b="1" i="1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3E8DC3-1C65-4794-B63D-CF4E492ED4EA}" type="pres">
      <dgm:prSet presAssocID="{F08CCEA7-2D58-434D-AE38-ABBE55DE3CE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A0F5AF-A80D-4F44-9E99-E9C7FAE660F9}" type="pres">
      <dgm:prSet presAssocID="{BAC91CF4-09D9-4305-88E3-E3727A1B41B4}" presName="parentLin" presStyleCnt="0"/>
      <dgm:spPr/>
      <dgm:t>
        <a:bodyPr/>
        <a:lstStyle/>
        <a:p>
          <a:endParaRPr lang="ru-RU"/>
        </a:p>
      </dgm:t>
    </dgm:pt>
    <dgm:pt modelId="{8B40EF8F-204A-4776-A7E0-D541B0D5EABD}" type="pres">
      <dgm:prSet presAssocID="{BAC91CF4-09D9-4305-88E3-E3727A1B41B4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D7151565-7E0D-4FAF-B7E6-CE70B6CEE86B}" type="pres">
      <dgm:prSet presAssocID="{BAC91CF4-09D9-4305-88E3-E3727A1B41B4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63330929-D7A9-44F2-BA47-C3E2541E31B7}" type="pres">
      <dgm:prSet presAssocID="{BAC91CF4-09D9-4305-88E3-E3727A1B41B4}" presName="negativeSpace" presStyleCnt="0"/>
      <dgm:spPr/>
      <dgm:t>
        <a:bodyPr/>
        <a:lstStyle/>
        <a:p>
          <a:endParaRPr lang="ru-RU"/>
        </a:p>
      </dgm:t>
    </dgm:pt>
    <dgm:pt modelId="{3A43092B-C01F-4819-8EA5-1ABB2ACAF012}" type="pres">
      <dgm:prSet presAssocID="{BAC91CF4-09D9-4305-88E3-E3727A1B41B4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E4E595-CEB4-4713-A1B5-103CB9632C13}" type="pres">
      <dgm:prSet presAssocID="{67FF233E-6642-4AEC-8C8E-B5DBE52D89EF}" presName="spaceBetweenRectangles" presStyleCnt="0"/>
      <dgm:spPr/>
      <dgm:t>
        <a:bodyPr/>
        <a:lstStyle/>
        <a:p>
          <a:endParaRPr lang="ru-RU"/>
        </a:p>
      </dgm:t>
    </dgm:pt>
    <dgm:pt modelId="{D3C13F76-0048-4548-860F-956E999DE9BE}" type="pres">
      <dgm:prSet presAssocID="{320E3E9D-B461-47E0-9570-4782D1E82C7A}" presName="parentLin" presStyleCnt="0"/>
      <dgm:spPr/>
      <dgm:t>
        <a:bodyPr/>
        <a:lstStyle/>
        <a:p>
          <a:endParaRPr lang="ru-RU"/>
        </a:p>
      </dgm:t>
    </dgm:pt>
    <dgm:pt modelId="{877286B3-5B0E-42C3-B28E-12D7C64C1222}" type="pres">
      <dgm:prSet presAssocID="{320E3E9D-B461-47E0-9570-4782D1E82C7A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70B7C745-2CD7-49D8-B2F1-464A65E32C48}" type="pres">
      <dgm:prSet presAssocID="{320E3E9D-B461-47E0-9570-4782D1E82C7A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880E29E8-9D4A-4362-9F9D-1D9483D131C4}" type="pres">
      <dgm:prSet presAssocID="{320E3E9D-B461-47E0-9570-4782D1E82C7A}" presName="negativeSpace" presStyleCnt="0"/>
      <dgm:spPr/>
      <dgm:t>
        <a:bodyPr/>
        <a:lstStyle/>
        <a:p>
          <a:endParaRPr lang="ru-RU"/>
        </a:p>
      </dgm:t>
    </dgm:pt>
    <dgm:pt modelId="{F51B0980-E84D-44F0-811A-F0DF5918111A}" type="pres">
      <dgm:prSet presAssocID="{320E3E9D-B461-47E0-9570-4782D1E82C7A}" presName="childText" presStyleLbl="con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16E666-F54F-4612-B941-749399F64850}" type="pres">
      <dgm:prSet presAssocID="{FB856444-4648-4695-9E24-39DCFF9523EF}" presName="spaceBetweenRectangles" presStyleCnt="0"/>
      <dgm:spPr/>
      <dgm:t>
        <a:bodyPr/>
        <a:lstStyle/>
        <a:p>
          <a:endParaRPr lang="ru-RU"/>
        </a:p>
      </dgm:t>
    </dgm:pt>
    <dgm:pt modelId="{AD8C1878-1417-44F9-B903-6FBD4976B823}" type="pres">
      <dgm:prSet presAssocID="{54A5630A-6246-4501-9769-39DB6C6FA456}" presName="parentLin" presStyleCnt="0"/>
      <dgm:spPr/>
      <dgm:t>
        <a:bodyPr/>
        <a:lstStyle/>
        <a:p>
          <a:endParaRPr lang="ru-RU"/>
        </a:p>
      </dgm:t>
    </dgm:pt>
    <dgm:pt modelId="{A0A52BA5-C3CD-4F47-B1DD-A65F615C5313}" type="pres">
      <dgm:prSet presAssocID="{54A5630A-6246-4501-9769-39DB6C6FA456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1E891EBB-BA9D-42F7-9026-C1071071E28E}" type="pres">
      <dgm:prSet presAssocID="{54A5630A-6246-4501-9769-39DB6C6FA456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F0944232-4A8B-45AD-91D0-292A5781E3A6}" type="pres">
      <dgm:prSet presAssocID="{54A5630A-6246-4501-9769-39DB6C6FA456}" presName="negativeSpace" presStyleCnt="0"/>
      <dgm:spPr/>
      <dgm:t>
        <a:bodyPr/>
        <a:lstStyle/>
        <a:p>
          <a:endParaRPr lang="ru-RU"/>
        </a:p>
      </dgm:t>
    </dgm:pt>
    <dgm:pt modelId="{EEC3067D-CEA6-4A43-98EC-CCE8E7DA50AB}" type="pres">
      <dgm:prSet presAssocID="{54A5630A-6246-4501-9769-39DB6C6FA456}" presName="childText" presStyleLbl="con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FE7649-DC3F-4D90-82C2-2BA971A2EEA8}" type="pres">
      <dgm:prSet presAssocID="{9C550852-CF0B-440E-A00A-52A46DD0653E}" presName="spaceBetweenRectangles" presStyleCnt="0"/>
      <dgm:spPr/>
      <dgm:t>
        <a:bodyPr/>
        <a:lstStyle/>
        <a:p>
          <a:endParaRPr lang="ru-RU"/>
        </a:p>
      </dgm:t>
    </dgm:pt>
    <dgm:pt modelId="{51318BB4-C006-4309-93EB-6A380100765A}" type="pres">
      <dgm:prSet presAssocID="{67410F8B-818C-442C-B920-A1FED05CBBFD}" presName="parentLin" presStyleCnt="0"/>
      <dgm:spPr/>
      <dgm:t>
        <a:bodyPr/>
        <a:lstStyle/>
        <a:p>
          <a:endParaRPr lang="ru-RU"/>
        </a:p>
      </dgm:t>
    </dgm:pt>
    <dgm:pt modelId="{A2E74672-1FAC-4922-A0E6-7813E98F7AD9}" type="pres">
      <dgm:prSet presAssocID="{67410F8B-818C-442C-B920-A1FED05CBBF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8A42C0DE-6EF7-468D-A18D-A5B9406B69BB}" type="pres">
      <dgm:prSet presAssocID="{67410F8B-818C-442C-B920-A1FED05CBBF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06ACE283-719E-4B6E-B389-C831AC4CD30C}" type="pres">
      <dgm:prSet presAssocID="{67410F8B-818C-442C-B920-A1FED05CBBFD}" presName="negativeSpace" presStyleCnt="0"/>
      <dgm:spPr/>
      <dgm:t>
        <a:bodyPr/>
        <a:lstStyle/>
        <a:p>
          <a:endParaRPr lang="ru-RU"/>
        </a:p>
      </dgm:t>
    </dgm:pt>
    <dgm:pt modelId="{9F326FEE-ADBD-42F4-B5F5-BF7664FF2592}" type="pres">
      <dgm:prSet presAssocID="{67410F8B-818C-442C-B920-A1FED05CBBFD}" presName="childText" presStyleLbl="con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2BD92-F212-44B6-977E-F37715E959F4}" type="pres">
      <dgm:prSet presAssocID="{8CF57F2A-549B-4B74-AC78-D03B7626A37B}" presName="spaceBetweenRectangles" presStyleCnt="0"/>
      <dgm:spPr/>
      <dgm:t>
        <a:bodyPr/>
        <a:lstStyle/>
        <a:p>
          <a:endParaRPr lang="ru-RU"/>
        </a:p>
      </dgm:t>
    </dgm:pt>
    <dgm:pt modelId="{3A28BF5C-04A8-408A-881B-606453DFFD47}" type="pres">
      <dgm:prSet presAssocID="{EDA042A0-7279-4C58-A16A-F14E48C60105}" presName="parentLin" presStyleCnt="0"/>
      <dgm:spPr/>
      <dgm:t>
        <a:bodyPr/>
        <a:lstStyle/>
        <a:p>
          <a:endParaRPr lang="ru-RU"/>
        </a:p>
      </dgm:t>
    </dgm:pt>
    <dgm:pt modelId="{C0FE30FB-4ECF-4C9F-A546-28F2505AC74A}" type="pres">
      <dgm:prSet presAssocID="{EDA042A0-7279-4C58-A16A-F14E48C60105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4410BDC-6877-484B-BD27-123C5AD4AF5A}" type="pres">
      <dgm:prSet presAssocID="{EDA042A0-7279-4C58-A16A-F14E48C60105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AD2DEE73-15D8-4CAD-B0D0-78A0551DD3A0}" type="pres">
      <dgm:prSet presAssocID="{EDA042A0-7279-4C58-A16A-F14E48C60105}" presName="negativeSpace" presStyleCnt="0"/>
      <dgm:spPr/>
      <dgm:t>
        <a:bodyPr/>
        <a:lstStyle/>
        <a:p>
          <a:endParaRPr lang="ru-RU"/>
        </a:p>
      </dgm:t>
    </dgm:pt>
    <dgm:pt modelId="{9D4295B4-07F5-4C9D-B1BE-BF160049EAE5}" type="pres">
      <dgm:prSet presAssocID="{EDA042A0-7279-4C58-A16A-F14E48C60105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EFF40-83A4-4165-95FB-8E5768F67D08}" type="pres">
      <dgm:prSet presAssocID="{6B295C6F-2365-4A30-8D2F-EDAF1420BF1C}" presName="spaceBetweenRectangles" presStyleCnt="0"/>
      <dgm:spPr/>
      <dgm:t>
        <a:bodyPr/>
        <a:lstStyle/>
        <a:p>
          <a:endParaRPr lang="ru-RU"/>
        </a:p>
      </dgm:t>
    </dgm:pt>
    <dgm:pt modelId="{4A7269BB-36F2-4E65-997C-ADAD468547BC}" type="pres">
      <dgm:prSet presAssocID="{CD89DD0E-5002-490B-8CB4-AD3064B0F7C7}" presName="parentLin" presStyleCnt="0"/>
      <dgm:spPr/>
      <dgm:t>
        <a:bodyPr/>
        <a:lstStyle/>
        <a:p>
          <a:endParaRPr lang="ru-RU"/>
        </a:p>
      </dgm:t>
    </dgm:pt>
    <dgm:pt modelId="{DD8056A2-49BD-4CDE-BA21-64CB2543D285}" type="pres">
      <dgm:prSet presAssocID="{CD89DD0E-5002-490B-8CB4-AD3064B0F7C7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F0B15FE9-FAE8-4211-A8CE-998F738FE10B}" type="pres">
      <dgm:prSet presAssocID="{CD89DD0E-5002-490B-8CB4-AD3064B0F7C7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DC1B98D1-4F80-4EEC-AB76-82165FE08100}" type="pres">
      <dgm:prSet presAssocID="{CD89DD0E-5002-490B-8CB4-AD3064B0F7C7}" presName="negativeSpace" presStyleCnt="0"/>
      <dgm:spPr/>
      <dgm:t>
        <a:bodyPr/>
        <a:lstStyle/>
        <a:p>
          <a:endParaRPr lang="ru-RU"/>
        </a:p>
      </dgm:t>
    </dgm:pt>
    <dgm:pt modelId="{7603E388-D7D8-4FA8-95A2-AF354C968400}" type="pres">
      <dgm:prSet presAssocID="{CD89DD0E-5002-490B-8CB4-AD3064B0F7C7}" presName="childText" presStyleLbl="con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510BDA-DA6F-4047-9023-99E888043C02}" type="presOf" srcId="{EDA042A0-7279-4C58-A16A-F14E48C60105}" destId="{C0FE30FB-4ECF-4C9F-A546-28F2505AC74A}" srcOrd="0" destOrd="0" presId="urn:microsoft.com/office/officeart/2005/8/layout/list1"/>
    <dgm:cxn modelId="{6AB8D76B-3A4C-40DD-BBA7-817FF2FA54F3}" type="presOf" srcId="{320E3E9D-B461-47E0-9570-4782D1E82C7A}" destId="{877286B3-5B0E-42C3-B28E-12D7C64C1222}" srcOrd="0" destOrd="0" presId="urn:microsoft.com/office/officeart/2005/8/layout/list1"/>
    <dgm:cxn modelId="{654C079E-8249-4533-9554-B31845069399}" srcId="{F08CCEA7-2D58-434D-AE38-ABBE55DE3CEF}" destId="{BAC91CF4-09D9-4305-88E3-E3727A1B41B4}" srcOrd="0" destOrd="0" parTransId="{F7B64733-DCE6-4F74-B6AF-B0299A1CA3CC}" sibTransId="{67FF233E-6642-4AEC-8C8E-B5DBE52D89EF}"/>
    <dgm:cxn modelId="{D68E58DF-CF69-473E-93AF-5F1AF5C6F7C1}" type="presOf" srcId="{EDA042A0-7279-4C58-A16A-F14E48C60105}" destId="{B4410BDC-6877-484B-BD27-123C5AD4AF5A}" srcOrd="1" destOrd="0" presId="urn:microsoft.com/office/officeart/2005/8/layout/list1"/>
    <dgm:cxn modelId="{24E3F118-A4F4-4083-A58B-402667C6FC59}" type="presOf" srcId="{CD89DD0E-5002-490B-8CB4-AD3064B0F7C7}" destId="{DD8056A2-49BD-4CDE-BA21-64CB2543D285}" srcOrd="0" destOrd="0" presId="urn:microsoft.com/office/officeart/2005/8/layout/list1"/>
    <dgm:cxn modelId="{73FA489E-DDA7-4DAC-B577-1A604C08128E}" srcId="{F08CCEA7-2D58-434D-AE38-ABBE55DE3CEF}" destId="{CD89DD0E-5002-490B-8CB4-AD3064B0F7C7}" srcOrd="5" destOrd="0" parTransId="{AF1403CA-2756-4334-B0A7-9F2B5621F0AB}" sibTransId="{CE631C6B-4F80-43AE-A56F-BC7640699808}"/>
    <dgm:cxn modelId="{1DDDEFFF-4258-4551-9ACA-B24BE3DDA907}" type="presOf" srcId="{67410F8B-818C-442C-B920-A1FED05CBBFD}" destId="{A2E74672-1FAC-4922-A0E6-7813E98F7AD9}" srcOrd="0" destOrd="0" presId="urn:microsoft.com/office/officeart/2005/8/layout/list1"/>
    <dgm:cxn modelId="{4C483A99-9516-4777-BF9C-352C66048831}" type="presOf" srcId="{67410F8B-818C-442C-B920-A1FED05CBBFD}" destId="{8A42C0DE-6EF7-468D-A18D-A5B9406B69BB}" srcOrd="1" destOrd="0" presId="urn:microsoft.com/office/officeart/2005/8/layout/list1"/>
    <dgm:cxn modelId="{788E7265-22C6-4887-B8B8-C204312B94B0}" type="presOf" srcId="{320E3E9D-B461-47E0-9570-4782D1E82C7A}" destId="{70B7C745-2CD7-49D8-B2F1-464A65E32C48}" srcOrd="1" destOrd="0" presId="urn:microsoft.com/office/officeart/2005/8/layout/list1"/>
    <dgm:cxn modelId="{299746F2-04A8-4432-AC44-D6C5CE55BBFD}" srcId="{F08CCEA7-2D58-434D-AE38-ABBE55DE3CEF}" destId="{320E3E9D-B461-47E0-9570-4782D1E82C7A}" srcOrd="1" destOrd="0" parTransId="{D303ED4A-B51E-45CE-8CE8-9D64E9FD106A}" sibTransId="{FB856444-4648-4695-9E24-39DCFF9523EF}"/>
    <dgm:cxn modelId="{F8922026-C8BE-4F03-A154-CB5015EE2423}" srcId="{F08CCEA7-2D58-434D-AE38-ABBE55DE3CEF}" destId="{67410F8B-818C-442C-B920-A1FED05CBBFD}" srcOrd="3" destOrd="0" parTransId="{0CFFEE1F-DDD8-433D-93B4-B62A30A341A7}" sibTransId="{8CF57F2A-549B-4B74-AC78-D03B7626A37B}"/>
    <dgm:cxn modelId="{7A240686-9656-4EB7-A514-AD014A405400}" type="presOf" srcId="{CD89DD0E-5002-490B-8CB4-AD3064B0F7C7}" destId="{F0B15FE9-FAE8-4211-A8CE-998F738FE10B}" srcOrd="1" destOrd="0" presId="urn:microsoft.com/office/officeart/2005/8/layout/list1"/>
    <dgm:cxn modelId="{8E4543A0-74EE-4149-ADC7-18BFA0460F6E}" srcId="{F08CCEA7-2D58-434D-AE38-ABBE55DE3CEF}" destId="{54A5630A-6246-4501-9769-39DB6C6FA456}" srcOrd="2" destOrd="0" parTransId="{FE1F285F-DD3E-4E5A-81C3-15B065861134}" sibTransId="{9C550852-CF0B-440E-A00A-52A46DD0653E}"/>
    <dgm:cxn modelId="{170412D2-A9FF-4429-8040-50F73BE2D9F5}" srcId="{F08CCEA7-2D58-434D-AE38-ABBE55DE3CEF}" destId="{EDA042A0-7279-4C58-A16A-F14E48C60105}" srcOrd="4" destOrd="0" parTransId="{A1765F30-D109-4C25-82ED-78D85F05DE37}" sibTransId="{6B295C6F-2365-4A30-8D2F-EDAF1420BF1C}"/>
    <dgm:cxn modelId="{511118F5-DE7F-47C3-9EEA-4B0B8B02F0F1}" type="presOf" srcId="{54A5630A-6246-4501-9769-39DB6C6FA456}" destId="{A0A52BA5-C3CD-4F47-B1DD-A65F615C5313}" srcOrd="0" destOrd="0" presId="urn:microsoft.com/office/officeart/2005/8/layout/list1"/>
    <dgm:cxn modelId="{D23A091E-D7E0-4603-9106-8BA76782CDF9}" type="presOf" srcId="{BAC91CF4-09D9-4305-88E3-E3727A1B41B4}" destId="{D7151565-7E0D-4FAF-B7E6-CE70B6CEE86B}" srcOrd="1" destOrd="0" presId="urn:microsoft.com/office/officeart/2005/8/layout/list1"/>
    <dgm:cxn modelId="{FE797379-0541-4834-86EE-303AA9081647}" type="presOf" srcId="{54A5630A-6246-4501-9769-39DB6C6FA456}" destId="{1E891EBB-BA9D-42F7-9026-C1071071E28E}" srcOrd="1" destOrd="0" presId="urn:microsoft.com/office/officeart/2005/8/layout/list1"/>
    <dgm:cxn modelId="{FD1B5912-AB26-4C52-ACF5-BE7FDDB1A19F}" type="presOf" srcId="{F08CCEA7-2D58-434D-AE38-ABBE55DE3CEF}" destId="{073E8DC3-1C65-4794-B63D-CF4E492ED4EA}" srcOrd="0" destOrd="0" presId="urn:microsoft.com/office/officeart/2005/8/layout/list1"/>
    <dgm:cxn modelId="{6D1E7656-6655-42B0-9EC6-17915C28AB4A}" type="presOf" srcId="{BAC91CF4-09D9-4305-88E3-E3727A1B41B4}" destId="{8B40EF8F-204A-4776-A7E0-D541B0D5EABD}" srcOrd="0" destOrd="0" presId="urn:microsoft.com/office/officeart/2005/8/layout/list1"/>
    <dgm:cxn modelId="{36822AB3-2268-4A47-B5B6-8B2029E8B52A}" type="presParOf" srcId="{073E8DC3-1C65-4794-B63D-CF4E492ED4EA}" destId="{1BA0F5AF-A80D-4F44-9E99-E9C7FAE660F9}" srcOrd="0" destOrd="0" presId="urn:microsoft.com/office/officeart/2005/8/layout/list1"/>
    <dgm:cxn modelId="{9FEF5399-6692-4C89-9CD3-1B62175B84EF}" type="presParOf" srcId="{1BA0F5AF-A80D-4F44-9E99-E9C7FAE660F9}" destId="{8B40EF8F-204A-4776-A7E0-D541B0D5EABD}" srcOrd="0" destOrd="0" presId="urn:microsoft.com/office/officeart/2005/8/layout/list1"/>
    <dgm:cxn modelId="{7F7B31B1-7658-45B9-A5C5-1431D5C96050}" type="presParOf" srcId="{1BA0F5AF-A80D-4F44-9E99-E9C7FAE660F9}" destId="{D7151565-7E0D-4FAF-B7E6-CE70B6CEE86B}" srcOrd="1" destOrd="0" presId="urn:microsoft.com/office/officeart/2005/8/layout/list1"/>
    <dgm:cxn modelId="{362E0230-0154-4CBC-AA75-2CE304B8352B}" type="presParOf" srcId="{073E8DC3-1C65-4794-B63D-CF4E492ED4EA}" destId="{63330929-D7A9-44F2-BA47-C3E2541E31B7}" srcOrd="1" destOrd="0" presId="urn:microsoft.com/office/officeart/2005/8/layout/list1"/>
    <dgm:cxn modelId="{D1F8B291-E557-46C1-9145-BC3DAC36DB6E}" type="presParOf" srcId="{073E8DC3-1C65-4794-B63D-CF4E492ED4EA}" destId="{3A43092B-C01F-4819-8EA5-1ABB2ACAF012}" srcOrd="2" destOrd="0" presId="urn:microsoft.com/office/officeart/2005/8/layout/list1"/>
    <dgm:cxn modelId="{3748DC49-7074-4518-B450-2BAEBBAD1016}" type="presParOf" srcId="{073E8DC3-1C65-4794-B63D-CF4E492ED4EA}" destId="{43E4E595-CEB4-4713-A1B5-103CB9632C13}" srcOrd="3" destOrd="0" presId="urn:microsoft.com/office/officeart/2005/8/layout/list1"/>
    <dgm:cxn modelId="{DC17742D-5E04-4649-AFB7-A9115560A7C3}" type="presParOf" srcId="{073E8DC3-1C65-4794-B63D-CF4E492ED4EA}" destId="{D3C13F76-0048-4548-860F-956E999DE9BE}" srcOrd="4" destOrd="0" presId="urn:microsoft.com/office/officeart/2005/8/layout/list1"/>
    <dgm:cxn modelId="{E3146BA4-8609-4321-A48E-4C09810A43ED}" type="presParOf" srcId="{D3C13F76-0048-4548-860F-956E999DE9BE}" destId="{877286B3-5B0E-42C3-B28E-12D7C64C1222}" srcOrd="0" destOrd="0" presId="urn:microsoft.com/office/officeart/2005/8/layout/list1"/>
    <dgm:cxn modelId="{297A0BC6-B91D-421D-BD54-D75881369A2D}" type="presParOf" srcId="{D3C13F76-0048-4548-860F-956E999DE9BE}" destId="{70B7C745-2CD7-49D8-B2F1-464A65E32C48}" srcOrd="1" destOrd="0" presId="urn:microsoft.com/office/officeart/2005/8/layout/list1"/>
    <dgm:cxn modelId="{7282A90E-7AD0-40C7-9534-3FD514A04CB0}" type="presParOf" srcId="{073E8DC3-1C65-4794-B63D-CF4E492ED4EA}" destId="{880E29E8-9D4A-4362-9F9D-1D9483D131C4}" srcOrd="5" destOrd="0" presId="urn:microsoft.com/office/officeart/2005/8/layout/list1"/>
    <dgm:cxn modelId="{ADCEACF1-5B7A-41E7-9719-4052E263ADA0}" type="presParOf" srcId="{073E8DC3-1C65-4794-B63D-CF4E492ED4EA}" destId="{F51B0980-E84D-44F0-811A-F0DF5918111A}" srcOrd="6" destOrd="0" presId="urn:microsoft.com/office/officeart/2005/8/layout/list1"/>
    <dgm:cxn modelId="{C65E38CD-DD57-4562-8C28-071659273BDB}" type="presParOf" srcId="{073E8DC3-1C65-4794-B63D-CF4E492ED4EA}" destId="{9216E666-F54F-4612-B941-749399F64850}" srcOrd="7" destOrd="0" presId="urn:microsoft.com/office/officeart/2005/8/layout/list1"/>
    <dgm:cxn modelId="{EB1BF990-69D1-4CCC-B1DF-E84BEB0A71CF}" type="presParOf" srcId="{073E8DC3-1C65-4794-B63D-CF4E492ED4EA}" destId="{AD8C1878-1417-44F9-B903-6FBD4976B823}" srcOrd="8" destOrd="0" presId="urn:microsoft.com/office/officeart/2005/8/layout/list1"/>
    <dgm:cxn modelId="{20ED6AE6-A166-4E3A-8468-3ECBB09F04D6}" type="presParOf" srcId="{AD8C1878-1417-44F9-B903-6FBD4976B823}" destId="{A0A52BA5-C3CD-4F47-B1DD-A65F615C5313}" srcOrd="0" destOrd="0" presId="urn:microsoft.com/office/officeart/2005/8/layout/list1"/>
    <dgm:cxn modelId="{E1A9342B-9A16-40FE-84A8-0150823CF1BF}" type="presParOf" srcId="{AD8C1878-1417-44F9-B903-6FBD4976B823}" destId="{1E891EBB-BA9D-42F7-9026-C1071071E28E}" srcOrd="1" destOrd="0" presId="urn:microsoft.com/office/officeart/2005/8/layout/list1"/>
    <dgm:cxn modelId="{A2F093E4-96BB-44F6-9901-084168ECA53F}" type="presParOf" srcId="{073E8DC3-1C65-4794-B63D-CF4E492ED4EA}" destId="{F0944232-4A8B-45AD-91D0-292A5781E3A6}" srcOrd="9" destOrd="0" presId="urn:microsoft.com/office/officeart/2005/8/layout/list1"/>
    <dgm:cxn modelId="{4B8E004C-881F-4A31-8AB7-7F1BA244CDA7}" type="presParOf" srcId="{073E8DC3-1C65-4794-B63D-CF4E492ED4EA}" destId="{EEC3067D-CEA6-4A43-98EC-CCE8E7DA50AB}" srcOrd="10" destOrd="0" presId="urn:microsoft.com/office/officeart/2005/8/layout/list1"/>
    <dgm:cxn modelId="{D0216697-6646-47CD-8A68-3671D0EF1DE0}" type="presParOf" srcId="{073E8DC3-1C65-4794-B63D-CF4E492ED4EA}" destId="{66FE7649-DC3F-4D90-82C2-2BA971A2EEA8}" srcOrd="11" destOrd="0" presId="urn:microsoft.com/office/officeart/2005/8/layout/list1"/>
    <dgm:cxn modelId="{F75838FB-2E50-4CA2-938E-CCAB25778C0D}" type="presParOf" srcId="{073E8DC3-1C65-4794-B63D-CF4E492ED4EA}" destId="{51318BB4-C006-4309-93EB-6A380100765A}" srcOrd="12" destOrd="0" presId="urn:microsoft.com/office/officeart/2005/8/layout/list1"/>
    <dgm:cxn modelId="{A03C8AC6-E7BB-4CF1-A3EC-800000F8EAC2}" type="presParOf" srcId="{51318BB4-C006-4309-93EB-6A380100765A}" destId="{A2E74672-1FAC-4922-A0E6-7813E98F7AD9}" srcOrd="0" destOrd="0" presId="urn:microsoft.com/office/officeart/2005/8/layout/list1"/>
    <dgm:cxn modelId="{9C2915F1-99AB-4AE9-A4FD-A3326C8C5EAB}" type="presParOf" srcId="{51318BB4-C006-4309-93EB-6A380100765A}" destId="{8A42C0DE-6EF7-468D-A18D-A5B9406B69BB}" srcOrd="1" destOrd="0" presId="urn:microsoft.com/office/officeart/2005/8/layout/list1"/>
    <dgm:cxn modelId="{413075BB-5FD2-4EDC-9C6A-140F0E8EFFBC}" type="presParOf" srcId="{073E8DC3-1C65-4794-B63D-CF4E492ED4EA}" destId="{06ACE283-719E-4B6E-B389-C831AC4CD30C}" srcOrd="13" destOrd="0" presId="urn:microsoft.com/office/officeart/2005/8/layout/list1"/>
    <dgm:cxn modelId="{16ACC87C-171B-4544-8853-F7A041A33CA5}" type="presParOf" srcId="{073E8DC3-1C65-4794-B63D-CF4E492ED4EA}" destId="{9F326FEE-ADBD-42F4-B5F5-BF7664FF2592}" srcOrd="14" destOrd="0" presId="urn:microsoft.com/office/officeart/2005/8/layout/list1"/>
    <dgm:cxn modelId="{FB2B7E49-7AB0-44AF-BDE0-7B7BF3A9853C}" type="presParOf" srcId="{073E8DC3-1C65-4794-B63D-CF4E492ED4EA}" destId="{0202BD92-F212-44B6-977E-F37715E959F4}" srcOrd="15" destOrd="0" presId="urn:microsoft.com/office/officeart/2005/8/layout/list1"/>
    <dgm:cxn modelId="{AB78A371-1693-4EDB-A39E-2794F433CDD0}" type="presParOf" srcId="{073E8DC3-1C65-4794-B63D-CF4E492ED4EA}" destId="{3A28BF5C-04A8-408A-881B-606453DFFD47}" srcOrd="16" destOrd="0" presId="urn:microsoft.com/office/officeart/2005/8/layout/list1"/>
    <dgm:cxn modelId="{1538ED61-E090-4E26-86DF-5F39CCAD689F}" type="presParOf" srcId="{3A28BF5C-04A8-408A-881B-606453DFFD47}" destId="{C0FE30FB-4ECF-4C9F-A546-28F2505AC74A}" srcOrd="0" destOrd="0" presId="urn:microsoft.com/office/officeart/2005/8/layout/list1"/>
    <dgm:cxn modelId="{A2A46A90-2434-47C2-B046-ABBA4AC991AE}" type="presParOf" srcId="{3A28BF5C-04A8-408A-881B-606453DFFD47}" destId="{B4410BDC-6877-484B-BD27-123C5AD4AF5A}" srcOrd="1" destOrd="0" presId="urn:microsoft.com/office/officeart/2005/8/layout/list1"/>
    <dgm:cxn modelId="{E3C89776-702F-45B6-A4F4-4268FDAF443C}" type="presParOf" srcId="{073E8DC3-1C65-4794-B63D-CF4E492ED4EA}" destId="{AD2DEE73-15D8-4CAD-B0D0-78A0551DD3A0}" srcOrd="17" destOrd="0" presId="urn:microsoft.com/office/officeart/2005/8/layout/list1"/>
    <dgm:cxn modelId="{08868B5D-40FB-40DA-9317-7557414F78CB}" type="presParOf" srcId="{073E8DC3-1C65-4794-B63D-CF4E492ED4EA}" destId="{9D4295B4-07F5-4C9D-B1BE-BF160049EAE5}" srcOrd="18" destOrd="0" presId="urn:microsoft.com/office/officeart/2005/8/layout/list1"/>
    <dgm:cxn modelId="{4CFAA0AE-115E-40B8-BF15-A22AB00B4804}" type="presParOf" srcId="{073E8DC3-1C65-4794-B63D-CF4E492ED4EA}" destId="{996EFF40-83A4-4165-95FB-8E5768F67D08}" srcOrd="19" destOrd="0" presId="urn:microsoft.com/office/officeart/2005/8/layout/list1"/>
    <dgm:cxn modelId="{5C5383E5-079D-4B17-9EE6-558A44EFF2B4}" type="presParOf" srcId="{073E8DC3-1C65-4794-B63D-CF4E492ED4EA}" destId="{4A7269BB-36F2-4E65-997C-ADAD468547BC}" srcOrd="20" destOrd="0" presId="urn:microsoft.com/office/officeart/2005/8/layout/list1"/>
    <dgm:cxn modelId="{14D9720E-3B1C-4939-B38E-64608F0E3483}" type="presParOf" srcId="{4A7269BB-36F2-4E65-997C-ADAD468547BC}" destId="{DD8056A2-49BD-4CDE-BA21-64CB2543D285}" srcOrd="0" destOrd="0" presId="urn:microsoft.com/office/officeart/2005/8/layout/list1"/>
    <dgm:cxn modelId="{8C8D3C6E-EE2C-40DB-888E-240B1856EAE1}" type="presParOf" srcId="{4A7269BB-36F2-4E65-997C-ADAD468547BC}" destId="{F0B15FE9-FAE8-4211-A8CE-998F738FE10B}" srcOrd="1" destOrd="0" presId="urn:microsoft.com/office/officeart/2005/8/layout/list1"/>
    <dgm:cxn modelId="{9EA578D4-9F0E-44FA-AFD6-72E9785085A9}" type="presParOf" srcId="{073E8DC3-1C65-4794-B63D-CF4E492ED4EA}" destId="{DC1B98D1-4F80-4EEC-AB76-82165FE08100}" srcOrd="21" destOrd="0" presId="urn:microsoft.com/office/officeart/2005/8/layout/list1"/>
    <dgm:cxn modelId="{BEF59EFC-0BB3-42C7-A4EC-9FCCC70FEE55}" type="presParOf" srcId="{073E8DC3-1C65-4794-B63D-CF4E492ED4EA}" destId="{7603E388-D7D8-4FA8-95A2-AF354C968400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74CFBB-2D27-4EDB-96D3-B88DB2C054DC}" type="doc">
      <dgm:prSet loTypeId="urn:microsoft.com/office/officeart/2005/8/layout/cycle6" loCatId="cycle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kk-KZ"/>
        </a:p>
      </dgm:t>
    </dgm:pt>
    <dgm:pt modelId="{B948F577-3871-41DD-92F0-766FBC422C70}">
      <dgm:prSet phldrT="[Текст]" custT="1"/>
      <dgm:spPr/>
      <dgm:t>
        <a:bodyPr/>
        <a:lstStyle/>
        <a:p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графтарды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қолданатын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тиімділеу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есептері</a:t>
          </a:r>
          <a:endParaRPr lang="kk-KZ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D8A1783-366A-45AD-8A4D-A04B07389F84}" type="parTrans" cxnId="{43FB17FD-EE54-40CE-A007-A46ED6BB5C78}">
      <dgm:prSet/>
      <dgm:spPr/>
      <dgm:t>
        <a:bodyPr/>
        <a:lstStyle/>
        <a:p>
          <a:endParaRPr lang="kk-KZ" sz="2800" b="1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8253A9B-3B5D-4523-8EFD-2110C1F61A4F}" type="sibTrans" cxnId="{43FB17FD-EE54-40CE-A007-A46ED6BB5C78}">
      <dgm:prSet/>
      <dgm:spPr/>
      <dgm:t>
        <a:bodyPr/>
        <a:lstStyle/>
        <a:p>
          <a:endParaRPr lang="kk-KZ" sz="2800" b="1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B68EAC6-EB48-4FC4-A193-8C3EF1A6EDF3}">
      <dgm:prSet phldrT="[Текст]" custT="1"/>
      <dgm:spPr/>
      <dgm:t>
        <a:bodyPr/>
        <a:lstStyle/>
        <a:p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уақыт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ішінде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өзгермелі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параметрлері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бар стационар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емес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жүйелер</a:t>
          </a:r>
          <a:endParaRPr lang="kk-KZ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1EDF58CF-9E5A-4DFF-AB3E-828F26660AD6}" type="parTrans" cxnId="{0B333BBE-5D83-4C62-BE2A-685ACF6CC31A}">
      <dgm:prSet/>
      <dgm:spPr/>
      <dgm:t>
        <a:bodyPr/>
        <a:lstStyle/>
        <a:p>
          <a:endParaRPr lang="ru-RU" sz="2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5514037-1007-468E-9305-79F29B1647CD}" type="sibTrans" cxnId="{0B333BBE-5D83-4C62-BE2A-685ACF6CC31A}">
      <dgm:prSet/>
      <dgm:spPr/>
      <dgm:t>
        <a:bodyPr/>
        <a:lstStyle/>
        <a:p>
          <a:endParaRPr lang="ru-RU" sz="2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F489D64-DCEB-4464-9B35-E69A4D63E246}">
      <dgm:prSet phldrT="[Текст]" custT="1"/>
      <dgm:spPr/>
      <dgm:t>
        <a:bodyPr/>
        <a:lstStyle/>
        <a:p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компьютерлік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және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телекоммуникациялық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желілерді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моделдеу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тиімділеу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есептерінде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dirty="0" err="1" smtClean="0">
              <a:latin typeface="Calibri" panose="020F0502020204030204" pitchFamily="34" charset="0"/>
              <a:cs typeface="Calibri" panose="020F0502020204030204" pitchFamily="34" charset="0"/>
            </a:rPr>
            <a:t>қолданылады</a:t>
          </a:r>
          <a:r>
            <a:rPr lang="ru-RU" sz="2000" b="1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kk-KZ" sz="2000" b="1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22DB555-B4D7-49CA-B15B-8C20EA57E335}" type="parTrans" cxnId="{B28FAEE7-04E4-4323-8B35-0A282C0C44E7}">
      <dgm:prSet/>
      <dgm:spPr/>
      <dgm:t>
        <a:bodyPr/>
        <a:lstStyle/>
        <a:p>
          <a:endParaRPr lang="ru-RU" sz="2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A31FBD52-92B4-4E9B-A32A-BA75BC00F3C7}" type="sibTrans" cxnId="{B28FAEE7-04E4-4323-8B35-0A282C0C44E7}">
      <dgm:prSet/>
      <dgm:spPr/>
      <dgm:t>
        <a:bodyPr/>
        <a:lstStyle/>
        <a:p>
          <a:endParaRPr lang="ru-RU" sz="2800" b="1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5D6A3FE0-4652-4C1C-8C83-FB693D4A637A}" type="pres">
      <dgm:prSet presAssocID="{6474CFBB-2D27-4EDB-96D3-B88DB2C054DC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7141A38-DD76-4FCF-BD67-68FF863D2FD2}" type="pres">
      <dgm:prSet presAssocID="{B948F577-3871-41DD-92F0-766FBC422C70}" presName="node" presStyleLbl="node1" presStyleIdx="0" presStyleCnt="3" custScaleY="125700">
        <dgm:presLayoutVars>
          <dgm:bulletEnabled val="1"/>
        </dgm:presLayoutVars>
      </dgm:prSet>
      <dgm:spPr/>
      <dgm:t>
        <a:bodyPr/>
        <a:lstStyle/>
        <a:p>
          <a:endParaRPr lang="kk-KZ"/>
        </a:p>
      </dgm:t>
    </dgm:pt>
    <dgm:pt modelId="{F1107C65-232C-4584-9C31-54571AA27442}" type="pres">
      <dgm:prSet presAssocID="{B948F577-3871-41DD-92F0-766FBC422C70}" presName="spNode" presStyleCnt="0"/>
      <dgm:spPr/>
    </dgm:pt>
    <dgm:pt modelId="{B04287BA-CC51-43C0-B9E2-B38D2C3BD408}" type="pres">
      <dgm:prSet presAssocID="{28253A9B-3B5D-4523-8EFD-2110C1F61A4F}" presName="sibTrans" presStyleLbl="sibTrans1D1" presStyleIdx="0" presStyleCnt="3"/>
      <dgm:spPr/>
      <dgm:t>
        <a:bodyPr/>
        <a:lstStyle/>
        <a:p>
          <a:endParaRPr lang="ru-RU"/>
        </a:p>
      </dgm:t>
    </dgm:pt>
    <dgm:pt modelId="{98373DA2-E1DA-4EBC-A001-84F664E00492}" type="pres">
      <dgm:prSet presAssocID="{8B68EAC6-EB48-4FC4-A193-8C3EF1A6EDF3}" presName="node" presStyleLbl="node1" presStyleIdx="1" presStyleCnt="3" custScaleX="94411" custScaleY="170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326181-4F39-4E51-BE5D-5D2575899316}" type="pres">
      <dgm:prSet presAssocID="{8B68EAC6-EB48-4FC4-A193-8C3EF1A6EDF3}" presName="spNode" presStyleCnt="0"/>
      <dgm:spPr/>
    </dgm:pt>
    <dgm:pt modelId="{4A9F9CDF-6857-40AE-8FC7-BB175394F8A6}" type="pres">
      <dgm:prSet presAssocID="{F5514037-1007-468E-9305-79F29B1647CD}" presName="sibTrans" presStyleLbl="sibTrans1D1" presStyleIdx="1" presStyleCnt="3"/>
      <dgm:spPr/>
      <dgm:t>
        <a:bodyPr/>
        <a:lstStyle/>
        <a:p>
          <a:endParaRPr lang="ru-RU"/>
        </a:p>
      </dgm:t>
    </dgm:pt>
    <dgm:pt modelId="{74A66AFB-F2A0-4788-A30D-4CA98A52C187}" type="pres">
      <dgm:prSet presAssocID="{3F489D64-DCEB-4464-9B35-E69A4D63E246}" presName="node" presStyleLbl="node1" presStyleIdx="2" presStyleCnt="3" custScaleX="103324" custScaleY="1915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BD5938-00A9-48BC-BFD8-D8400F060863}" type="pres">
      <dgm:prSet presAssocID="{3F489D64-DCEB-4464-9B35-E69A4D63E246}" presName="spNode" presStyleCnt="0"/>
      <dgm:spPr/>
    </dgm:pt>
    <dgm:pt modelId="{57900278-3C2A-4DCD-95DC-7D4114A04E06}" type="pres">
      <dgm:prSet presAssocID="{A31FBD52-92B4-4E9B-A32A-BA75BC00F3C7}" presName="sibTrans" presStyleLbl="sibTrans1D1" presStyleIdx="2" presStyleCnt="3"/>
      <dgm:spPr/>
      <dgm:t>
        <a:bodyPr/>
        <a:lstStyle/>
        <a:p>
          <a:endParaRPr lang="ru-RU"/>
        </a:p>
      </dgm:t>
    </dgm:pt>
  </dgm:ptLst>
  <dgm:cxnLst>
    <dgm:cxn modelId="{884295E8-1375-4482-B26D-0D363569F958}" type="presOf" srcId="{6474CFBB-2D27-4EDB-96D3-B88DB2C054DC}" destId="{5D6A3FE0-4652-4C1C-8C83-FB693D4A637A}" srcOrd="0" destOrd="0" presId="urn:microsoft.com/office/officeart/2005/8/layout/cycle6"/>
    <dgm:cxn modelId="{B28FAEE7-04E4-4323-8B35-0A282C0C44E7}" srcId="{6474CFBB-2D27-4EDB-96D3-B88DB2C054DC}" destId="{3F489D64-DCEB-4464-9B35-E69A4D63E246}" srcOrd="2" destOrd="0" parTransId="{722DB555-B4D7-49CA-B15B-8C20EA57E335}" sibTransId="{A31FBD52-92B4-4E9B-A32A-BA75BC00F3C7}"/>
    <dgm:cxn modelId="{2FB020F8-708B-4847-BE74-AAB3279C53E8}" type="presOf" srcId="{A31FBD52-92B4-4E9B-A32A-BA75BC00F3C7}" destId="{57900278-3C2A-4DCD-95DC-7D4114A04E06}" srcOrd="0" destOrd="0" presId="urn:microsoft.com/office/officeart/2005/8/layout/cycle6"/>
    <dgm:cxn modelId="{A22E2598-11AC-40DE-B872-EAB335BF8722}" type="presOf" srcId="{B948F577-3871-41DD-92F0-766FBC422C70}" destId="{47141A38-DD76-4FCF-BD67-68FF863D2FD2}" srcOrd="0" destOrd="0" presId="urn:microsoft.com/office/officeart/2005/8/layout/cycle6"/>
    <dgm:cxn modelId="{C8BCECC9-64B7-47A3-A7EF-232AE76B3BF5}" type="presOf" srcId="{28253A9B-3B5D-4523-8EFD-2110C1F61A4F}" destId="{B04287BA-CC51-43C0-B9E2-B38D2C3BD408}" srcOrd="0" destOrd="0" presId="urn:microsoft.com/office/officeart/2005/8/layout/cycle6"/>
    <dgm:cxn modelId="{43FB17FD-EE54-40CE-A007-A46ED6BB5C78}" srcId="{6474CFBB-2D27-4EDB-96D3-B88DB2C054DC}" destId="{B948F577-3871-41DD-92F0-766FBC422C70}" srcOrd="0" destOrd="0" parTransId="{1D8A1783-366A-45AD-8A4D-A04B07389F84}" sibTransId="{28253A9B-3B5D-4523-8EFD-2110C1F61A4F}"/>
    <dgm:cxn modelId="{4BAD6622-8AFC-4D9D-8274-3A98096C4858}" type="presOf" srcId="{3F489D64-DCEB-4464-9B35-E69A4D63E246}" destId="{74A66AFB-F2A0-4788-A30D-4CA98A52C187}" srcOrd="0" destOrd="0" presId="urn:microsoft.com/office/officeart/2005/8/layout/cycle6"/>
    <dgm:cxn modelId="{23CF8C59-4957-4790-95BF-1C4CF9D837D3}" type="presOf" srcId="{8B68EAC6-EB48-4FC4-A193-8C3EF1A6EDF3}" destId="{98373DA2-E1DA-4EBC-A001-84F664E00492}" srcOrd="0" destOrd="0" presId="urn:microsoft.com/office/officeart/2005/8/layout/cycle6"/>
    <dgm:cxn modelId="{726B9AB6-0A99-4309-8348-EB7AAEA4C863}" type="presOf" srcId="{F5514037-1007-468E-9305-79F29B1647CD}" destId="{4A9F9CDF-6857-40AE-8FC7-BB175394F8A6}" srcOrd="0" destOrd="0" presId="urn:microsoft.com/office/officeart/2005/8/layout/cycle6"/>
    <dgm:cxn modelId="{0B333BBE-5D83-4C62-BE2A-685ACF6CC31A}" srcId="{6474CFBB-2D27-4EDB-96D3-B88DB2C054DC}" destId="{8B68EAC6-EB48-4FC4-A193-8C3EF1A6EDF3}" srcOrd="1" destOrd="0" parTransId="{1EDF58CF-9E5A-4DFF-AB3E-828F26660AD6}" sibTransId="{F5514037-1007-468E-9305-79F29B1647CD}"/>
    <dgm:cxn modelId="{CE333195-1AFC-4064-A591-6756BE9CB5EB}" type="presParOf" srcId="{5D6A3FE0-4652-4C1C-8C83-FB693D4A637A}" destId="{47141A38-DD76-4FCF-BD67-68FF863D2FD2}" srcOrd="0" destOrd="0" presId="urn:microsoft.com/office/officeart/2005/8/layout/cycle6"/>
    <dgm:cxn modelId="{3C7F0337-332A-43BD-8D2E-BA344842D44F}" type="presParOf" srcId="{5D6A3FE0-4652-4C1C-8C83-FB693D4A637A}" destId="{F1107C65-232C-4584-9C31-54571AA27442}" srcOrd="1" destOrd="0" presId="urn:microsoft.com/office/officeart/2005/8/layout/cycle6"/>
    <dgm:cxn modelId="{5EFF0694-1CE7-4470-96E9-F9479C2DD0C4}" type="presParOf" srcId="{5D6A3FE0-4652-4C1C-8C83-FB693D4A637A}" destId="{B04287BA-CC51-43C0-B9E2-B38D2C3BD408}" srcOrd="2" destOrd="0" presId="urn:microsoft.com/office/officeart/2005/8/layout/cycle6"/>
    <dgm:cxn modelId="{1729EB47-1C55-45B2-8C1F-556394BD61A5}" type="presParOf" srcId="{5D6A3FE0-4652-4C1C-8C83-FB693D4A637A}" destId="{98373DA2-E1DA-4EBC-A001-84F664E00492}" srcOrd="3" destOrd="0" presId="urn:microsoft.com/office/officeart/2005/8/layout/cycle6"/>
    <dgm:cxn modelId="{DFFAC55F-ACFF-46BC-9EA8-554A6818F5A6}" type="presParOf" srcId="{5D6A3FE0-4652-4C1C-8C83-FB693D4A637A}" destId="{21326181-4F39-4E51-BE5D-5D2575899316}" srcOrd="4" destOrd="0" presId="urn:microsoft.com/office/officeart/2005/8/layout/cycle6"/>
    <dgm:cxn modelId="{EA565BA2-9395-4B7A-AB19-233C11CB4810}" type="presParOf" srcId="{5D6A3FE0-4652-4C1C-8C83-FB693D4A637A}" destId="{4A9F9CDF-6857-40AE-8FC7-BB175394F8A6}" srcOrd="5" destOrd="0" presId="urn:microsoft.com/office/officeart/2005/8/layout/cycle6"/>
    <dgm:cxn modelId="{5C588CE9-5959-414F-8BE8-99A8A56163A2}" type="presParOf" srcId="{5D6A3FE0-4652-4C1C-8C83-FB693D4A637A}" destId="{74A66AFB-F2A0-4788-A30D-4CA98A52C187}" srcOrd="6" destOrd="0" presId="urn:microsoft.com/office/officeart/2005/8/layout/cycle6"/>
    <dgm:cxn modelId="{F328A8E2-CA01-43BD-B356-C2C96342DF41}" type="presParOf" srcId="{5D6A3FE0-4652-4C1C-8C83-FB693D4A637A}" destId="{6DBD5938-00A9-48BC-BFD8-D8400F060863}" srcOrd="7" destOrd="0" presId="urn:microsoft.com/office/officeart/2005/8/layout/cycle6"/>
    <dgm:cxn modelId="{5DC697EF-8E6B-467C-8DF0-8F1D8EB66BBC}" type="presParOf" srcId="{5D6A3FE0-4652-4C1C-8C83-FB693D4A637A}" destId="{57900278-3C2A-4DCD-95DC-7D4114A04E06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43092B-C01F-4819-8EA5-1ABB2ACAF012}">
      <dsp:nvSpPr>
        <dsp:cNvPr id="0" name=""/>
        <dsp:cNvSpPr/>
      </dsp:nvSpPr>
      <dsp:spPr>
        <a:xfrm>
          <a:off x="0" y="3650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151565-7E0D-4FAF-B7E6-CE70B6CEE86B}">
      <dsp:nvSpPr>
        <dsp:cNvPr id="0" name=""/>
        <dsp:cNvSpPr/>
      </dsp:nvSpPr>
      <dsp:spPr>
        <a:xfrm>
          <a:off x="411480" y="128901"/>
          <a:ext cx="57607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Популяция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түрі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мақсаттық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функциясы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537" y="151958"/>
        <a:ext cx="5714606" cy="426206"/>
      </dsp:txXfrm>
    </dsp:sp>
    <dsp:sp modelId="{F51B0980-E84D-44F0-811A-F0DF5918111A}">
      <dsp:nvSpPr>
        <dsp:cNvPr id="0" name=""/>
        <dsp:cNvSpPr/>
      </dsp:nvSpPr>
      <dsp:spPr>
        <a:xfrm>
          <a:off x="0" y="109082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7C745-2CD7-49D8-B2F1-464A65E32C48}">
      <dsp:nvSpPr>
        <dsp:cNvPr id="0" name=""/>
        <dsp:cNvSpPr/>
      </dsp:nvSpPr>
      <dsp:spPr>
        <a:xfrm>
          <a:off x="411480" y="854661"/>
          <a:ext cx="5760720" cy="47232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Бастапқы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популяция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жасау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(Цикл басы) </a:t>
          </a:r>
          <a:endParaRPr lang="kk-KZ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537" y="877718"/>
        <a:ext cx="5714606" cy="426206"/>
      </dsp:txXfrm>
    </dsp:sp>
    <dsp:sp modelId="{EEC3067D-CEA6-4A43-98EC-CCE8E7DA50AB}">
      <dsp:nvSpPr>
        <dsp:cNvPr id="0" name=""/>
        <dsp:cNvSpPr/>
      </dsp:nvSpPr>
      <dsp:spPr>
        <a:xfrm>
          <a:off x="0" y="181658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891EBB-BA9D-42F7-9026-C1071071E28E}">
      <dsp:nvSpPr>
        <dsp:cNvPr id="0" name=""/>
        <dsp:cNvSpPr/>
      </dsp:nvSpPr>
      <dsp:spPr>
        <a:xfrm>
          <a:off x="411480" y="1580421"/>
          <a:ext cx="5760720" cy="47232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Көбею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будандастыру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kk-KZ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537" y="1603478"/>
        <a:ext cx="5714606" cy="426206"/>
      </dsp:txXfrm>
    </dsp:sp>
    <dsp:sp modelId="{9F326FEE-ADBD-42F4-B5F5-BF7664FF2592}">
      <dsp:nvSpPr>
        <dsp:cNvPr id="0" name=""/>
        <dsp:cNvSpPr/>
      </dsp:nvSpPr>
      <dsp:spPr>
        <a:xfrm>
          <a:off x="0" y="254234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42C0DE-6EF7-468D-A18D-A5B9406B69BB}">
      <dsp:nvSpPr>
        <dsp:cNvPr id="0" name=""/>
        <dsp:cNvSpPr/>
      </dsp:nvSpPr>
      <dsp:spPr>
        <a:xfrm>
          <a:off x="411480" y="2306181"/>
          <a:ext cx="5760720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Мутация</a:t>
          </a:r>
          <a:endParaRPr lang="kk-KZ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537" y="2329238"/>
        <a:ext cx="5714606" cy="426206"/>
      </dsp:txXfrm>
    </dsp:sp>
    <dsp:sp modelId="{9D4295B4-07F5-4C9D-B1BE-BF160049EAE5}">
      <dsp:nvSpPr>
        <dsp:cNvPr id="0" name=""/>
        <dsp:cNvSpPr/>
      </dsp:nvSpPr>
      <dsp:spPr>
        <a:xfrm>
          <a:off x="0" y="326810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410BDC-6877-484B-BD27-123C5AD4AF5A}">
      <dsp:nvSpPr>
        <dsp:cNvPr id="0" name=""/>
        <dsp:cNvSpPr/>
      </dsp:nvSpPr>
      <dsp:spPr>
        <a:xfrm>
          <a:off x="411480" y="3031941"/>
          <a:ext cx="5760720" cy="47232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Барлық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түрлер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үшін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мақсаттық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функиясының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мағынасын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есептеу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kk-KZ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537" y="3054998"/>
        <a:ext cx="5714606" cy="426206"/>
      </dsp:txXfrm>
    </dsp:sp>
    <dsp:sp modelId="{7603E388-D7D8-4FA8-95A2-AF354C968400}">
      <dsp:nvSpPr>
        <dsp:cNvPr id="0" name=""/>
        <dsp:cNvSpPr/>
      </dsp:nvSpPr>
      <dsp:spPr>
        <a:xfrm>
          <a:off x="0" y="3993861"/>
          <a:ext cx="8229600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B15FE9-FAE8-4211-A8CE-998F738FE10B}">
      <dsp:nvSpPr>
        <dsp:cNvPr id="0" name=""/>
        <dsp:cNvSpPr/>
      </dsp:nvSpPr>
      <dsp:spPr>
        <a:xfrm>
          <a:off x="411480" y="3757701"/>
          <a:ext cx="5760720" cy="4723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Жаңа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ұрпақтың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600" b="1" i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құрылуы</a:t>
          </a:r>
          <a:r>
            <a:rPr lang="ru-RU" sz="1600" b="1" i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(селекция) </a:t>
          </a:r>
          <a:endParaRPr lang="kk-KZ" sz="1600" b="1" i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34537" y="3780758"/>
        <a:ext cx="5714606" cy="4262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141A38-DD76-4FCF-BD67-68FF863D2FD2}">
      <dsp:nvSpPr>
        <dsp:cNvPr id="0" name=""/>
        <dsp:cNvSpPr/>
      </dsp:nvSpPr>
      <dsp:spPr>
        <a:xfrm>
          <a:off x="3833951" y="-165922"/>
          <a:ext cx="2201985" cy="179913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графтарды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қолданатын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тиімділеу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есептері</a:t>
          </a:r>
          <a:endParaRPr lang="kk-KZ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3921777" y="-78096"/>
        <a:ext cx="2026333" cy="1623479"/>
      </dsp:txXfrm>
    </dsp:sp>
    <dsp:sp modelId="{B04287BA-CC51-43C0-B9E2-B38D2C3BD408}">
      <dsp:nvSpPr>
        <dsp:cNvPr id="0" name=""/>
        <dsp:cNvSpPr/>
      </dsp:nvSpPr>
      <dsp:spPr>
        <a:xfrm>
          <a:off x="3026286" y="733643"/>
          <a:ext cx="3817314" cy="3817314"/>
        </a:xfrm>
        <a:custGeom>
          <a:avLst/>
          <a:gdLst/>
          <a:ahLst/>
          <a:cxnLst/>
          <a:rect l="0" t="0" r="0" b="0"/>
          <a:pathLst>
            <a:path>
              <a:moveTo>
                <a:pt x="3021988" y="358345"/>
              </a:moveTo>
              <a:arcTo wR="1908657" hR="1908657" stAng="18341003" swAng="2750821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373DA2-E1DA-4EBC-A001-84F664E00492}">
      <dsp:nvSpPr>
        <dsp:cNvPr id="0" name=""/>
        <dsp:cNvSpPr/>
      </dsp:nvSpPr>
      <dsp:spPr>
        <a:xfrm>
          <a:off x="5548431" y="2376175"/>
          <a:ext cx="2078916" cy="244090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уақыт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ішінде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өзгермелі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параметрлері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бар стационар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емес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жүйелер</a:t>
          </a:r>
          <a:endParaRPr lang="kk-KZ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5649915" y="2477659"/>
        <a:ext cx="1875948" cy="2237940"/>
      </dsp:txXfrm>
    </dsp:sp>
    <dsp:sp modelId="{4A9F9CDF-6857-40AE-8FC7-BB175394F8A6}">
      <dsp:nvSpPr>
        <dsp:cNvPr id="0" name=""/>
        <dsp:cNvSpPr/>
      </dsp:nvSpPr>
      <dsp:spPr>
        <a:xfrm>
          <a:off x="3026286" y="733643"/>
          <a:ext cx="3817314" cy="3817314"/>
        </a:xfrm>
        <a:custGeom>
          <a:avLst/>
          <a:gdLst/>
          <a:ahLst/>
          <a:cxnLst/>
          <a:rect l="0" t="0" r="0" b="0"/>
          <a:pathLst>
            <a:path>
              <a:moveTo>
                <a:pt x="2511441" y="3719630"/>
              </a:moveTo>
              <a:arcTo wR="1908657" hR="1908657" stAng="4295397" swAng="2024155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A66AFB-F2A0-4788-A30D-4CA98A52C187}">
      <dsp:nvSpPr>
        <dsp:cNvPr id="0" name=""/>
        <dsp:cNvSpPr/>
      </dsp:nvSpPr>
      <dsp:spPr>
        <a:xfrm>
          <a:off x="2144408" y="2225496"/>
          <a:ext cx="2275179" cy="2742266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компьютерлік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және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телекоммуникациялық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желілерді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моделдеу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,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тиімділеу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есептерінде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ru-RU" sz="2000" b="1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қолданылады</a:t>
          </a:r>
          <a:r>
            <a:rPr lang="ru-RU" sz="2000" b="1" kern="1200" dirty="0" smtClean="0"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endParaRPr lang="kk-KZ" sz="2000" b="1" kern="1200" dirty="0">
            <a:solidFill>
              <a:srgbClr val="002060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55473" y="2336561"/>
        <a:ext cx="2053049" cy="2520136"/>
      </dsp:txXfrm>
    </dsp:sp>
    <dsp:sp modelId="{57900278-3C2A-4DCD-95DC-7D4114A04E06}">
      <dsp:nvSpPr>
        <dsp:cNvPr id="0" name=""/>
        <dsp:cNvSpPr/>
      </dsp:nvSpPr>
      <dsp:spPr>
        <a:xfrm>
          <a:off x="3026286" y="733643"/>
          <a:ext cx="3817314" cy="3817314"/>
        </a:xfrm>
        <a:custGeom>
          <a:avLst/>
          <a:gdLst/>
          <a:ahLst/>
          <a:cxnLst/>
          <a:rect l="0" t="0" r="0" b="0"/>
          <a:pathLst>
            <a:path>
              <a:moveTo>
                <a:pt x="49112" y="1478466"/>
              </a:moveTo>
              <a:arcTo wR="1908657" hR="1908657" stAng="11581547" swAng="2480004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01114579-D02A-4B51-B5DF-8EC449F77AC7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812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6074690-7256-4BB9-AC0F-97AEAE8CDEC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26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6792" y="1905003"/>
            <a:ext cx="9435241" cy="1625599"/>
          </a:xfrm>
        </p:spPr>
        <p:txBody>
          <a:bodyPr rtlCol="0">
            <a:normAutofit/>
          </a:bodyPr>
          <a:lstStyle>
            <a:lvl1pPr algn="ctr" rtl="0">
              <a:lnSpc>
                <a:spcPct val="90000"/>
              </a:lnSpc>
              <a:defRPr sz="48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82103" y="3657123"/>
            <a:ext cx="9429931" cy="991077"/>
          </a:xfrm>
        </p:spPr>
        <p:txBody>
          <a:bodyPr rtlCol="0">
            <a:normAutofit/>
          </a:bodyPr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/>
              <a:t>Образец подзаголовка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>
                <a:solidFill>
                  <a:schemeClr val="tx2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7" name="Группа 6"/>
          <p:cNvGrpSpPr/>
          <p:nvPr/>
        </p:nvGrpSpPr>
        <p:grpSpPr>
          <a:xfrm>
            <a:off x="1218882" y="1600200"/>
            <a:ext cx="9739746" cy="73152"/>
            <a:chOff x="914400" y="1200150"/>
            <a:chExt cx="7306712" cy="54864"/>
          </a:xfrm>
        </p:grpSpPr>
        <p:sp>
          <p:nvSpPr>
            <p:cNvPr id="8" name="Овал 7"/>
            <p:cNvSpPr/>
            <p:nvPr/>
          </p:nvSpPr>
          <p:spPr>
            <a:xfrm>
              <a:off x="8166248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9" name="Овал 8"/>
            <p:cNvSpPr/>
            <p:nvPr/>
          </p:nvSpPr>
          <p:spPr>
            <a:xfrm>
              <a:off x="914400" y="12001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0" name="Группа 9"/>
            <p:cNvGrpSpPr/>
            <p:nvPr/>
          </p:nvGrpSpPr>
          <p:grpSpPr>
            <a:xfrm>
              <a:off x="1036847" y="12076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" name="Группа 12"/>
          <p:cNvGrpSpPr/>
          <p:nvPr/>
        </p:nvGrpSpPr>
        <p:grpSpPr>
          <a:xfrm>
            <a:off x="1218882" y="4851400"/>
            <a:ext cx="9739746" cy="73152"/>
            <a:chOff x="914400" y="3638550"/>
            <a:chExt cx="7306712" cy="54864"/>
          </a:xfrm>
        </p:grpSpPr>
        <p:sp>
          <p:nvSpPr>
            <p:cNvPr id="14" name="Овал 13"/>
            <p:cNvSpPr/>
            <p:nvPr/>
          </p:nvSpPr>
          <p:spPr>
            <a:xfrm>
              <a:off x="8166248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sp>
          <p:nvSpPr>
            <p:cNvPr id="15" name="Овал 14"/>
            <p:cNvSpPr/>
            <p:nvPr/>
          </p:nvSpPr>
          <p:spPr>
            <a:xfrm>
              <a:off x="914400" y="3638550"/>
              <a:ext cx="54864" cy="54864"/>
            </a:xfrm>
            <a:prstGeom prst="ellipse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/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1036847" y="3646026"/>
              <a:ext cx="7074290" cy="38998"/>
              <a:chOff x="2141408" y="1752956"/>
              <a:chExt cx="7315200" cy="38998"/>
            </a:xfrm>
            <a:solidFill>
              <a:schemeClr val="tx2"/>
            </a:solidFill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141408" y="1752956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141408" y="1791954"/>
                <a:ext cx="7315200" cy="0"/>
              </a:xfrm>
              <a:prstGeom prst="line">
                <a:avLst/>
              </a:prstGeom>
              <a:grpFill/>
              <a:ln w="127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743764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3223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34563" y="434975"/>
            <a:ext cx="1168400" cy="5661025"/>
          </a:xfrm>
        </p:spPr>
        <p:txBody>
          <a:bodyPr vert="eaVert"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17613" y="434975"/>
            <a:ext cx="8413750" cy="5661025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5700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9906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2030" y="990599"/>
            <a:ext cx="9344765" cy="2235203"/>
          </a:xfrm>
        </p:spPr>
        <p:txBody>
          <a:bodyPr rtlCol="0" anchor="b">
            <a:normAutofit/>
          </a:bodyPr>
          <a:lstStyle>
            <a:lvl1pPr algn="ctr" rtl="0">
              <a:lnSpc>
                <a:spcPct val="90000"/>
              </a:lnSpc>
              <a:defRPr sz="4800" b="0" cap="none" baseline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2030" y="3733800"/>
            <a:ext cx="9344765" cy="1219200"/>
          </a:xfrm>
        </p:spPr>
        <p:txBody>
          <a:bodyPr rtlCol="0" anchor="t"/>
          <a:lstStyle>
            <a:lvl1pPr marL="0" indent="0" algn="ctr" rtl="0">
              <a:spcBef>
                <a:spcPts val="0"/>
              </a:spcBef>
              <a:buNone/>
              <a:defRPr sz="2000" cap="all" baseline="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  <p:grpSp>
        <p:nvGrpSpPr>
          <p:cNvPr id="13" name="Группа 12"/>
          <p:cNvGrpSpPr/>
          <p:nvPr/>
        </p:nvGrpSpPr>
        <p:grpSpPr>
          <a:xfrm>
            <a:off x="3273781" y="3475736"/>
            <a:ext cx="5641265" cy="54864"/>
            <a:chOff x="2455975" y="2588441"/>
            <a:chExt cx="4232051" cy="41148"/>
          </a:xfrm>
        </p:grpSpPr>
        <p:sp>
          <p:nvSpPr>
            <p:cNvPr id="14" name="Овал 13"/>
            <p:cNvSpPr/>
            <p:nvPr/>
          </p:nvSpPr>
          <p:spPr>
            <a:xfrm>
              <a:off x="6642306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5" name="Овал 14"/>
            <p:cNvSpPr/>
            <p:nvPr/>
          </p:nvSpPr>
          <p:spPr>
            <a:xfrm>
              <a:off x="2455975" y="2588441"/>
              <a:ext cx="45720" cy="41148"/>
            </a:xfrm>
            <a:prstGeom prst="ellipse">
              <a:avLst/>
            </a:prstGeom>
            <a:solidFill>
              <a:schemeClr val="tx1"/>
            </a:solidFill>
            <a:ln w="2642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grpSp>
          <p:nvGrpSpPr>
            <p:cNvPr id="16" name="Группа 15"/>
            <p:cNvGrpSpPr/>
            <p:nvPr/>
          </p:nvGrpSpPr>
          <p:grpSpPr>
            <a:xfrm>
              <a:off x="2563229" y="2594391"/>
              <a:ext cx="4023360" cy="29249"/>
              <a:chOff x="2550323" y="3458731"/>
              <a:chExt cx="4023360" cy="38998"/>
            </a:xfrm>
          </p:grpSpPr>
          <p:cxnSp>
            <p:nvCxnSpPr>
              <p:cNvPr id="17" name="Прямая соединительная линия 16"/>
              <p:cNvCxnSpPr/>
              <p:nvPr/>
            </p:nvCxnSpPr>
            <p:spPr>
              <a:xfrm>
                <a:off x="2550323" y="3458731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8" name="Прямая соединительная линия 17"/>
              <p:cNvCxnSpPr/>
              <p:nvPr/>
            </p:nvCxnSpPr>
            <p:spPr>
              <a:xfrm>
                <a:off x="2550323" y="3497729"/>
                <a:ext cx="4023360" cy="0"/>
              </a:xfrm>
              <a:prstGeom prst="line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</p:spTree>
    <p:extLst>
      <p:ext uri="{BB962C8B-B14F-4D97-AF65-F5344CB8AC3E}">
        <p14:creationId xmlns:p14="http://schemas.microsoft.com/office/powerpoint/2010/main" val="55262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18883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5986" y="1803400"/>
            <a:ext cx="4773956" cy="4267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 baseline="0"/>
            </a:lvl8pPr>
            <a:lvl9pPr algn="l" rtl="0">
              <a:defRPr sz="18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077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22945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18883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00049" y="1803400"/>
            <a:ext cx="4769806" cy="711200"/>
          </a:xfrm>
        </p:spPr>
        <p:txBody>
          <a:bodyPr rtlCol="0" anchor="ctr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0"/>
              </a:spcBef>
              <a:buNone/>
              <a:defRPr sz="20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5986" y="2514600"/>
            <a:ext cx="4773956" cy="3556000"/>
          </a:xfrm>
        </p:spPr>
        <p:txBody>
          <a:bodyPr rtlCol="0">
            <a:normAutofit/>
          </a:bodyPr>
          <a:lstStyle>
            <a:lvl1pPr algn="l" rtl="0">
              <a:spcBef>
                <a:spcPts val="1600"/>
              </a:spcBef>
              <a:defRPr sz="2000"/>
            </a:lvl1pPr>
            <a:lvl2pPr algn="l" rtl="0">
              <a:defRPr sz="1800"/>
            </a:lvl2pPr>
            <a:lvl3pPr algn="l" rtl="0">
              <a:defRPr sz="1600"/>
            </a:lvl3pPr>
            <a:lvl4pPr algn="l" rtl="0">
              <a:defRPr sz="14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258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93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28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803400"/>
            <a:ext cx="6602281" cy="42672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 baseline="0"/>
            </a:lvl8pPr>
            <a:lvl9pPr algn="l" rtl="0">
              <a:defRPr sz="1600" baseline="0"/>
            </a:lvl9pPr>
          </a:lstStyle>
          <a:p>
            <a:pPr lvl="0" rtl="0"/>
            <a:r>
              <a:rPr lang="ru-RU"/>
              <a:t>Образец текста</a:t>
            </a:r>
          </a:p>
          <a:p>
            <a:pPr lvl="1" rtl="0"/>
            <a:r>
              <a:rPr lang="ru-RU"/>
              <a:t>Второй уровень</a:t>
            </a:r>
          </a:p>
          <a:p>
            <a:pPr lvl="2" rtl="0"/>
            <a:r>
              <a:rPr lang="ru-RU"/>
              <a:t>Третий уровень</a:t>
            </a:r>
          </a:p>
          <a:p>
            <a:pPr lvl="3" rtl="0"/>
            <a:r>
              <a:rPr lang="ru-RU"/>
              <a:t>Четвертый уровень</a:t>
            </a:r>
          </a:p>
          <a:p>
            <a:pPr lvl="4" rtl="0"/>
            <a:r>
              <a:rPr lang="ru-RU"/>
              <a:t>Пятый уровень</a:t>
            </a:r>
            <a:endParaRPr/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8125883" y="1803400"/>
            <a:ext cx="2844060" cy="4267201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86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 rtl="0">
              <a:defRPr sz="3200" b="0"/>
            </a:lvl1pPr>
          </a:lstStyle>
          <a:p>
            <a:pPr rtl="0"/>
            <a:r>
              <a:rPr lang="ru-RU"/>
              <a:t>Образец заголовка</a:t>
            </a: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1218883" y="1803400"/>
            <a:ext cx="6602280" cy="42672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338739" y="1925320"/>
            <a:ext cx="6362567" cy="402336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/>
              <a:t>Вставка рисунка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5883" y="1803401"/>
            <a:ext cx="2844060" cy="416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20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ru-RU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505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0"/>
            <a:ext cx="1218882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sz="240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4721" y="301752"/>
            <a:ext cx="11579384" cy="6254496"/>
          </a:xfrm>
          <a:prstGeom prst="roundRect">
            <a:avLst>
              <a:gd name="adj" fmla="val 2341"/>
            </a:avLst>
          </a:prstGeom>
          <a:solidFill>
            <a:srgbClr val="FFFFFF"/>
          </a:solidFill>
          <a:ln>
            <a:noFill/>
          </a:ln>
          <a:effectLst>
            <a:innerShdw blurRad="508000">
              <a:srgbClr val="FFD14B">
                <a:alpha val="69804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11684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t>Стиль образца заголовка</a:t>
            </a:r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18883" y="1803400"/>
            <a:ext cx="975106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t>Щелкните, чтобы изменить стили текста образца слайда</a:t>
            </a:r>
          </a:p>
          <a:p>
            <a:pPr lvl="1" rtl="0"/>
            <a:r>
              <a:t>Второй уровень</a:t>
            </a:r>
          </a:p>
          <a:p>
            <a:pPr lvl="2" rtl="0"/>
            <a:r>
              <a:t>Третий уровень</a:t>
            </a:r>
          </a:p>
          <a:p>
            <a:pPr lvl="3" rtl="0"/>
            <a:r>
              <a:t>Четвертый уровень</a:t>
            </a:r>
          </a:p>
          <a:p>
            <a:pPr lvl="4" rtl="0"/>
            <a:r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18882" y="6172200"/>
            <a:ext cx="741487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836898" y="6172200"/>
            <a:ext cx="1218883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01.08.2016</a:t>
            </a:r>
            <a:endParaRPr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58928" y="6172200"/>
            <a:ext cx="711015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DF28FB93-0A08-4E7D-8E63-9EFA29F1E093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7221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039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4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453896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55648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359152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660904" indent="-246888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ru" dirty="0">
                <a:latin typeface="Calibri" panose="020F0502020204030204" pitchFamily="34" charset="0"/>
                <a:cs typeface="Calibri" panose="020F0502020204030204" pitchFamily="34" charset="0"/>
              </a:rPr>
              <a:t>ЛЕКЦИЯ </a:t>
            </a:r>
            <a:r>
              <a:rPr lang="ru" dirty="0" smtClean="0">
                <a:latin typeface="Calibri" panose="020F0502020204030204" pitchFamily="34" charset="0"/>
                <a:cs typeface="Calibri" panose="020F0502020204030204" pitchFamily="34" charset="0"/>
              </a:rPr>
              <a:t>№15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kk-KZ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«Есептеу моделдері» </a:t>
            </a:r>
            <a:r>
              <a:rPr lang="kk-KZ" sz="36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пәні </a:t>
            </a:r>
            <a:endParaRPr lang="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54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692944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алгоритмдерін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салалары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457359"/>
              </p:ext>
            </p:extLst>
          </p:nvPr>
        </p:nvGraphicFramePr>
        <p:xfrm>
          <a:off x="1219200" y="1268760"/>
          <a:ext cx="9771756" cy="480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1422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ҚОРЫТЫНДЫ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Қазіргі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бағыт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аясында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жасалынады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эволюциялық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нейрожелілік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клеткалық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автоматтар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ДНҚ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сияқты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қамтиды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Зерттеушілер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табиғи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механизмдерге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жүгінеді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миллиондаған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жылдар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қоршаған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ортадағы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биоценоздардың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адаптациясын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қамтиды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Іргелі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мұрагерлік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оптимизациялау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барысында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болуына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кеңістіктегі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табу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18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Лекция №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15.</a:t>
            </a:r>
            <a:endParaRPr lang="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Қазіргі заманғы алгоритмдер идеясы. </a:t>
            </a:r>
            <a:endParaRPr lang="kk-KZ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Генетикалық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алгоритмдер. </a:t>
            </a:r>
            <a:endParaRPr lang="kk-KZ" spc="-5" dirty="0" smtClean="0">
              <a:solidFill>
                <a:schemeClr val="tx2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kk-KZ" spc="-5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Құмырсқа  </a:t>
            </a:r>
            <a:r>
              <a:rPr lang="kk-KZ" spc="-5" dirty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алгоритмдері.</a:t>
            </a:r>
          </a:p>
        </p:txBody>
      </p:sp>
    </p:spTree>
    <p:extLst>
      <p:ext uri="{BB962C8B-B14F-4D97-AF65-F5344CB8AC3E}">
        <p14:creationId xmlns:p14="http://schemas.microsoft.com/office/powerpoint/2010/main" val="1016464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Қазіргі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заманғы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идеясы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Күрделі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жүйелерді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жобалау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мен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зерттеу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барысында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оптимизациялық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толық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NP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қатарын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шешудің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практикалық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қажеттілігі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қамтамасыз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етуді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даярлаушыларды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табу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биологиялық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Қазіргі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деп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бағыт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аясында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жасалынады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эволюциялық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бағдарламалау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нейрожелілік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клеткалық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автоматтар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ДНҚ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сияқты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қамтиды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0227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Қазіргі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заманғы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идеясы</a:t>
            </a:r>
            <a:endParaRPr lang="ru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Объект 13"/>
          <p:cNvSpPr>
            <a:spLocks noGrp="1"/>
          </p:cNvSpPr>
          <p:nvPr>
            <p:ph idx="1"/>
          </p:nvPr>
        </p:nvSpPr>
        <p:spPr>
          <a:xfrm>
            <a:off x="1053852" y="1803400"/>
            <a:ext cx="9916091" cy="4267200"/>
          </a:xfrm>
        </p:spPr>
        <p:txBody>
          <a:bodyPr rtlCol="0">
            <a:normAutofit/>
          </a:bodyPr>
          <a:lstStyle/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Зерттеушілер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табиғи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механизмдерге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жүгінеді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миллиондаған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жылдар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қоршаған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ортадағы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биоценоздардың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адаптациясын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қамтиды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Іргелі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мұрагерлік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оптимизациялау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барысында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пайда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болуына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оптимизация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шешудегі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жаңа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перспективті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колониясының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іс-әрекетін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үлгілеу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жатыр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кездері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көбінесе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Табиғи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(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Natural Computing)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ғылыми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бағыт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интенсивті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дамып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жатыр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математикалық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әдісті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қамтиды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қабылдаудың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табиғи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құралған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Бұл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флора мен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фаунаның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қоршаған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ортаға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миллиондаған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жылдар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бойы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адаптацияны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қамтамасыз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етеді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2000" dirty="0" err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5806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ГЕНЕТИКАЛЫҚ АЛГОРИТМДЕР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Генети́калық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алгори́тм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ағылш</a:t>
            </a:r>
            <a:r>
              <a:rPr lang="ru-RU" sz="2000" u="sng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genetic</a:t>
            </a:r>
            <a:r>
              <a:rPr lang="ru-RU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algorithm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 —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параметрлердің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механизмдерді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түрленуі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құрамдастыру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кездейсоқ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іріктеу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арқылы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оптимизация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үлгілеу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есептерін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шешуде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эвристикалық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биологиялық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эволюцияға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ұқсас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ерекшеленетін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оператордың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будандастыруды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қолдануға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назар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аудару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шешімдік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кандидаттардың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рекомбинациясы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операциясын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іске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асырады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рөлі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табиғатта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орын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алатын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будандастыру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рөліне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сәйкес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қалаушы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Джон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Холланд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ағыл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.).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«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Табиғи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жасанды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жүйелерде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адаптация» (1975)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кітабы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осы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саладағы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бірінші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негізін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қалаушы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еңбек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сызба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теоремасы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дәлелдемелерін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жасаған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40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836960"/>
          </a:xfrm>
        </p:spPr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ГЕНЕТИКАЛЫҚ АЛГОРИТМДЕР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25860" y="1340768"/>
            <a:ext cx="9751060" cy="6894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жақты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кеңістіктегі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шешімдерді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табу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қажетті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Осылайша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келесі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кезеңдерін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көрсетуге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93647268"/>
              </p:ext>
            </p:extLst>
          </p:nvPr>
        </p:nvGraphicFramePr>
        <p:xfrm>
          <a:off x="1125860" y="198884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0223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ГЕНЕТИКАЛЫҚ АЛГОРИТМДЕР 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Көбею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будандастыру</a:t>
            </a: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әдетте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көбею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жыныстық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әдетте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ата-ананы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етеді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көбею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әртүрлі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жүзеге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асырылады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бастысы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ұрпақ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немесе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ұрпақтар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екі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ата-ананың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қасиеттерін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оны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араластыру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Мутация</a:t>
            </a:r>
            <a:r>
              <a:rPr lang="kk-K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Мутацияға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көбеюге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қатыстысының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барлығы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жатады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m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бөлігі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параметрі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келеді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Мутация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барысында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mN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қажет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соң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оны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мутацияның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алдын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белгіленген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операцияларымен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өзгерту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керек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r>
              <a:rPr lang="ru-RU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Іріктеу</a:t>
            </a:r>
            <a:r>
              <a:rPr lang="kk-KZ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Іріктеу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кезеңінде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популяцияның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барлығынан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бөлігін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керек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Іріктеуді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жүргізудің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жолдары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бар. Һ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іріктелуі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Fitness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(h)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функциясының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мәніне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байланысты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S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іріктелгеннің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үлесімі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әдетте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табылады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20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ҚҰМЫРСҚА АЛГОРИТМДЕРІ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1844" y="1628800"/>
            <a:ext cx="9988099" cy="44418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колониясының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ұйымдастырушылық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тұрғыдан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имитациялау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жатады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Құмырсқалар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колониясы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агенттік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жүйе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ретінде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белгілі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әрбір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агент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автономды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түрде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қарапайым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әрекет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етеді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89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8883" y="431800"/>
            <a:ext cx="9751060" cy="908968"/>
          </a:xfrm>
        </p:spPr>
        <p:txBody>
          <a:bodyPr/>
          <a:lstStyle/>
          <a:p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Құмырсқа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>
                <a:latin typeface="Calibri" panose="020F0502020204030204" pitchFamily="34" charset="0"/>
                <a:cs typeface="Calibri" panose="020F0502020204030204" pitchFamily="34" charset="0"/>
              </a:rPr>
              <a:t>алгоритмдерінің</a:t>
            </a:r>
            <a:r>
              <a:rPr lang="ru-RU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артықшылықтары</a:t>
            </a: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18883" y="1484784"/>
            <a:ext cx="9751060" cy="45858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TSP (Traveling Salesman Problem)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салыстырмалы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тиімді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 TSP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түйінінің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көп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санына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артық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болып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кетуі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TSP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үшін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глобалды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оптимизациясы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басқаларымен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салыстырғанда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жақсы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жұмыс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істейді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нейрондық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желілер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генетикалық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алгоритм)</a:t>
            </a:r>
          </a:p>
          <a:p>
            <a:pPr marL="0" indent="0" algn="just">
              <a:buNone/>
            </a:pP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GAs (Genetic Algorithms)-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пен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салыстыру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: 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тек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қана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ілгері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ұрпақ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барлық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колония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туралы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ақпаратты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сақтайды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o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оптималды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емес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бастапқы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шешімдер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азырақ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болады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колонияның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кездейсоқ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жолын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және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жадыны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таңдау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ru-RU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Динамикалық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қосымшада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қолданылуы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мүмкін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өзгерістерге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адаптация,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мысалы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 ара </a:t>
            </a:r>
            <a:r>
              <a:rPr lang="ru-RU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қашықтық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</a:p>
          <a:p>
            <a:pPr marL="0" indent="0" algn="just">
              <a:buNone/>
            </a:pP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802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ига 16 х 9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satMod val="150000"/>
              </a:schemeClr>
            </a:gs>
            <a:gs pos="60000">
              <a:schemeClr val="phClr">
                <a:shade val="20000"/>
                <a:satMod val="25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/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_9533599_TF02801059" id="{4B3E191D-B3C9-4DCD-B491-B38D7FE3D852}" vid="{95EF1F8E-C174-455E-A76C-C3640C6B91A7}"/>
    </a:ext>
  </a:extLst>
</a:theme>
</file>

<file path=ppt/theme/theme2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ooksClassic_16x9">
      <a:dk1>
        <a:srgbClr val="6A3A20"/>
      </a:dk1>
      <a:lt1>
        <a:sysClr val="window" lastClr="FFFFFF"/>
      </a:lt1>
      <a:dk2>
        <a:srgbClr val="000000"/>
      </a:dk2>
      <a:lt2>
        <a:srgbClr val="FFEDB9"/>
      </a:lt2>
      <a:accent1>
        <a:srgbClr val="6A3A20"/>
      </a:accent1>
      <a:accent2>
        <a:srgbClr val="B4914C"/>
      </a:accent2>
      <a:accent3>
        <a:srgbClr val="610606"/>
      </a:accent3>
      <a:accent4>
        <a:srgbClr val="2B3742"/>
      </a:accent4>
      <a:accent5>
        <a:srgbClr val="787A41"/>
      </a:accent5>
      <a:accent6>
        <a:srgbClr val="B95E14"/>
      </a:accent6>
      <a:hlink>
        <a:srgbClr val="2B3742"/>
      </a:hlink>
      <a:folHlink>
        <a:srgbClr val="C1A56D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1360476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TP102801058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706496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ED80E12-3BE9-4746-820E-FFB249F467F2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4873beb7-5857-4685-be1f-d57550cc96cc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3ED4759-CFDD-43F0-817C-11D9197192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003AC8-209A-4321-A17C-1B7A206433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Учебная презентация Книга (широкоэкранный формат)</Template>
  <TotalTime>36</TotalTime>
  <Words>438</Words>
  <Application>Microsoft Office PowerPoint</Application>
  <PresentationFormat>Произвольный</PresentationFormat>
  <Paragraphs>44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Книга 16 х 9</vt:lpstr>
      <vt:lpstr>ЛЕКЦИЯ №15</vt:lpstr>
      <vt:lpstr>Лекция №15.</vt:lpstr>
      <vt:lpstr>Қазіргі заманғы алгоритмдер идеясы</vt:lpstr>
      <vt:lpstr>Қазіргі заманғы алгоритмдер идеясы</vt:lpstr>
      <vt:lpstr>ГЕНЕТИКАЛЫҚ АЛГОРИТМДЕР </vt:lpstr>
      <vt:lpstr>ГЕНЕТИКАЛЫҚ АЛГОРИТМДЕР </vt:lpstr>
      <vt:lpstr>ГЕНЕТИКАЛЫҚ АЛГОРИТМДЕР </vt:lpstr>
      <vt:lpstr>ҚҰМЫРСҚА АЛГОРИТМДЕРІ</vt:lpstr>
      <vt:lpstr>Құмырсқа алгоритмдерінің артықшылықтары</vt:lpstr>
      <vt:lpstr>Құмырсқа алгоритмдерін қолдану салалары</vt:lpstr>
      <vt:lpstr>ҚОРЫТЫНДЫ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ЛЕКЦИЯ 1</dc:title>
  <dc:creator>Пірмаханбет Жақсылық Маханбетұлы</dc:creator>
  <cp:lastModifiedBy>Batyrzhan Zh</cp:lastModifiedBy>
  <cp:revision>4</cp:revision>
  <dcterms:created xsi:type="dcterms:W3CDTF">2022-11-05T06:31:34Z</dcterms:created>
  <dcterms:modified xsi:type="dcterms:W3CDTF">2022-11-05T07:11:03Z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