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5740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kk-K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АЙҚЫНДАЛМАҒАН ЖАҒДАЙЛАРДАҒЫ ҚАРЖЫЛЫҚ ОПЕРАЦИЯЛАРДЫ БАҒАЛАУДЫҢ КЛАССИКАЛЫҚ СХЕМАСЫ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B9BCB2E2-34E0-AA20-3114-931AEE9F9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8070" y="1243755"/>
            <a:ext cx="9575859" cy="3962509"/>
          </a:xfr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36B11AA8-2CA5-C612-FF7B-1909614CF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6133" y="939146"/>
            <a:ext cx="10332833" cy="463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C3A622E0-F380-2628-9C67-D684CBFD3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0838" y="988966"/>
            <a:ext cx="9712162" cy="40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035D8722-1932-9049-62C1-01FDBC3CB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7359" y="803320"/>
            <a:ext cx="7990372" cy="49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BD8667D6-7E87-D9D3-4342-772AE62A3C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0838" y="1122013"/>
            <a:ext cx="9186364" cy="471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6752E17-ED81-DD9D-1DDC-66804C1F02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481" y="786303"/>
            <a:ext cx="8144354" cy="502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25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2022-11-06T09:22:00Z</dcterms:modified>
</cp:coreProperties>
</file>