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343" r:id="rId8"/>
    <p:sldId id="25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250358" y="1409386"/>
            <a:ext cx="8779778" cy="57400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kk-KZ" sz="2800" b="1" dirty="0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kk-K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АЙҚЫНДАЛМАҒАН ЖАҒДАЙЛАРДАҒЫ ҚАРЖЫЛЫҚ ОПЕРАЦИЯЛАРДЫ БАҒАЛАУДЫҢ КЛАССИКАЛЫҚ СХЕМАСЫ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</a:pP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13D3FA-20A8-2B1A-156D-DF0075CC33EA}"/>
              </a:ext>
            </a:extLst>
          </p:cNvPr>
          <p:cNvSpPr txBox="1"/>
          <p:nvPr/>
        </p:nvSpPr>
        <p:spPr>
          <a:xfrm>
            <a:off x="2507039" y="705453"/>
            <a:ext cx="79922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Л.Н. Гумилев </a:t>
            </a:r>
            <a:r>
              <a:rPr lang="ru-RU" sz="2800" dirty="0" err="1"/>
              <a:t>Еуразия</a:t>
            </a:r>
            <a:r>
              <a:rPr lang="ru-RU" sz="2800" dirty="0"/>
              <a:t> </a:t>
            </a:r>
            <a:r>
              <a:rPr lang="ru-RU" sz="2800" dirty="0" err="1"/>
              <a:t>Ұлттық</a:t>
            </a:r>
            <a:r>
              <a:rPr lang="ru-RU" sz="2800" dirty="0"/>
              <a:t> </a:t>
            </a:r>
            <a:r>
              <a:rPr lang="ru-RU" sz="2800" dirty="0" err="1"/>
              <a:t>Университеті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B9BCB2E2-34E0-AA20-3114-931AEE9F9D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8070" y="1243755"/>
            <a:ext cx="9575859" cy="3962509"/>
          </a:xfr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36B11AA8-2CA5-C612-FF7B-1909614CF1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6133" y="939146"/>
            <a:ext cx="10332833" cy="463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78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C3A622E0-F380-2628-9C67-D684CBFD35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0838" y="988966"/>
            <a:ext cx="9712162" cy="404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8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035D8722-1932-9049-62C1-01FDBC3CBC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7359" y="803320"/>
            <a:ext cx="7990372" cy="49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4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BD8667D6-7E87-D9D3-4342-772AE62A3C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0838" y="1122013"/>
            <a:ext cx="9186364" cy="4713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474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16752E17-ED81-DD9D-1DDC-66804C1F02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6481" y="786303"/>
            <a:ext cx="8144354" cy="5022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382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25</Words>
  <Application>Microsoft Office PowerPoint</Application>
  <PresentationFormat>Широкоэкранный</PresentationFormat>
  <Paragraphs>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24</cp:revision>
  <dcterms:created xsi:type="dcterms:W3CDTF">2021-11-16T03:16:23Z</dcterms:created>
  <dcterms:modified xsi:type="dcterms:W3CDTF">2022-11-06T09:22:00Z</dcterms:modified>
</cp:coreProperties>
</file>