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0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866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521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515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617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022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182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9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47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20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24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003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21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42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35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860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6FBFE-7489-4AED-95F4-80A22E6901F5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8643811-BA9A-4F58-BECB-0970A9574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98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AE3FB-DE6A-4D44-BC32-DE231D131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320" y="3663490"/>
            <a:ext cx="7766936" cy="164630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Дәріс. Солтүстік Америка материгінің табиғатының қалыптасу кезеңдері және жер бедері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29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DBD08-F606-4ADF-94F6-6D70D4558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04DC22-33ED-4689-A13F-5D43BB928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7C6D0E-AEA5-4CD0-B6A8-FA84F0389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5502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8CF039-246F-4D32-B8FE-70CF3E8A0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43" y="0"/>
            <a:ext cx="5830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03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8D2F5-F59D-4DF1-9310-3AB1C9C6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009AFE-3110-4CB7-9B72-13654656D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B36E58-885D-4111-AAAC-141B92B1F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0"/>
            <a:ext cx="8161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9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03717-F45C-4403-A16D-D77E15D9C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74130B6-91FC-4DD1-9236-27DC96D76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28153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BF441-869C-4A7D-8F3E-A057DDB14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7" y="0"/>
            <a:ext cx="5751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02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E09D2-8697-4357-8586-0861EE05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3EB969-452D-4818-A652-CD2EDBD2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E4E137-92E9-4A92-92E3-20FF315D6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27" y="0"/>
            <a:ext cx="8596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77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662C4-52FE-444D-A399-7B3E52CFE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682D4D-9FD1-44CF-986F-185B9C831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73EDAC-669E-4445-8379-9B7F4A4D3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18876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5A6548-BBDF-4FF6-BD3A-F1537D531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035" y="0"/>
            <a:ext cx="5983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69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A6D91-9AC9-4F1F-93F1-306BCCB9B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AC5041-AC85-4200-9577-59CE72A81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E2F47A-6CDD-49DD-A8D6-0421744D3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0"/>
            <a:ext cx="8241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01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9BA2E-864C-4FF7-B471-13356B66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5FD77F-6A67-4B87-A29F-32BEFCF6F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E6BC49-38EB-4062-AFFE-FFC82F808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7D6FA7-242A-4DED-AC30-592C685D0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271" y="0"/>
            <a:ext cx="5976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2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AE94E-23A3-40BF-B6AF-58CB0E81B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718CA6-8A70-4CAF-BDF8-51BB4BDF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77CD2E-059E-4F86-B6B7-3F4170525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0"/>
            <a:ext cx="8294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83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C3F51-E564-4B2C-BD2D-764244BD9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62EAD3-7CF6-41A3-9086-3F465F8DD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8756B8-D8E7-4C93-A680-507107A5E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36104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CED96F-B417-4F33-AAB2-5BB3A06D9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575" y="24390"/>
            <a:ext cx="5645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60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22AFC-B804-44FA-8DE4-7719E53D4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0FDE5B-317D-4388-BBC7-FB20B8C64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AC1BA9-5EF7-448A-BBFE-8E2E76C07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95" y="0"/>
            <a:ext cx="8198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8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3C8E5-7BE1-4CA3-B95E-57F31B581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Дәріс жоспары: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0806BB-FE4C-49C7-86E4-B2667DEC9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Табиғатының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қалыптасуының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кезеңдері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бедері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27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E27FB-AA42-4CFC-B7AE-237FD54A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FF4F98E-8508-455D-AFBC-4DA886ECA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319"/>
            <a:ext cx="6268278" cy="68683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03A712-B03B-4A43-8B06-DA022FAD7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548" y="-10319"/>
            <a:ext cx="580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29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5B0A2-31EF-426E-BB1E-AF8F333C9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6AE230-8F9F-4556-A980-7B6EEBFEB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91CB7D-C783-47DE-97BE-B0441483E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0"/>
            <a:ext cx="8042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49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6287B-E673-467E-91F2-B62D21684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B7B11F-F8BE-4D18-8929-0CD317D10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23FC94-4F75-425C-9116-078C8E7B8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8153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696C0F-58C8-40CA-9208-E5A71D78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313" y="0"/>
            <a:ext cx="5711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1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B79F26-07C7-4717-974F-E2C9DD7CC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B24F08-DAC9-41AF-8A22-76DEBD76D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2DBD0A-C5AD-41E4-B010-82BA79C83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52" y="0"/>
            <a:ext cx="442181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94C69A-B023-463C-ACE3-9CDEDD477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147" y="198782"/>
            <a:ext cx="4734457" cy="665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CCDCD-72AF-473E-BE61-C4309D734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A03094-5AC1-4874-8E25-9A3C27E5B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553F90-9864-442E-AF73-B008B7AEE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21527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3E81C6-8BBE-409A-B152-DF3CFD5A7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7" y="0"/>
            <a:ext cx="5751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63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CD819-6CB8-4EB1-ACEB-027D5471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0F939-EA8C-4877-943C-6297829D9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47D238-0090-4DEE-9897-A0F598D21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" y="0"/>
            <a:ext cx="627523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316E58-AE0F-4390-84C8-C8E5E2E7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818" y="9939"/>
            <a:ext cx="5678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47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E967A-5C64-4657-AD96-BD3E44436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679851-4F0D-4C46-94D8-C1E59016D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A27BCB-2C8B-4684-A0F6-17BCF16FB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89721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3C711C-01CB-478C-A36F-5FDFB61AC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69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45232-C486-4EF2-84A3-08761F0D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3EE4736-C6D8-4255-AD30-6E10B5706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0319"/>
            <a:ext cx="6241775" cy="68683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BE5F9E-EC3E-4AD3-9C0F-068034C6C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F55B4-D95C-404F-9A93-97FACCA93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52D5CC-EFE1-4099-919E-EDE129F13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1CA066-FAF2-4788-B7A1-9BDD58B9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2372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F404AA-A9EB-4D6B-B103-047A4313C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278" y="0"/>
            <a:ext cx="592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21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F6AF2-4088-497C-8169-2DBA8877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528255-6605-4861-A254-940D63822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E035FA-0483-4721-B25E-90FB30370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868" y="0"/>
            <a:ext cx="635389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E76390-2841-40B9-8211-E32961C5B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7" y="0"/>
            <a:ext cx="5751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95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99452-E033-4ACA-983D-CF413392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806" y="0"/>
            <a:ext cx="6955919" cy="10093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Табиғатының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қалыптасуының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кезеңдері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A99F4B-0F09-48D4-A89A-A341F375D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7668"/>
            <a:ext cx="6785113" cy="5311914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Протерозой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дәуірінің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казіргі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Солтустік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материгінің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жан-жағынан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геосинклинальдык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ұзак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уакыт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түсумен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болган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алқап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белдеулермен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көмкерілген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платформа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болган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солтустігінде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Арктикалык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шығысында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солтустік-шығысы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онтустік-шығысында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Атлантикалық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геосинклинальдық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белдеулер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көмкерген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геосинклинальдық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белдеулер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Солтүстік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платформасын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Европа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платформасынан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сондай-ак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протерозой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дәуірінде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түзілген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Тынык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мұхиттық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белдеу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Тынық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мухиттың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ежелгі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ойысынан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тастады</a:t>
            </a:r>
            <a:r>
              <a:rPr lang="ru-RU" sz="200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31FE54-FB14-49BB-800B-078035421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383" y="-125618"/>
            <a:ext cx="5287617" cy="698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28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A2A8D29-7528-45A5-98B3-A6FE7474C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57B1A0-D56B-4E41-9A0C-0FD80DA6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86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54EDD7-AE10-4DFD-AEDC-1B65830E1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7913"/>
            <a:ext cx="12192000" cy="43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37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E7027DC-9C8D-4E57-9E50-7A95C91D2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0328"/>
            <a:ext cx="6281530" cy="6671985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Солтүстік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платформасының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аймағымен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Гренландияның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солтүстік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солтүстік-шығыс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бөлігінің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көпшілігі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қалқаны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Геологиялық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бұдан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барысында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бөліктері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Палеозой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дәуірінін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платформа Канада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қалканынан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оңтүстікке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Атлантика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геосинклинальдық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белдеуінің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Аппалач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геосинклиналынан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батықка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барынша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686B90-9B83-41A3-B807-A44AB0BE7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313" y="0"/>
            <a:ext cx="571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74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D65A86F-F474-4EFD-980A-DB335F757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95711"/>
            <a:ext cx="7288696" cy="6466577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қалканынан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оңтүстікке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шөгінді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түсуі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жинакталуы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палеозой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дәурінін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бүкіл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барысында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үздіксіз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сөйтіп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шөгінді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қабатынын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қалыңдығы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1000-2000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метрге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Кордильер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геосинклинальдық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белдеуінің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жер-қыртысы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қатпарларынын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түзілуі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арагідік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кембрийге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дәуірде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палеозой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дәуірінде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Кордильер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тауларындағы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алғашкы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орогендік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(тау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тузілу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процестердің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білінуі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жогарғы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палеозой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дәуіріндегі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девон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аяғынан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процестер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бүкіл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белдеуді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түгелдей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қамтыды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Аляскадан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Сьерра-Невада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тауларына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аралықта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магмалык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енуімен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5B21C3-361F-472E-94D8-34AC1262F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45" r="71467" b="17217"/>
          <a:stretch/>
        </p:blipFill>
        <p:spPr>
          <a:xfrm>
            <a:off x="7552265" y="0"/>
            <a:ext cx="4639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09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FDE777-0754-4ADB-9AF3-D5D0BAE93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8" y="344557"/>
            <a:ext cx="11277600" cy="64140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Ежелгі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солтүстік-шығыс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оңтүстік-шығыс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жағынан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көмкеріп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жатқан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баска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геосинклинальдық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белдеулерде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осындай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тектогенез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қыртысы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кұрылысында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палеозой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дәуірінде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платформанын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солтустік-шығысында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калыптасқан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қатпарлардың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тузілуіне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апарып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соққан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кушті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козғалыстар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Сөйтіп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Солтустік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Европа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платформаларын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жалғастырған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орасан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улкен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курлык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құрылымдар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Гренландияның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солтүстігі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Аппалач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тауларында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әсіресе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солтустік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бөлігінде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сакталып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түзілген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таулардың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жеміріліп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бұзылган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қалдыктары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жалгасып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жаткан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бөліктеріне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сөйтіп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Аппалач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етегіндегі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орасан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майыскан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ойпатты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толтырып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тастады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ойпаттық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майысу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Аппалачтың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Аппалач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ежелгі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платформанын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Аппалач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Уачита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тауларынын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орогендік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циклі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палеозой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герцин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дәуірінде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Сондай-ак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осы цикл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казіргі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Аппалачтың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оңтүстігіне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карай. Мексика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шығанагының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төнірегінде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құрлык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соңғысы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палеозой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алғашкы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мезозой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дәурінде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синеклиза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иілген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ойлы-кырлы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катпарлары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айналасындағы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палеозой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тузілген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кұрлык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Голф-Кост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дамудын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платформалык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сатысына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ауыскан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Сөйтіп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палеозойдын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мезозойдын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Солтүстік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материктен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мейлінше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езгеше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болган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кембрийге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палеозой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дәурлерінде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катпарлардың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тығыз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біріккен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кұрылымдарынан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түзілген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солтустікте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Евразиямен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жалғасып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біртұтас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Лавразия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континентін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кұраған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батыска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оңтүстікке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геосинклинальдық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тұрғыдағы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бассейндері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 Кордильер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геосинклиналы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алабында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құрлыктың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палеозой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дәуірінде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қалыптаскан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жекелеген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жерлері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1100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990E2-AA39-4575-A754-072CF46A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B8BD7E-E8E0-42F8-A15E-AC7C16BBD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DDF737-D909-4B51-B771-C994396FE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50" y="0"/>
            <a:ext cx="12246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5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51CE7-2570-4899-B2B5-80BD3652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0122CA-C5B4-447A-85E8-CA974B875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C64E64-60E5-410B-A2FE-8DE926276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480313" cy="68679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1589AC-DB27-4B67-923E-53EFFD888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313" y="0"/>
            <a:ext cx="5711687" cy="68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81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C9E64-0247-4EA6-9D6A-DABA4341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E806E1-4190-44B2-B956-EC14D573C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C0054A-37C2-4F0A-A22F-0755D5D10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-49696"/>
            <a:ext cx="8281135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9538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</TotalTime>
  <Words>516</Words>
  <Application>Microsoft Office PowerPoint</Application>
  <PresentationFormat>Широкоэкранный</PresentationFormat>
  <Paragraphs>13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Times New Roman</vt:lpstr>
      <vt:lpstr>Trebuchet MS</vt:lpstr>
      <vt:lpstr>Wingdings 3</vt:lpstr>
      <vt:lpstr>Аспект</vt:lpstr>
      <vt:lpstr>6-Дәріс. Солтүстік Америка материгінің табиғатының қалыптасу кезеңдері және жер бедері</vt:lpstr>
      <vt:lpstr>Дәріс жоспары:</vt:lpstr>
      <vt:lpstr>1. Табиғатының қалыптасуының негізгі кезеңдері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6-Дәріс. Солтүстік Америка материгінің табиғатының қалыптасу кезеңдері және жер бедері</dc:title>
  <dc:creator>Lenovo</dc:creator>
  <cp:lastModifiedBy>Lenovo</cp:lastModifiedBy>
  <cp:revision>12</cp:revision>
  <dcterms:created xsi:type="dcterms:W3CDTF">2022-10-10T00:44:43Z</dcterms:created>
  <dcterms:modified xsi:type="dcterms:W3CDTF">2022-10-10T02:25:26Z</dcterms:modified>
</cp:coreProperties>
</file>