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6FBFE-7489-4AED-95F4-80A22E6901F5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43811-BA9A-4F58-BECB-0970A9574D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56043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6FBFE-7489-4AED-95F4-80A22E6901F5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43811-BA9A-4F58-BECB-0970A9574D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08667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6FBFE-7489-4AED-95F4-80A22E6901F5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43811-BA9A-4F58-BECB-0970A9574D7D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155216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6FBFE-7489-4AED-95F4-80A22E6901F5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43811-BA9A-4F58-BECB-0970A9574D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15158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6FBFE-7489-4AED-95F4-80A22E6901F5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43811-BA9A-4F58-BECB-0970A9574D7D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26175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6FBFE-7489-4AED-95F4-80A22E6901F5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43811-BA9A-4F58-BECB-0970A9574D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70227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6FBFE-7489-4AED-95F4-80A22E6901F5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43811-BA9A-4F58-BECB-0970A9574D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71828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6FBFE-7489-4AED-95F4-80A22E6901F5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43811-BA9A-4F58-BECB-0970A9574D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2981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6FBFE-7489-4AED-95F4-80A22E6901F5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43811-BA9A-4F58-BECB-0970A9574D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24794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6FBFE-7489-4AED-95F4-80A22E6901F5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43811-BA9A-4F58-BECB-0970A9574D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02081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6FBFE-7489-4AED-95F4-80A22E6901F5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43811-BA9A-4F58-BECB-0970A9574D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52432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6FBFE-7489-4AED-95F4-80A22E6901F5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43811-BA9A-4F58-BECB-0970A9574D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60033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6FBFE-7489-4AED-95F4-80A22E6901F5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43811-BA9A-4F58-BECB-0970A9574D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82181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6FBFE-7489-4AED-95F4-80A22E6901F5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43811-BA9A-4F58-BECB-0970A9574D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74248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6FBFE-7489-4AED-95F4-80A22E6901F5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43811-BA9A-4F58-BECB-0970A9574D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03586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6FBFE-7489-4AED-95F4-80A22E6901F5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43811-BA9A-4F58-BECB-0970A9574D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08609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06FBFE-7489-4AED-95F4-80A22E6901F5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28643811-BA9A-4F58-BECB-0970A9574D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0987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6AE3FB-DE6A-4D44-BC32-DE231D1316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0320" y="3663490"/>
            <a:ext cx="7766936" cy="1646302"/>
          </a:xfrm>
        </p:spPr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6-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Дәріс. Солтүстік Америка материгінің табиғатының қалыптасу кезеңдері және жер бедері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8295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8DBD08-F606-4ADF-94F6-6D70D4558A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204DC22-33ED-4689-A13F-5D43BB9284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A7C6D0E-AEA5-4CD0-B6A8-FA84F0389B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255026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18CF039-246F-4D32-B8FE-70CF3E8A04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1043" y="0"/>
            <a:ext cx="583095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1035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88D2F5-F59D-4DF1-9310-3AB1C9C60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D009AFE-3110-4CB7-9B72-13654656D1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0B36E58-885D-4111-AAAC-141B92B1FE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334" y="0"/>
            <a:ext cx="816186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4967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103717-F45C-4403-A16D-D77E15D9C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774130B6-91FC-4DD1-9236-27DC96D768C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6281530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CABF441-869C-4A7D-8F3E-A057DDB146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0557" y="0"/>
            <a:ext cx="575144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09026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0E09D2-8697-4357-8586-0861EE05F4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F3EB969-452D-4818-A652-CD2EDBD2A2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3E4E137-92E9-4A92-92E3-20FF315D63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627" y="0"/>
            <a:ext cx="859666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1774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4662C4-52FE-444D-A399-7B3E52CFE1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9682D4D-9FD1-44CF-986F-185B9C8318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E73EDAC-669E-4445-8379-9B7F4A4D32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6188766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15A6548-BBDF-4FF6-BD3A-F1537D5312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8035" y="0"/>
            <a:ext cx="59830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8691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1A6D91-9AC9-4F1F-93F1-306BCCB9BE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AAC5041-AC85-4200-9577-59CE72A815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3E2F47A-6CDD-49DD-A8D6-0421744D3F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333" y="0"/>
            <a:ext cx="82413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9013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B9BA2E-864C-4FF7-B471-13356B66E2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B5FD77F-6A67-4B87-A29F-32BEFCF6F4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2E6BC49-38EB-4062-AFFE-FFC82F808B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096000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07D6FA7-242A-4DED-AC30-592C685D02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5271" y="0"/>
            <a:ext cx="597673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223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6AE94E-23A3-40BF-B6AF-58CB0E81BD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3718CA6-8A70-4CAF-BDF8-51BB4BDFD9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D77CD2E-059E-4F86-B6B7-3F4170525E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334" y="0"/>
            <a:ext cx="82943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31831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DC3F51-E564-4B2C-BD2D-764244BD9A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962EAD3-7CF6-41A3-9086-3F465F8DD7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78756B8-D8E7-4C93-A680-507107A5E2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6361043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ECED96F-B417-4F33-AAB2-5BB3A06D99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6575" y="24390"/>
            <a:ext cx="564542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2605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822AFC-B804-44FA-8DE4-7719E53D41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A0FDE5B-317D-4388-BBC7-FB20B8C644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5AC1BA9-5EF7-448A-BBFE-8E2E76C072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895" y="0"/>
            <a:ext cx="819854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55183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A3C8E5-7BE1-4CA3-B95E-57F31B581A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Дәріс жоспары: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B0806BB-FE4C-49C7-86E4-B2667DEC9D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Табиғатының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қалыптасуының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кезеңдері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бедері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56279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1E27FB-AA42-4CFC-B7AE-237FD54AFA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DFF4F98E-8508-455D-AFBC-4DA886ECA42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10319"/>
            <a:ext cx="6268278" cy="686831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D03A712-B03B-4A43-8B06-DA022FAD7C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7548" y="-10319"/>
            <a:ext cx="58044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55299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75B0A2-31EF-426E-BB1E-AF8F333C9A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C6AE230-8F9F-4556-A980-7B6EEBFEB2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C91CB7D-C783-47DE-97BE-B0441483E9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334" y="0"/>
            <a:ext cx="804259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07492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86287B-E673-467E-91F2-B62D216849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CB7B11F-F8BE-4D18-8929-0CD317D101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E23FC94-4F75-425C-9116-078C8E7B85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281530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B696C0F-58C8-40CA-9208-E5A71D7827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0313" y="0"/>
            <a:ext cx="57116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117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B79F26-07C7-4717-974F-E2C9DD7CC7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DB24F08-DAC9-41AF-8A22-76DEBD76D7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A2DBD0A-C5AD-41E4-B010-82BA79C83D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752" y="0"/>
            <a:ext cx="4421813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E94C69A-B023-463C-ACE3-9CDEDD4777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9147" y="198782"/>
            <a:ext cx="4734457" cy="6659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789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ACCDCD-72AF-473E-BE61-C4309D7344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1A03094-5AC1-4874-8E25-9A3C27E5B7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6553F90-9864-442E-AF73-B008B7AEE9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6215271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43E81C6-8BBE-409A-B152-DF3CFD5A7A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0557" y="0"/>
            <a:ext cx="575144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7638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2CD819-6CB8-4EB1-ACEB-027D54710D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C80F939-EA8C-4877-943C-6297829D94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E47D238-0090-4DEE-9897-A0F598D216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7" y="0"/>
            <a:ext cx="6275233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A316E58-AE0F-4390-84C8-C8E5E2E7B0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6818" y="9939"/>
            <a:ext cx="56788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094784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AE967A-5C64-4657-AD96-BD3E444368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A679851-4F0D-4C46-94D8-C1E59016D7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6A27BCB-2C8B-4684-A0F6-17BCF16FB6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5897217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13C711C-01CB-478C-A36F-5FDFB61ACA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0"/>
            <a:ext cx="60960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936993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B45232-C486-4EF2-84A3-08761F0D8D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83EE4736-C6D8-4255-AD30-6E10B570625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" y="-10319"/>
            <a:ext cx="6241775" cy="686831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5BE5F9E-EC3E-4AD3-9C0F-068034C6C3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1" y="0"/>
            <a:ext cx="57912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014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5F55B4-D95C-404F-9A93-97FACCA93D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52D5CC-EFE1-4099-919E-EDE129F137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D1CA066-FAF2-4788-B7A1-9BDD58B9DD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923722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9F404AA-A9EB-4D6B-B103-047A4313C0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8278" y="0"/>
            <a:ext cx="59237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62180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8F6AF2-4088-497C-8169-2DBA8877E9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7528255-6605-4861-A254-940D638221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1E035FA-0483-4721-B25E-90FB303701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8868" y="0"/>
            <a:ext cx="6353894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AE76390-2841-40B9-8211-E32961C5BA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0557" y="0"/>
            <a:ext cx="575144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11955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699452-E033-4ACA-983D-CF413392F4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70806" y="0"/>
            <a:ext cx="6955919" cy="100937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Табиғатының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қалыптасуының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кезеңдері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8A99F4B-0F09-48D4-A89A-A341F375D1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287668"/>
            <a:ext cx="6785113" cy="5311914"/>
          </a:xfrm>
        </p:spPr>
        <p:txBody>
          <a:bodyPr>
            <a:no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Протерозой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дәуірінің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аяқ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кезіне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карай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казіргі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Солтустік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Америка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материгінің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орнында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жан-жағынан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геосинклинальдык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ұзак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уакыт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төмен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түсумен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болган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алқап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белдеулермен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көмкерілген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аса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үлкен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платформа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болган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Оны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солтустігінде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Арктикалык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шығысында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солтустік-шығысы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онтустік-шығысында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Атлантикалық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геосинклинальдық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белдеулер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көмкерген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геосинклинальдық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белдеулер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Солтүстік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Америка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платформасын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Европа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платформасынан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сондай-ак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кейінгі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протерозой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дәуірінде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түзілген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Шығыс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Тынык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мұхиттық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белдеу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платформаны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Тынық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мухиттың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ежелгі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ойысынан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тастады</a:t>
            </a:r>
            <a:r>
              <a:rPr lang="ru-RU" sz="2000" dirty="0"/>
              <a:t>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A31FE54-FB14-49BB-800B-0780354217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4383" y="-125618"/>
            <a:ext cx="5287617" cy="6983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832810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A2A8D29-7528-45A5-98B3-A6FE7474C7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557B1A0-D56B-4E41-9A0C-0FD80DA60A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268605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854EDD7-AE10-4DFD-AEDC-1B65830E1E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517913"/>
            <a:ext cx="12192000" cy="4340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73377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E7027DC-9C8D-4E57-9E50-7A95C91D2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570328"/>
            <a:ext cx="6281530" cy="6671985"/>
          </a:xfrm>
        </p:spPr>
        <p:txBody>
          <a:bodyPr>
            <a:normAutofit/>
          </a:bodyPr>
          <a:lstStyle/>
          <a:p>
            <a:pPr algn="just"/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Солтүстік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Америка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платформасының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Жоғары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аймағымен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Гренландияның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солтүстік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бөлігі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аралығындағы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солтүстік-шығыс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бөлігінің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көпшілігі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көтеріліп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содан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Канада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қалқаны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Геологиялық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тарихи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дамудың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бұдан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кейінгі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барысында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платформаның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өзге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бөліктері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жалпы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алғанда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төмендей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Палеозой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дәуірінін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бас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кезінен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платформа Канада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қалканынан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оңтүстікке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Атлантика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геосинклинальдық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белдеуінің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бөлігі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болған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Аппалач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геосинклиналынан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батықка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барынша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төмен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түсіп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оны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теңіз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4686B90-9B83-41A3-B807-A44AB0BE75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80313" y="0"/>
            <a:ext cx="57116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98740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D65A86F-F474-4EFD-980A-DB335F757A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195711"/>
            <a:ext cx="7288696" cy="6466577"/>
          </a:xfrm>
        </p:spPr>
        <p:txBody>
          <a:bodyPr>
            <a:no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Канада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қалканынан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оңтүстікке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шөгінді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жыныстардың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төмен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түсуі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жинакталуы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палеозой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дәурінін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бүкіл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барысында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үздіксіз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жүріп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жатты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сөйтіп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ондағы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шөгінді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жыныстар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қабатынын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жалпы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қалыңдығы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1000-2000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метрге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Кордильер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геосинклинальдық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белдеуінің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жер-қыртысы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қатпарларынын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түзілуі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арагідік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жоғары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көтерілу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кейінгі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кембрийге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дейінгі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дәуірде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алғашқы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палеозой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дәуірінде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жүрді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Ал,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мәнінде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Кордильер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тауларындағы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алғашкы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орогендік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(тау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тузілу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процестердің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білінуі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жогарғы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палеозой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дәуіріндегі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девон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кезеңінің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аяғынан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процестер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бүкіл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белдеуді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түгелдей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дерлік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қамтыды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Аляскадан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Сьерра-Невада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тауларына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дейінгі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аралықта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магмалык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жыныстардың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енуімен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коса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журді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55B21C3-361F-472E-94D8-34AC1262FD2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945" r="71467" b="17217"/>
          <a:stretch/>
        </p:blipFill>
        <p:spPr>
          <a:xfrm>
            <a:off x="7552265" y="0"/>
            <a:ext cx="463973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22097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3FDE777-0754-4ADB-9AF3-D5D0BAE939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1548" y="344557"/>
            <a:ext cx="11277600" cy="6414052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Ежелгі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платформаны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солтүстік-шығыс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шығыс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оңтүстік-шығыс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жағынан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көмкеріп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жатқан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баска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геосинклинальдық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белдеулерде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осындай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күшті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тектогенез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қыртысы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кұрылысында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болатын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өзгерістер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Төменгі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палеозой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дәуірінде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платформанын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солтустік-шығысында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калыптасқан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қатпарлардың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тузілуіне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апарып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соққан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кушті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козғалыстар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Сөйтіп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Солтустік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Америка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Европа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платформаларын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өзара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жалғастырған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орасан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улкен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курлык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құрылымдар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Гренландияның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солтүстігі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шығысында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Аппалач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тауларында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әсіресе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солтустік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бөлігінде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сакталып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Сол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түзілген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таулардың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жеміріліп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бұзылган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қалдыктары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платформаның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жалгасып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жаткан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бөліктеріне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жиналды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сөйтіп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Аппалач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етегіндегі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орасан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майыскан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ойпатты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толтырып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тастады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ойпаттық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майысу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кездегі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Аппалачтың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батысында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Аппалач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ежелгі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платформанын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аралығында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Аппалач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Уачита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тауларынын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орогендік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циклі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жоғарты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палеозой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герцин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дәуірінде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жүзеге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Сондай-ак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осы цикл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казіргі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Аппалачтың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шығысы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оңтүстігіне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карай. Мексика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шығанагының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айнала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төнірегінде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құрлык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Мұның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соңғысы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кейінгі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палеозой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алғашкы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мезозой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дәурінде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синеклиза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иілген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жердің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ойлы-кырлы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катпарлары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табылады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айналасындағы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палеозой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тузілген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кұрлык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Голф-Кост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дамудын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платформалык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сатысына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ауыскан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Сөйтіп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палеозойдын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аяғы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мезозойдын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Солтүстік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Америка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қазіргі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материктен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мейлінше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езгеше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болган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кембрийге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дейінгі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палеозой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дәурлерінде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катпарлардың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өзара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тығыз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біріккен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кұрылымдарынан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түзілген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солтустікте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Евразиямен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жалғасып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заманғы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біртұтас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Лавразия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континентін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кұраған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батыска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оңтүстікке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геосинклинальдық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тұрғыдағы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теңіз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бассейндері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Ал Кордильер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геосинклиналы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алабында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құрлыктың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палеозой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дәуірінде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қалыптаскан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жекелеген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жерлері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жоғары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көтерілген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211005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23990E2-AA39-4575-A754-072CF46A39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6B8BD7E-E8E0-42F8-A15E-AC7C16BBD8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ADDF737-D909-4B51-B771-C994396FE7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4650" y="0"/>
            <a:ext cx="122466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6856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551CE7-2570-4899-B2B5-80BD3652B3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30122CA-C5B4-447A-85E8-CA974B8750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CC64E64-60E5-410B-A2FE-8DE9262762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6480313" cy="686798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F1589AC-DB27-4B67-923E-53EFFD888E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0313" y="0"/>
            <a:ext cx="5711687" cy="6867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1811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3C9E64-0247-4EA6-9D6A-DABA434154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DE806E1-4190-44B2-B956-EC14D573CF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AC0054A-37C2-4F0A-A22F-0755D5D101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334" y="-49696"/>
            <a:ext cx="8281135" cy="6957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9395387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100</TotalTime>
  <Words>516</Words>
  <Application>Microsoft Office PowerPoint</Application>
  <PresentationFormat>Широкоэкранный</PresentationFormat>
  <Paragraphs>13</Paragraphs>
  <Slides>30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5" baseType="lpstr">
      <vt:lpstr>Arial</vt:lpstr>
      <vt:lpstr>Times New Roman</vt:lpstr>
      <vt:lpstr>Trebuchet MS</vt:lpstr>
      <vt:lpstr>Wingdings 3</vt:lpstr>
      <vt:lpstr>Аспект</vt:lpstr>
      <vt:lpstr>6-Дәріс. Солтүстік Америка материгінің табиғатының қалыптасу кезеңдері және жер бедері</vt:lpstr>
      <vt:lpstr>Дәріс жоспары:</vt:lpstr>
      <vt:lpstr>1. Табиғатының қалыптасуының негізгі кезеңдері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6-Дәріс. Солтүстік Америка материгінің табиғатының қалыптасу кезеңдері және жер бедері</dc:title>
  <dc:creator>Lenovo</dc:creator>
  <cp:lastModifiedBy>Lenovo</cp:lastModifiedBy>
  <cp:revision>12</cp:revision>
  <dcterms:created xsi:type="dcterms:W3CDTF">2022-10-10T00:44:43Z</dcterms:created>
  <dcterms:modified xsi:type="dcterms:W3CDTF">2022-10-10T02:25:26Z</dcterms:modified>
</cp:coreProperties>
</file>