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0" r:id="rId7"/>
    <p:sldId id="261" r:id="rId8"/>
    <p:sldId id="262" r:id="rId9"/>
    <p:sldId id="263" r:id="rId10"/>
    <p:sldId id="264" r:id="rId11"/>
    <p:sldId id="267" r:id="rId12"/>
    <p:sldId id="269" r:id="rId13"/>
    <p:sldId id="268" r:id="rId14"/>
    <p:sldId id="270" r:id="rId15"/>
    <p:sldId id="271" r:id="rId16"/>
    <p:sldId id="272" r:id="rId17"/>
  </p:sldIdLst>
  <p:sldSz cx="9144000" cy="6858000" type="screen4x3"/>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4CFBB-2D27-4EDB-96D3-B88DB2C054DC}"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kk-KZ"/>
        </a:p>
      </dgm:t>
    </dgm:pt>
    <dgm:pt modelId="{B948F577-3871-41DD-92F0-766FBC422C70}">
      <dgm:prSet phldrT="[Текст]"/>
      <dgm:spPr/>
      <dgm:t>
        <a:bodyPr/>
        <a:lstStyle/>
        <a:p>
          <a:r>
            <a:rPr lang="kk-KZ" dirty="0">
              <a:solidFill>
                <a:srgbClr val="002060"/>
              </a:solidFill>
              <a:latin typeface="Times New Roman" panose="02020603050405020304" pitchFamily="18" charset="0"/>
              <a:cs typeface="Times New Roman" panose="02020603050405020304" pitchFamily="18" charset="0"/>
            </a:rPr>
            <a:t>Қаржылық уақыт қатарларын болжау</a:t>
          </a:r>
        </a:p>
      </dgm:t>
    </dgm:pt>
    <dgm:pt modelId="{1D8A1783-366A-45AD-8A4D-A04B07389F84}" type="parTrans" cxnId="{43FB17FD-EE54-40CE-A007-A46ED6BB5C78}">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28253A9B-3B5D-4523-8EFD-2110C1F61A4F}" type="sibTrans" cxnId="{43FB17FD-EE54-40CE-A007-A46ED6BB5C78}">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AF0743A0-8037-4A87-9456-7792277CBF9F}">
      <dgm:prSet phldrT="[Текст]"/>
      <dgm:spPr/>
      <dgm:t>
        <a:bodyPr/>
        <a:lstStyle/>
        <a:p>
          <a:r>
            <a:rPr lang="kk-KZ" dirty="0">
              <a:solidFill>
                <a:srgbClr val="002060"/>
              </a:solidFill>
              <a:latin typeface="Times New Roman" panose="02020603050405020304" pitchFamily="18" charset="0"/>
              <a:cs typeface="Times New Roman" panose="02020603050405020304" pitchFamily="18" charset="0"/>
            </a:rPr>
            <a:t>Психодиагностика</a:t>
          </a:r>
        </a:p>
      </dgm:t>
    </dgm:pt>
    <dgm:pt modelId="{3D649112-FA8C-42BC-8454-F36B84D30271}" type="parTrans" cxnId="{273348CD-7E2D-4C7B-B88C-D90F2192AA6C}">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C41D4C87-8223-4712-ADC9-137E1FA2C12A}" type="sibTrans" cxnId="{273348CD-7E2D-4C7B-B88C-D90F2192AA6C}">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87502CE0-ED47-4CB4-AEEB-EC64D2F2B091}">
      <dgm:prSet phldrT="[Текст]"/>
      <dgm:spPr/>
      <dgm:t>
        <a:bodyPr/>
        <a:lstStyle/>
        <a:p>
          <a:r>
            <a:rPr lang="kk-KZ" dirty="0">
              <a:solidFill>
                <a:srgbClr val="002060"/>
              </a:solidFill>
              <a:latin typeface="Times New Roman" panose="02020603050405020304" pitchFamily="18" charset="0"/>
              <a:cs typeface="Times New Roman" panose="02020603050405020304" pitchFamily="18" charset="0"/>
            </a:rPr>
            <a:t>Хемоинформатика</a:t>
          </a:r>
        </a:p>
      </dgm:t>
    </dgm:pt>
    <dgm:pt modelId="{F404A21A-5639-4802-B986-0A5650C8BBBF}" type="parTrans" cxnId="{F71EA7F3-5760-4FDD-8F67-5A09D83DD435}">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F7C0DB26-851D-45DB-96C2-D59440C652E2}" type="sibTrans" cxnId="{F71EA7F3-5760-4FDD-8F67-5A09D83DD435}">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1329A52F-595C-452F-87F4-A5124E1777DC}">
      <dgm:prSet phldrT="[Текст]"/>
      <dgm:spPr/>
      <dgm:t>
        <a:bodyPr/>
        <a:lstStyle/>
        <a:p>
          <a:r>
            <a:rPr lang="kk-KZ" dirty="0">
              <a:solidFill>
                <a:srgbClr val="002060"/>
              </a:solidFill>
              <a:latin typeface="Times New Roman" panose="02020603050405020304" pitchFamily="18" charset="0"/>
              <a:cs typeface="Times New Roman" panose="02020603050405020304" pitchFamily="18" charset="0"/>
            </a:rPr>
            <a:t>Нейробасқару</a:t>
          </a:r>
          <a:br>
            <a:rPr lang="kk-KZ" dirty="0">
              <a:solidFill>
                <a:srgbClr val="002060"/>
              </a:solidFill>
              <a:latin typeface="Times New Roman" panose="02020603050405020304" pitchFamily="18" charset="0"/>
              <a:cs typeface="Times New Roman" panose="02020603050405020304" pitchFamily="18" charset="0"/>
            </a:rPr>
          </a:br>
          <a:endParaRPr lang="kk-KZ" dirty="0">
            <a:solidFill>
              <a:srgbClr val="002060"/>
            </a:solidFill>
            <a:latin typeface="Times New Roman" panose="02020603050405020304" pitchFamily="18" charset="0"/>
            <a:cs typeface="Times New Roman" panose="02020603050405020304" pitchFamily="18" charset="0"/>
          </a:endParaRPr>
        </a:p>
      </dgm:t>
    </dgm:pt>
    <dgm:pt modelId="{7A649270-3141-4FAB-9EA6-C94535B35C66}" type="parTrans" cxnId="{77290614-5895-4A7B-BF17-C878E7805237}">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2B66A632-1B95-46A9-9156-5F78386D76F3}" type="sibTrans" cxnId="{77290614-5895-4A7B-BF17-C878E7805237}">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5D6A3FE0-4652-4C1C-8C83-FB693D4A637A}" type="pres">
      <dgm:prSet presAssocID="{6474CFBB-2D27-4EDB-96D3-B88DB2C054DC}" presName="cycle" presStyleCnt="0">
        <dgm:presLayoutVars>
          <dgm:dir/>
          <dgm:resizeHandles val="exact"/>
        </dgm:presLayoutVars>
      </dgm:prSet>
      <dgm:spPr/>
    </dgm:pt>
    <dgm:pt modelId="{47141A38-DD76-4FCF-BD67-68FF863D2FD2}" type="pres">
      <dgm:prSet presAssocID="{B948F577-3871-41DD-92F0-766FBC422C70}" presName="node" presStyleLbl="node1" presStyleIdx="0" presStyleCnt="4">
        <dgm:presLayoutVars>
          <dgm:bulletEnabled val="1"/>
        </dgm:presLayoutVars>
      </dgm:prSet>
      <dgm:spPr/>
    </dgm:pt>
    <dgm:pt modelId="{F1107C65-232C-4584-9C31-54571AA27442}" type="pres">
      <dgm:prSet presAssocID="{B948F577-3871-41DD-92F0-766FBC422C70}" presName="spNode" presStyleCnt="0"/>
      <dgm:spPr/>
    </dgm:pt>
    <dgm:pt modelId="{B04287BA-CC51-43C0-B9E2-B38D2C3BD408}" type="pres">
      <dgm:prSet presAssocID="{28253A9B-3B5D-4523-8EFD-2110C1F61A4F}" presName="sibTrans" presStyleLbl="sibTrans1D1" presStyleIdx="0" presStyleCnt="4"/>
      <dgm:spPr/>
    </dgm:pt>
    <dgm:pt modelId="{EDF29A3F-5DD2-41E3-BE14-234C7B86B9EB}" type="pres">
      <dgm:prSet presAssocID="{AF0743A0-8037-4A87-9456-7792277CBF9F}" presName="node" presStyleLbl="node1" presStyleIdx="1" presStyleCnt="4">
        <dgm:presLayoutVars>
          <dgm:bulletEnabled val="1"/>
        </dgm:presLayoutVars>
      </dgm:prSet>
      <dgm:spPr/>
    </dgm:pt>
    <dgm:pt modelId="{985C17BF-BFD3-4FA2-A8B2-5B2D7D59DA83}" type="pres">
      <dgm:prSet presAssocID="{AF0743A0-8037-4A87-9456-7792277CBF9F}" presName="spNode" presStyleCnt="0"/>
      <dgm:spPr/>
    </dgm:pt>
    <dgm:pt modelId="{DBFCE1D4-DDC6-46D1-9872-31BC5A581442}" type="pres">
      <dgm:prSet presAssocID="{C41D4C87-8223-4712-ADC9-137E1FA2C12A}" presName="sibTrans" presStyleLbl="sibTrans1D1" presStyleIdx="1" presStyleCnt="4"/>
      <dgm:spPr/>
    </dgm:pt>
    <dgm:pt modelId="{65B1942C-8604-435A-804F-5DA6AC2C42BB}" type="pres">
      <dgm:prSet presAssocID="{87502CE0-ED47-4CB4-AEEB-EC64D2F2B091}" presName="node" presStyleLbl="node1" presStyleIdx="2" presStyleCnt="4">
        <dgm:presLayoutVars>
          <dgm:bulletEnabled val="1"/>
        </dgm:presLayoutVars>
      </dgm:prSet>
      <dgm:spPr/>
    </dgm:pt>
    <dgm:pt modelId="{F07FB86D-F6D1-486B-BA0B-F5EAEBC579D0}" type="pres">
      <dgm:prSet presAssocID="{87502CE0-ED47-4CB4-AEEB-EC64D2F2B091}" presName="spNode" presStyleCnt="0"/>
      <dgm:spPr/>
    </dgm:pt>
    <dgm:pt modelId="{1F35127E-7ABB-4860-B917-CF647E4DEDCF}" type="pres">
      <dgm:prSet presAssocID="{F7C0DB26-851D-45DB-96C2-D59440C652E2}" presName="sibTrans" presStyleLbl="sibTrans1D1" presStyleIdx="2" presStyleCnt="4"/>
      <dgm:spPr/>
    </dgm:pt>
    <dgm:pt modelId="{D098E195-F8DF-40E0-AD2F-B456245307CC}" type="pres">
      <dgm:prSet presAssocID="{1329A52F-595C-452F-87F4-A5124E1777DC}" presName="node" presStyleLbl="node1" presStyleIdx="3" presStyleCnt="4">
        <dgm:presLayoutVars>
          <dgm:bulletEnabled val="1"/>
        </dgm:presLayoutVars>
      </dgm:prSet>
      <dgm:spPr/>
    </dgm:pt>
    <dgm:pt modelId="{F7681CC7-EC02-4773-894A-77859EA83B78}" type="pres">
      <dgm:prSet presAssocID="{1329A52F-595C-452F-87F4-A5124E1777DC}" presName="spNode" presStyleCnt="0"/>
      <dgm:spPr/>
    </dgm:pt>
    <dgm:pt modelId="{1BB96D93-8A60-43AA-94A1-F1DB64251316}" type="pres">
      <dgm:prSet presAssocID="{2B66A632-1B95-46A9-9156-5F78386D76F3}" presName="sibTrans" presStyleLbl="sibTrans1D1" presStyleIdx="3" presStyleCnt="4"/>
      <dgm:spPr/>
    </dgm:pt>
  </dgm:ptLst>
  <dgm:cxnLst>
    <dgm:cxn modelId="{77290614-5895-4A7B-BF17-C878E7805237}" srcId="{6474CFBB-2D27-4EDB-96D3-B88DB2C054DC}" destId="{1329A52F-595C-452F-87F4-A5124E1777DC}" srcOrd="3" destOrd="0" parTransId="{7A649270-3141-4FAB-9EA6-C94535B35C66}" sibTransId="{2B66A632-1B95-46A9-9156-5F78386D76F3}"/>
    <dgm:cxn modelId="{29772528-83A5-4E49-B405-3B5B611AA144}" type="presOf" srcId="{F7C0DB26-851D-45DB-96C2-D59440C652E2}" destId="{1F35127E-7ABB-4860-B917-CF647E4DEDCF}" srcOrd="0" destOrd="0" presId="urn:microsoft.com/office/officeart/2005/8/layout/cycle6"/>
    <dgm:cxn modelId="{2706B73A-BF74-44C9-BC89-02EE78017313}" type="presOf" srcId="{1329A52F-595C-452F-87F4-A5124E1777DC}" destId="{D098E195-F8DF-40E0-AD2F-B456245307CC}" srcOrd="0" destOrd="0" presId="urn:microsoft.com/office/officeart/2005/8/layout/cycle6"/>
    <dgm:cxn modelId="{68CCCB46-D803-4948-97D1-D4B512E46CDF}" type="presOf" srcId="{2B66A632-1B95-46A9-9156-5F78386D76F3}" destId="{1BB96D93-8A60-43AA-94A1-F1DB64251316}" srcOrd="0" destOrd="0" presId="urn:microsoft.com/office/officeart/2005/8/layout/cycle6"/>
    <dgm:cxn modelId="{51117952-1648-4E0C-A52C-9A006501AB87}" type="presOf" srcId="{AF0743A0-8037-4A87-9456-7792277CBF9F}" destId="{EDF29A3F-5DD2-41E3-BE14-234C7B86B9EB}" srcOrd="0" destOrd="0" presId="urn:microsoft.com/office/officeart/2005/8/layout/cycle6"/>
    <dgm:cxn modelId="{F2C49972-0050-4FEB-B345-F6DCBEE7740C}" type="presOf" srcId="{28253A9B-3B5D-4523-8EFD-2110C1F61A4F}" destId="{B04287BA-CC51-43C0-B9E2-B38D2C3BD408}" srcOrd="0" destOrd="0" presId="urn:microsoft.com/office/officeart/2005/8/layout/cycle6"/>
    <dgm:cxn modelId="{7109118A-F98A-49EE-9259-F82E6A673A32}" type="presOf" srcId="{B948F577-3871-41DD-92F0-766FBC422C70}" destId="{47141A38-DD76-4FCF-BD67-68FF863D2FD2}" srcOrd="0" destOrd="0" presId="urn:microsoft.com/office/officeart/2005/8/layout/cycle6"/>
    <dgm:cxn modelId="{92EBD0C3-CDA6-4AFE-B957-5C42EEC9BEB5}" type="presOf" srcId="{87502CE0-ED47-4CB4-AEEB-EC64D2F2B091}" destId="{65B1942C-8604-435A-804F-5DA6AC2C42BB}" srcOrd="0" destOrd="0" presId="urn:microsoft.com/office/officeart/2005/8/layout/cycle6"/>
    <dgm:cxn modelId="{273348CD-7E2D-4C7B-B88C-D90F2192AA6C}" srcId="{6474CFBB-2D27-4EDB-96D3-B88DB2C054DC}" destId="{AF0743A0-8037-4A87-9456-7792277CBF9F}" srcOrd="1" destOrd="0" parTransId="{3D649112-FA8C-42BC-8454-F36B84D30271}" sibTransId="{C41D4C87-8223-4712-ADC9-137E1FA2C12A}"/>
    <dgm:cxn modelId="{F71EA7F3-5760-4FDD-8F67-5A09D83DD435}" srcId="{6474CFBB-2D27-4EDB-96D3-B88DB2C054DC}" destId="{87502CE0-ED47-4CB4-AEEB-EC64D2F2B091}" srcOrd="2" destOrd="0" parTransId="{F404A21A-5639-4802-B986-0A5650C8BBBF}" sibTransId="{F7C0DB26-851D-45DB-96C2-D59440C652E2}"/>
    <dgm:cxn modelId="{8E11E1F4-1F5D-4C99-B3D3-DCC9564A3416}" type="presOf" srcId="{C41D4C87-8223-4712-ADC9-137E1FA2C12A}" destId="{DBFCE1D4-DDC6-46D1-9872-31BC5A581442}" srcOrd="0" destOrd="0" presId="urn:microsoft.com/office/officeart/2005/8/layout/cycle6"/>
    <dgm:cxn modelId="{AAD3B1F8-5539-45FB-A198-43BB55BFE9D4}" type="presOf" srcId="{6474CFBB-2D27-4EDB-96D3-B88DB2C054DC}" destId="{5D6A3FE0-4652-4C1C-8C83-FB693D4A637A}" srcOrd="0" destOrd="0" presId="urn:microsoft.com/office/officeart/2005/8/layout/cycle6"/>
    <dgm:cxn modelId="{43FB17FD-EE54-40CE-A007-A46ED6BB5C78}" srcId="{6474CFBB-2D27-4EDB-96D3-B88DB2C054DC}" destId="{B948F577-3871-41DD-92F0-766FBC422C70}" srcOrd="0" destOrd="0" parTransId="{1D8A1783-366A-45AD-8A4D-A04B07389F84}" sibTransId="{28253A9B-3B5D-4523-8EFD-2110C1F61A4F}"/>
    <dgm:cxn modelId="{F9DA16BA-4CA7-4651-B955-673FD0080281}" type="presParOf" srcId="{5D6A3FE0-4652-4C1C-8C83-FB693D4A637A}" destId="{47141A38-DD76-4FCF-BD67-68FF863D2FD2}" srcOrd="0" destOrd="0" presId="urn:microsoft.com/office/officeart/2005/8/layout/cycle6"/>
    <dgm:cxn modelId="{DF9F386E-EB54-4E38-AF79-B7ABEE0DE06B}" type="presParOf" srcId="{5D6A3FE0-4652-4C1C-8C83-FB693D4A637A}" destId="{F1107C65-232C-4584-9C31-54571AA27442}" srcOrd="1" destOrd="0" presId="urn:microsoft.com/office/officeart/2005/8/layout/cycle6"/>
    <dgm:cxn modelId="{D7719C28-AC15-4FE8-AB2E-592748A72212}" type="presParOf" srcId="{5D6A3FE0-4652-4C1C-8C83-FB693D4A637A}" destId="{B04287BA-CC51-43C0-B9E2-B38D2C3BD408}" srcOrd="2" destOrd="0" presId="urn:microsoft.com/office/officeart/2005/8/layout/cycle6"/>
    <dgm:cxn modelId="{8AFA0D42-6EDE-4CC4-8290-3BFD3DF4314E}" type="presParOf" srcId="{5D6A3FE0-4652-4C1C-8C83-FB693D4A637A}" destId="{EDF29A3F-5DD2-41E3-BE14-234C7B86B9EB}" srcOrd="3" destOrd="0" presId="urn:microsoft.com/office/officeart/2005/8/layout/cycle6"/>
    <dgm:cxn modelId="{939F1A79-B3C0-4D0C-8DF5-0AD10C0D9E27}" type="presParOf" srcId="{5D6A3FE0-4652-4C1C-8C83-FB693D4A637A}" destId="{985C17BF-BFD3-4FA2-A8B2-5B2D7D59DA83}" srcOrd="4" destOrd="0" presId="urn:microsoft.com/office/officeart/2005/8/layout/cycle6"/>
    <dgm:cxn modelId="{BD5718BB-0932-44BA-8B63-5B35903E6E1C}" type="presParOf" srcId="{5D6A3FE0-4652-4C1C-8C83-FB693D4A637A}" destId="{DBFCE1D4-DDC6-46D1-9872-31BC5A581442}" srcOrd="5" destOrd="0" presId="urn:microsoft.com/office/officeart/2005/8/layout/cycle6"/>
    <dgm:cxn modelId="{DC9AD8FA-6EAD-4DCA-9359-6182B1FE2C3A}" type="presParOf" srcId="{5D6A3FE0-4652-4C1C-8C83-FB693D4A637A}" destId="{65B1942C-8604-435A-804F-5DA6AC2C42BB}" srcOrd="6" destOrd="0" presId="urn:microsoft.com/office/officeart/2005/8/layout/cycle6"/>
    <dgm:cxn modelId="{9981BE17-F321-47D2-8879-DB6B759FD8BE}" type="presParOf" srcId="{5D6A3FE0-4652-4C1C-8C83-FB693D4A637A}" destId="{F07FB86D-F6D1-486B-BA0B-F5EAEBC579D0}" srcOrd="7" destOrd="0" presId="urn:microsoft.com/office/officeart/2005/8/layout/cycle6"/>
    <dgm:cxn modelId="{8BD3AFDC-687E-40D8-9270-7F6714C39B18}" type="presParOf" srcId="{5D6A3FE0-4652-4C1C-8C83-FB693D4A637A}" destId="{1F35127E-7ABB-4860-B917-CF647E4DEDCF}" srcOrd="8" destOrd="0" presId="urn:microsoft.com/office/officeart/2005/8/layout/cycle6"/>
    <dgm:cxn modelId="{0E9DC30E-C258-4D04-AE85-91346E92D8F2}" type="presParOf" srcId="{5D6A3FE0-4652-4C1C-8C83-FB693D4A637A}" destId="{D098E195-F8DF-40E0-AD2F-B456245307CC}" srcOrd="9" destOrd="0" presId="urn:microsoft.com/office/officeart/2005/8/layout/cycle6"/>
    <dgm:cxn modelId="{37425B23-06AF-46E9-B80E-5C26CEFEF782}" type="presParOf" srcId="{5D6A3FE0-4652-4C1C-8C83-FB693D4A637A}" destId="{F7681CC7-EC02-4773-894A-77859EA83B78}" srcOrd="10" destOrd="0" presId="urn:microsoft.com/office/officeart/2005/8/layout/cycle6"/>
    <dgm:cxn modelId="{772C9F6F-C0AE-44F2-BCDC-512DCDC82B88}" type="presParOf" srcId="{5D6A3FE0-4652-4C1C-8C83-FB693D4A637A}" destId="{1BB96D93-8A60-43AA-94A1-F1DB64251316}"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CCEA7-2D58-434D-AE38-ABBE55DE3CEF}"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kk-KZ"/>
        </a:p>
      </dgm:t>
    </dgm:pt>
    <dgm:pt modelId="{BAC91CF4-09D9-4305-88E3-E3727A1B41B4}">
      <dgm:prSet phldrT="[Текст]"/>
      <dgm:spPr/>
      <dgm:t>
        <a:bodyPr/>
        <a:lstStyle/>
        <a:p>
          <a:r>
            <a:rPr lang="kk-KZ" b="1">
              <a:solidFill>
                <a:srgbClr val="002060"/>
              </a:solidFill>
              <a:latin typeface="Times New Roman" panose="02020603050405020304" pitchFamily="18" charset="0"/>
              <a:cs typeface="Times New Roman" panose="02020603050405020304" pitchFamily="18" charset="0"/>
            </a:rPr>
            <a:t>Бейнені тану және жіктеу</a:t>
          </a:r>
          <a:endParaRPr lang="kk-KZ">
            <a:solidFill>
              <a:srgbClr val="002060"/>
            </a:solidFill>
            <a:latin typeface="Times New Roman" panose="02020603050405020304" pitchFamily="18" charset="0"/>
            <a:cs typeface="Times New Roman" panose="02020603050405020304" pitchFamily="18" charset="0"/>
          </a:endParaRPr>
        </a:p>
      </dgm:t>
    </dgm:pt>
    <dgm:pt modelId="{F7B64733-DCE6-4F74-B6AF-B0299A1CA3CC}" type="parTrans" cxnId="{654C079E-8249-4533-9554-B31845069399}">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67FF233E-6642-4AEC-8C8E-B5DBE52D89EF}" type="sibTrans" cxnId="{654C079E-8249-4533-9554-B31845069399}">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320E3E9D-B461-47E0-9570-4782D1E82C7A}">
      <dgm:prSet phldrT="[Текст]"/>
      <dgm:spPr/>
      <dgm:t>
        <a:bodyPr/>
        <a:lstStyle/>
        <a:p>
          <a:r>
            <a:rPr lang="kk-KZ" b="1" dirty="0">
              <a:solidFill>
                <a:srgbClr val="002060"/>
              </a:solidFill>
              <a:latin typeface="Times New Roman" panose="02020603050405020304" pitchFamily="18" charset="0"/>
              <a:cs typeface="Times New Roman" panose="02020603050405020304" pitchFamily="18" charset="0"/>
            </a:rPr>
            <a:t>Шешім қабылдау және басқару</a:t>
          </a:r>
          <a:endParaRPr lang="kk-KZ" dirty="0">
            <a:solidFill>
              <a:srgbClr val="002060"/>
            </a:solidFill>
            <a:latin typeface="Times New Roman" panose="02020603050405020304" pitchFamily="18" charset="0"/>
            <a:cs typeface="Times New Roman" panose="02020603050405020304" pitchFamily="18" charset="0"/>
          </a:endParaRPr>
        </a:p>
      </dgm:t>
    </dgm:pt>
    <dgm:pt modelId="{D303ED4A-B51E-45CE-8CE8-9D64E9FD106A}" type="parTrans" cxnId="{299746F2-04A8-4432-AC44-D6C5CE55BBFD}">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FB856444-4648-4695-9E24-39DCFF9523EF}" type="sibTrans" cxnId="{299746F2-04A8-4432-AC44-D6C5CE55BBFD}">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54A5630A-6246-4501-9769-39DB6C6FA456}">
      <dgm:prSet phldrT="[Текст]"/>
      <dgm:spPr/>
      <dgm:t>
        <a:bodyPr/>
        <a:lstStyle/>
        <a:p>
          <a:r>
            <a:rPr lang="kk-KZ" b="1" dirty="0">
              <a:solidFill>
                <a:srgbClr val="002060"/>
              </a:solidFill>
              <a:latin typeface="Times New Roman" panose="02020603050405020304" pitchFamily="18" charset="0"/>
              <a:cs typeface="Times New Roman" panose="02020603050405020304" pitchFamily="18" charset="0"/>
            </a:rPr>
            <a:t>Кластерлеу</a:t>
          </a:r>
          <a:endParaRPr lang="kk-KZ" dirty="0">
            <a:solidFill>
              <a:srgbClr val="002060"/>
            </a:solidFill>
            <a:latin typeface="Times New Roman" panose="02020603050405020304" pitchFamily="18" charset="0"/>
            <a:cs typeface="Times New Roman" panose="02020603050405020304" pitchFamily="18" charset="0"/>
          </a:endParaRPr>
        </a:p>
      </dgm:t>
    </dgm:pt>
    <dgm:pt modelId="{FE1F285F-DD3E-4E5A-81C3-15B065861134}" type="parTrans" cxnId="{8E4543A0-74EE-4149-ADC7-18BFA0460F6E}">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9C550852-CF0B-440E-A00A-52A46DD0653E}" type="sibTrans" cxnId="{8E4543A0-74EE-4149-ADC7-18BFA0460F6E}">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67410F8B-818C-442C-B920-A1FED05CBBFD}">
      <dgm:prSet phldrT="[Текст]"/>
      <dgm:spPr/>
      <dgm:t>
        <a:bodyPr/>
        <a:lstStyle/>
        <a:p>
          <a:r>
            <a:rPr lang="kk-KZ" b="1" dirty="0">
              <a:solidFill>
                <a:srgbClr val="002060"/>
              </a:solidFill>
              <a:latin typeface="Times New Roman" panose="02020603050405020304" pitchFamily="18" charset="0"/>
              <a:cs typeface="Times New Roman" panose="02020603050405020304" pitchFamily="18" charset="0"/>
            </a:rPr>
            <a:t>Болжау</a:t>
          </a:r>
          <a:endParaRPr lang="kk-KZ" dirty="0">
            <a:solidFill>
              <a:srgbClr val="002060"/>
            </a:solidFill>
            <a:latin typeface="Times New Roman" panose="02020603050405020304" pitchFamily="18" charset="0"/>
            <a:cs typeface="Times New Roman" panose="02020603050405020304" pitchFamily="18" charset="0"/>
          </a:endParaRPr>
        </a:p>
      </dgm:t>
    </dgm:pt>
    <dgm:pt modelId="{0CFFEE1F-DDD8-433D-93B4-B62A30A341A7}" type="parTrans" cxnId="{F8922026-C8BE-4F03-A154-CB5015EE2423}">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8CF57F2A-549B-4B74-AC78-D03B7626A37B}" type="sibTrans" cxnId="{F8922026-C8BE-4F03-A154-CB5015EE2423}">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EDA042A0-7279-4C58-A16A-F14E48C60105}">
      <dgm:prSet phldrT="[Текст]"/>
      <dgm:spPr/>
      <dgm:t>
        <a:bodyPr/>
        <a:lstStyle/>
        <a:p>
          <a:r>
            <a:rPr lang="kk-KZ" b="1" dirty="0">
              <a:solidFill>
                <a:srgbClr val="002060"/>
              </a:solidFill>
              <a:latin typeface="Times New Roman" panose="02020603050405020304" pitchFamily="18" charset="0"/>
              <a:cs typeface="Times New Roman" panose="02020603050405020304" pitchFamily="18" charset="0"/>
            </a:rPr>
            <a:t>Аппроксимация</a:t>
          </a:r>
          <a:endParaRPr lang="kk-KZ" dirty="0">
            <a:solidFill>
              <a:srgbClr val="002060"/>
            </a:solidFill>
            <a:latin typeface="Times New Roman" panose="02020603050405020304" pitchFamily="18" charset="0"/>
            <a:cs typeface="Times New Roman" panose="02020603050405020304" pitchFamily="18" charset="0"/>
          </a:endParaRPr>
        </a:p>
      </dgm:t>
    </dgm:pt>
    <dgm:pt modelId="{A1765F30-D109-4C25-82ED-78D85F05DE37}" type="parTrans" cxnId="{170412D2-A9FF-4429-8040-50F73BE2D9F5}">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6B295C6F-2365-4A30-8D2F-EDAF1420BF1C}" type="sibTrans" cxnId="{170412D2-A9FF-4429-8040-50F73BE2D9F5}">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CD89DD0E-5002-490B-8CB4-AD3064B0F7C7}">
      <dgm:prSet phldrT="[Текст]"/>
      <dgm:spPr/>
      <dgm:t>
        <a:bodyPr/>
        <a:lstStyle/>
        <a:p>
          <a:r>
            <a:rPr lang="kk-KZ" b="1" dirty="0">
              <a:solidFill>
                <a:srgbClr val="002060"/>
              </a:solidFill>
              <a:latin typeface="Times New Roman" panose="02020603050405020304" pitchFamily="18" charset="0"/>
              <a:cs typeface="Times New Roman" panose="02020603050405020304" pitchFamily="18" charset="0"/>
            </a:rPr>
            <a:t>Деректерді сығу және Ассоциативтік жады</a:t>
          </a:r>
          <a:endParaRPr lang="kk-KZ" dirty="0">
            <a:solidFill>
              <a:srgbClr val="002060"/>
            </a:solidFill>
            <a:latin typeface="Times New Roman" panose="02020603050405020304" pitchFamily="18" charset="0"/>
            <a:cs typeface="Times New Roman" panose="02020603050405020304" pitchFamily="18" charset="0"/>
          </a:endParaRPr>
        </a:p>
      </dgm:t>
    </dgm:pt>
    <dgm:pt modelId="{AF1403CA-2756-4334-B0A7-9F2B5621F0AB}" type="parTrans" cxnId="{73FA489E-DDA7-4DAC-B577-1A604C08128E}">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CE631C6B-4F80-43AE-A56F-BC7640699808}" type="sibTrans" cxnId="{73FA489E-DDA7-4DAC-B577-1A604C08128E}">
      <dgm:prSet/>
      <dgm:spPr/>
      <dgm:t>
        <a:bodyPr/>
        <a:lstStyle/>
        <a:p>
          <a:endParaRPr lang="kk-KZ">
            <a:solidFill>
              <a:srgbClr val="002060"/>
            </a:solidFill>
            <a:latin typeface="Times New Roman" panose="02020603050405020304" pitchFamily="18" charset="0"/>
            <a:cs typeface="Times New Roman" panose="02020603050405020304" pitchFamily="18" charset="0"/>
          </a:endParaRPr>
        </a:p>
      </dgm:t>
    </dgm:pt>
    <dgm:pt modelId="{073E8DC3-1C65-4794-B63D-CF4E492ED4EA}" type="pres">
      <dgm:prSet presAssocID="{F08CCEA7-2D58-434D-AE38-ABBE55DE3CEF}" presName="linear" presStyleCnt="0">
        <dgm:presLayoutVars>
          <dgm:dir/>
          <dgm:animLvl val="lvl"/>
          <dgm:resizeHandles val="exact"/>
        </dgm:presLayoutVars>
      </dgm:prSet>
      <dgm:spPr/>
    </dgm:pt>
    <dgm:pt modelId="{1BA0F5AF-A80D-4F44-9E99-E9C7FAE660F9}" type="pres">
      <dgm:prSet presAssocID="{BAC91CF4-09D9-4305-88E3-E3727A1B41B4}" presName="parentLin" presStyleCnt="0"/>
      <dgm:spPr/>
    </dgm:pt>
    <dgm:pt modelId="{8B40EF8F-204A-4776-A7E0-D541B0D5EABD}" type="pres">
      <dgm:prSet presAssocID="{BAC91CF4-09D9-4305-88E3-E3727A1B41B4}" presName="parentLeftMargin" presStyleLbl="node1" presStyleIdx="0" presStyleCnt="6"/>
      <dgm:spPr/>
    </dgm:pt>
    <dgm:pt modelId="{D7151565-7E0D-4FAF-B7E6-CE70B6CEE86B}" type="pres">
      <dgm:prSet presAssocID="{BAC91CF4-09D9-4305-88E3-E3727A1B41B4}" presName="parentText" presStyleLbl="node1" presStyleIdx="0" presStyleCnt="6">
        <dgm:presLayoutVars>
          <dgm:chMax val="0"/>
          <dgm:bulletEnabled val="1"/>
        </dgm:presLayoutVars>
      </dgm:prSet>
      <dgm:spPr/>
    </dgm:pt>
    <dgm:pt modelId="{63330929-D7A9-44F2-BA47-C3E2541E31B7}" type="pres">
      <dgm:prSet presAssocID="{BAC91CF4-09D9-4305-88E3-E3727A1B41B4}" presName="negativeSpace" presStyleCnt="0"/>
      <dgm:spPr/>
    </dgm:pt>
    <dgm:pt modelId="{3A43092B-C01F-4819-8EA5-1ABB2ACAF012}" type="pres">
      <dgm:prSet presAssocID="{BAC91CF4-09D9-4305-88E3-E3727A1B41B4}" presName="childText" presStyleLbl="conFgAcc1" presStyleIdx="0" presStyleCnt="6">
        <dgm:presLayoutVars>
          <dgm:bulletEnabled val="1"/>
        </dgm:presLayoutVars>
      </dgm:prSet>
      <dgm:spPr/>
    </dgm:pt>
    <dgm:pt modelId="{43E4E595-CEB4-4713-A1B5-103CB9632C13}" type="pres">
      <dgm:prSet presAssocID="{67FF233E-6642-4AEC-8C8E-B5DBE52D89EF}" presName="spaceBetweenRectangles" presStyleCnt="0"/>
      <dgm:spPr/>
    </dgm:pt>
    <dgm:pt modelId="{D3C13F76-0048-4548-860F-956E999DE9BE}" type="pres">
      <dgm:prSet presAssocID="{320E3E9D-B461-47E0-9570-4782D1E82C7A}" presName="parentLin" presStyleCnt="0"/>
      <dgm:spPr/>
    </dgm:pt>
    <dgm:pt modelId="{877286B3-5B0E-42C3-B28E-12D7C64C1222}" type="pres">
      <dgm:prSet presAssocID="{320E3E9D-B461-47E0-9570-4782D1E82C7A}" presName="parentLeftMargin" presStyleLbl="node1" presStyleIdx="0" presStyleCnt="6"/>
      <dgm:spPr/>
    </dgm:pt>
    <dgm:pt modelId="{70B7C745-2CD7-49D8-B2F1-464A65E32C48}" type="pres">
      <dgm:prSet presAssocID="{320E3E9D-B461-47E0-9570-4782D1E82C7A}" presName="parentText" presStyleLbl="node1" presStyleIdx="1" presStyleCnt="6">
        <dgm:presLayoutVars>
          <dgm:chMax val="0"/>
          <dgm:bulletEnabled val="1"/>
        </dgm:presLayoutVars>
      </dgm:prSet>
      <dgm:spPr/>
    </dgm:pt>
    <dgm:pt modelId="{880E29E8-9D4A-4362-9F9D-1D9483D131C4}" type="pres">
      <dgm:prSet presAssocID="{320E3E9D-B461-47E0-9570-4782D1E82C7A}" presName="negativeSpace" presStyleCnt="0"/>
      <dgm:spPr/>
    </dgm:pt>
    <dgm:pt modelId="{F51B0980-E84D-44F0-811A-F0DF5918111A}" type="pres">
      <dgm:prSet presAssocID="{320E3E9D-B461-47E0-9570-4782D1E82C7A}" presName="childText" presStyleLbl="conFgAcc1" presStyleIdx="1" presStyleCnt="6">
        <dgm:presLayoutVars>
          <dgm:bulletEnabled val="1"/>
        </dgm:presLayoutVars>
      </dgm:prSet>
      <dgm:spPr/>
    </dgm:pt>
    <dgm:pt modelId="{9216E666-F54F-4612-B941-749399F64850}" type="pres">
      <dgm:prSet presAssocID="{FB856444-4648-4695-9E24-39DCFF9523EF}" presName="spaceBetweenRectangles" presStyleCnt="0"/>
      <dgm:spPr/>
    </dgm:pt>
    <dgm:pt modelId="{AD8C1878-1417-44F9-B903-6FBD4976B823}" type="pres">
      <dgm:prSet presAssocID="{54A5630A-6246-4501-9769-39DB6C6FA456}" presName="parentLin" presStyleCnt="0"/>
      <dgm:spPr/>
    </dgm:pt>
    <dgm:pt modelId="{A0A52BA5-C3CD-4F47-B1DD-A65F615C5313}" type="pres">
      <dgm:prSet presAssocID="{54A5630A-6246-4501-9769-39DB6C6FA456}" presName="parentLeftMargin" presStyleLbl="node1" presStyleIdx="1" presStyleCnt="6"/>
      <dgm:spPr/>
    </dgm:pt>
    <dgm:pt modelId="{1E891EBB-BA9D-42F7-9026-C1071071E28E}" type="pres">
      <dgm:prSet presAssocID="{54A5630A-6246-4501-9769-39DB6C6FA456}" presName="parentText" presStyleLbl="node1" presStyleIdx="2" presStyleCnt="6">
        <dgm:presLayoutVars>
          <dgm:chMax val="0"/>
          <dgm:bulletEnabled val="1"/>
        </dgm:presLayoutVars>
      </dgm:prSet>
      <dgm:spPr/>
    </dgm:pt>
    <dgm:pt modelId="{F0944232-4A8B-45AD-91D0-292A5781E3A6}" type="pres">
      <dgm:prSet presAssocID="{54A5630A-6246-4501-9769-39DB6C6FA456}" presName="negativeSpace" presStyleCnt="0"/>
      <dgm:spPr/>
    </dgm:pt>
    <dgm:pt modelId="{EEC3067D-CEA6-4A43-98EC-CCE8E7DA50AB}" type="pres">
      <dgm:prSet presAssocID="{54A5630A-6246-4501-9769-39DB6C6FA456}" presName="childText" presStyleLbl="conFgAcc1" presStyleIdx="2" presStyleCnt="6">
        <dgm:presLayoutVars>
          <dgm:bulletEnabled val="1"/>
        </dgm:presLayoutVars>
      </dgm:prSet>
      <dgm:spPr/>
    </dgm:pt>
    <dgm:pt modelId="{66FE7649-DC3F-4D90-82C2-2BA971A2EEA8}" type="pres">
      <dgm:prSet presAssocID="{9C550852-CF0B-440E-A00A-52A46DD0653E}" presName="spaceBetweenRectangles" presStyleCnt="0"/>
      <dgm:spPr/>
    </dgm:pt>
    <dgm:pt modelId="{51318BB4-C006-4309-93EB-6A380100765A}" type="pres">
      <dgm:prSet presAssocID="{67410F8B-818C-442C-B920-A1FED05CBBFD}" presName="parentLin" presStyleCnt="0"/>
      <dgm:spPr/>
    </dgm:pt>
    <dgm:pt modelId="{A2E74672-1FAC-4922-A0E6-7813E98F7AD9}" type="pres">
      <dgm:prSet presAssocID="{67410F8B-818C-442C-B920-A1FED05CBBFD}" presName="parentLeftMargin" presStyleLbl="node1" presStyleIdx="2" presStyleCnt="6"/>
      <dgm:spPr/>
    </dgm:pt>
    <dgm:pt modelId="{8A42C0DE-6EF7-468D-A18D-A5B9406B69BB}" type="pres">
      <dgm:prSet presAssocID="{67410F8B-818C-442C-B920-A1FED05CBBFD}" presName="parentText" presStyleLbl="node1" presStyleIdx="3" presStyleCnt="6">
        <dgm:presLayoutVars>
          <dgm:chMax val="0"/>
          <dgm:bulletEnabled val="1"/>
        </dgm:presLayoutVars>
      </dgm:prSet>
      <dgm:spPr/>
    </dgm:pt>
    <dgm:pt modelId="{06ACE283-719E-4B6E-B389-C831AC4CD30C}" type="pres">
      <dgm:prSet presAssocID="{67410F8B-818C-442C-B920-A1FED05CBBFD}" presName="negativeSpace" presStyleCnt="0"/>
      <dgm:spPr/>
    </dgm:pt>
    <dgm:pt modelId="{9F326FEE-ADBD-42F4-B5F5-BF7664FF2592}" type="pres">
      <dgm:prSet presAssocID="{67410F8B-818C-442C-B920-A1FED05CBBFD}" presName="childText" presStyleLbl="conFgAcc1" presStyleIdx="3" presStyleCnt="6">
        <dgm:presLayoutVars>
          <dgm:bulletEnabled val="1"/>
        </dgm:presLayoutVars>
      </dgm:prSet>
      <dgm:spPr/>
    </dgm:pt>
    <dgm:pt modelId="{0202BD92-F212-44B6-977E-F37715E959F4}" type="pres">
      <dgm:prSet presAssocID="{8CF57F2A-549B-4B74-AC78-D03B7626A37B}" presName="spaceBetweenRectangles" presStyleCnt="0"/>
      <dgm:spPr/>
    </dgm:pt>
    <dgm:pt modelId="{3A28BF5C-04A8-408A-881B-606453DFFD47}" type="pres">
      <dgm:prSet presAssocID="{EDA042A0-7279-4C58-A16A-F14E48C60105}" presName="parentLin" presStyleCnt="0"/>
      <dgm:spPr/>
    </dgm:pt>
    <dgm:pt modelId="{C0FE30FB-4ECF-4C9F-A546-28F2505AC74A}" type="pres">
      <dgm:prSet presAssocID="{EDA042A0-7279-4C58-A16A-F14E48C60105}" presName="parentLeftMargin" presStyleLbl="node1" presStyleIdx="3" presStyleCnt="6"/>
      <dgm:spPr/>
    </dgm:pt>
    <dgm:pt modelId="{B4410BDC-6877-484B-BD27-123C5AD4AF5A}" type="pres">
      <dgm:prSet presAssocID="{EDA042A0-7279-4C58-A16A-F14E48C60105}" presName="parentText" presStyleLbl="node1" presStyleIdx="4" presStyleCnt="6">
        <dgm:presLayoutVars>
          <dgm:chMax val="0"/>
          <dgm:bulletEnabled val="1"/>
        </dgm:presLayoutVars>
      </dgm:prSet>
      <dgm:spPr/>
    </dgm:pt>
    <dgm:pt modelId="{AD2DEE73-15D8-4CAD-B0D0-78A0551DD3A0}" type="pres">
      <dgm:prSet presAssocID="{EDA042A0-7279-4C58-A16A-F14E48C60105}" presName="negativeSpace" presStyleCnt="0"/>
      <dgm:spPr/>
    </dgm:pt>
    <dgm:pt modelId="{9D4295B4-07F5-4C9D-B1BE-BF160049EAE5}" type="pres">
      <dgm:prSet presAssocID="{EDA042A0-7279-4C58-A16A-F14E48C60105}" presName="childText" presStyleLbl="conFgAcc1" presStyleIdx="4" presStyleCnt="6">
        <dgm:presLayoutVars>
          <dgm:bulletEnabled val="1"/>
        </dgm:presLayoutVars>
      </dgm:prSet>
      <dgm:spPr/>
    </dgm:pt>
    <dgm:pt modelId="{996EFF40-83A4-4165-95FB-8E5768F67D08}" type="pres">
      <dgm:prSet presAssocID="{6B295C6F-2365-4A30-8D2F-EDAF1420BF1C}" presName="spaceBetweenRectangles" presStyleCnt="0"/>
      <dgm:spPr/>
    </dgm:pt>
    <dgm:pt modelId="{4A7269BB-36F2-4E65-997C-ADAD468547BC}" type="pres">
      <dgm:prSet presAssocID="{CD89DD0E-5002-490B-8CB4-AD3064B0F7C7}" presName="parentLin" presStyleCnt="0"/>
      <dgm:spPr/>
    </dgm:pt>
    <dgm:pt modelId="{DD8056A2-49BD-4CDE-BA21-64CB2543D285}" type="pres">
      <dgm:prSet presAssocID="{CD89DD0E-5002-490B-8CB4-AD3064B0F7C7}" presName="parentLeftMargin" presStyleLbl="node1" presStyleIdx="4" presStyleCnt="6"/>
      <dgm:spPr/>
    </dgm:pt>
    <dgm:pt modelId="{F0B15FE9-FAE8-4211-A8CE-998F738FE10B}" type="pres">
      <dgm:prSet presAssocID="{CD89DD0E-5002-490B-8CB4-AD3064B0F7C7}" presName="parentText" presStyleLbl="node1" presStyleIdx="5" presStyleCnt="6">
        <dgm:presLayoutVars>
          <dgm:chMax val="0"/>
          <dgm:bulletEnabled val="1"/>
        </dgm:presLayoutVars>
      </dgm:prSet>
      <dgm:spPr/>
    </dgm:pt>
    <dgm:pt modelId="{DC1B98D1-4F80-4EEC-AB76-82165FE08100}" type="pres">
      <dgm:prSet presAssocID="{CD89DD0E-5002-490B-8CB4-AD3064B0F7C7}" presName="negativeSpace" presStyleCnt="0"/>
      <dgm:spPr/>
    </dgm:pt>
    <dgm:pt modelId="{7603E388-D7D8-4FA8-95A2-AF354C968400}" type="pres">
      <dgm:prSet presAssocID="{CD89DD0E-5002-490B-8CB4-AD3064B0F7C7}" presName="childText" presStyleLbl="conFgAcc1" presStyleIdx="5" presStyleCnt="6">
        <dgm:presLayoutVars>
          <dgm:bulletEnabled val="1"/>
        </dgm:presLayoutVars>
      </dgm:prSet>
      <dgm:spPr/>
    </dgm:pt>
  </dgm:ptLst>
  <dgm:cxnLst>
    <dgm:cxn modelId="{A41BE207-842A-4D1D-8F3E-2CCD65865078}" type="presOf" srcId="{320E3E9D-B461-47E0-9570-4782D1E82C7A}" destId="{877286B3-5B0E-42C3-B28E-12D7C64C1222}" srcOrd="0" destOrd="0" presId="urn:microsoft.com/office/officeart/2005/8/layout/list1"/>
    <dgm:cxn modelId="{F8922026-C8BE-4F03-A154-CB5015EE2423}" srcId="{F08CCEA7-2D58-434D-AE38-ABBE55DE3CEF}" destId="{67410F8B-818C-442C-B920-A1FED05CBBFD}" srcOrd="3" destOrd="0" parTransId="{0CFFEE1F-DDD8-433D-93B4-B62A30A341A7}" sibTransId="{8CF57F2A-549B-4B74-AC78-D03B7626A37B}"/>
    <dgm:cxn modelId="{F2344C33-3C0D-4C53-BAAA-D1BB95C9AB68}" type="presOf" srcId="{CD89DD0E-5002-490B-8CB4-AD3064B0F7C7}" destId="{F0B15FE9-FAE8-4211-A8CE-998F738FE10B}" srcOrd="1" destOrd="0" presId="urn:microsoft.com/office/officeart/2005/8/layout/list1"/>
    <dgm:cxn modelId="{15D36134-B9AD-4691-8741-25416A4EABDF}" type="presOf" srcId="{CD89DD0E-5002-490B-8CB4-AD3064B0F7C7}" destId="{DD8056A2-49BD-4CDE-BA21-64CB2543D285}" srcOrd="0" destOrd="0" presId="urn:microsoft.com/office/officeart/2005/8/layout/list1"/>
    <dgm:cxn modelId="{3C799C3A-72DE-4374-AD25-5198513E29FC}" type="presOf" srcId="{F08CCEA7-2D58-434D-AE38-ABBE55DE3CEF}" destId="{073E8DC3-1C65-4794-B63D-CF4E492ED4EA}" srcOrd="0" destOrd="0" presId="urn:microsoft.com/office/officeart/2005/8/layout/list1"/>
    <dgm:cxn modelId="{CE101E42-EDDB-45E8-B47C-5E804D88B234}" type="presOf" srcId="{67410F8B-818C-442C-B920-A1FED05CBBFD}" destId="{8A42C0DE-6EF7-468D-A18D-A5B9406B69BB}" srcOrd="1" destOrd="0" presId="urn:microsoft.com/office/officeart/2005/8/layout/list1"/>
    <dgm:cxn modelId="{DD25AA68-F91B-422A-AB32-8530B8BA35DF}" type="presOf" srcId="{54A5630A-6246-4501-9769-39DB6C6FA456}" destId="{1E891EBB-BA9D-42F7-9026-C1071071E28E}" srcOrd="1" destOrd="0" presId="urn:microsoft.com/office/officeart/2005/8/layout/list1"/>
    <dgm:cxn modelId="{D1C84075-15C3-4017-9D2D-B82C4F8E162A}" type="presOf" srcId="{BAC91CF4-09D9-4305-88E3-E3727A1B41B4}" destId="{D7151565-7E0D-4FAF-B7E6-CE70B6CEE86B}" srcOrd="1" destOrd="0" presId="urn:microsoft.com/office/officeart/2005/8/layout/list1"/>
    <dgm:cxn modelId="{170F2F5A-2A87-45EC-B44C-7B0DC0003E19}" type="presOf" srcId="{BAC91CF4-09D9-4305-88E3-E3727A1B41B4}" destId="{8B40EF8F-204A-4776-A7E0-D541B0D5EABD}" srcOrd="0" destOrd="0" presId="urn:microsoft.com/office/officeart/2005/8/layout/list1"/>
    <dgm:cxn modelId="{C5C3069D-AC68-4FF9-BC24-85906D2A3AA9}" type="presOf" srcId="{320E3E9D-B461-47E0-9570-4782D1E82C7A}" destId="{70B7C745-2CD7-49D8-B2F1-464A65E32C48}" srcOrd="1" destOrd="0" presId="urn:microsoft.com/office/officeart/2005/8/layout/list1"/>
    <dgm:cxn modelId="{654C079E-8249-4533-9554-B31845069399}" srcId="{F08CCEA7-2D58-434D-AE38-ABBE55DE3CEF}" destId="{BAC91CF4-09D9-4305-88E3-E3727A1B41B4}" srcOrd="0" destOrd="0" parTransId="{F7B64733-DCE6-4F74-B6AF-B0299A1CA3CC}" sibTransId="{67FF233E-6642-4AEC-8C8E-B5DBE52D89EF}"/>
    <dgm:cxn modelId="{73FA489E-DDA7-4DAC-B577-1A604C08128E}" srcId="{F08CCEA7-2D58-434D-AE38-ABBE55DE3CEF}" destId="{CD89DD0E-5002-490B-8CB4-AD3064B0F7C7}" srcOrd="5" destOrd="0" parTransId="{AF1403CA-2756-4334-B0A7-9F2B5621F0AB}" sibTransId="{CE631C6B-4F80-43AE-A56F-BC7640699808}"/>
    <dgm:cxn modelId="{8E4543A0-74EE-4149-ADC7-18BFA0460F6E}" srcId="{F08CCEA7-2D58-434D-AE38-ABBE55DE3CEF}" destId="{54A5630A-6246-4501-9769-39DB6C6FA456}" srcOrd="2" destOrd="0" parTransId="{FE1F285F-DD3E-4E5A-81C3-15B065861134}" sibTransId="{9C550852-CF0B-440E-A00A-52A46DD0653E}"/>
    <dgm:cxn modelId="{D55A7EB8-56B8-4743-A56D-5F180CF59609}" type="presOf" srcId="{54A5630A-6246-4501-9769-39DB6C6FA456}" destId="{A0A52BA5-C3CD-4F47-B1DD-A65F615C5313}" srcOrd="0" destOrd="0" presId="urn:microsoft.com/office/officeart/2005/8/layout/list1"/>
    <dgm:cxn modelId="{59CE88BA-E3CA-4BB0-9615-27CBF8C3BAF2}" type="presOf" srcId="{EDA042A0-7279-4C58-A16A-F14E48C60105}" destId="{B4410BDC-6877-484B-BD27-123C5AD4AF5A}" srcOrd="1" destOrd="0" presId="urn:microsoft.com/office/officeart/2005/8/layout/list1"/>
    <dgm:cxn modelId="{5743C1C6-54EE-4315-8283-3C5DC9C79061}" type="presOf" srcId="{67410F8B-818C-442C-B920-A1FED05CBBFD}" destId="{A2E74672-1FAC-4922-A0E6-7813E98F7AD9}" srcOrd="0" destOrd="0" presId="urn:microsoft.com/office/officeart/2005/8/layout/list1"/>
    <dgm:cxn modelId="{170412D2-A9FF-4429-8040-50F73BE2D9F5}" srcId="{F08CCEA7-2D58-434D-AE38-ABBE55DE3CEF}" destId="{EDA042A0-7279-4C58-A16A-F14E48C60105}" srcOrd="4" destOrd="0" parTransId="{A1765F30-D109-4C25-82ED-78D85F05DE37}" sibTransId="{6B295C6F-2365-4A30-8D2F-EDAF1420BF1C}"/>
    <dgm:cxn modelId="{06D831E7-CC2D-47B6-9F01-89D1848ACC05}" type="presOf" srcId="{EDA042A0-7279-4C58-A16A-F14E48C60105}" destId="{C0FE30FB-4ECF-4C9F-A546-28F2505AC74A}" srcOrd="0" destOrd="0" presId="urn:microsoft.com/office/officeart/2005/8/layout/list1"/>
    <dgm:cxn modelId="{299746F2-04A8-4432-AC44-D6C5CE55BBFD}" srcId="{F08CCEA7-2D58-434D-AE38-ABBE55DE3CEF}" destId="{320E3E9D-B461-47E0-9570-4782D1E82C7A}" srcOrd="1" destOrd="0" parTransId="{D303ED4A-B51E-45CE-8CE8-9D64E9FD106A}" sibTransId="{FB856444-4648-4695-9E24-39DCFF9523EF}"/>
    <dgm:cxn modelId="{F5295950-46D8-4760-BD8A-B4C4E65922C1}" type="presParOf" srcId="{073E8DC3-1C65-4794-B63D-CF4E492ED4EA}" destId="{1BA0F5AF-A80D-4F44-9E99-E9C7FAE660F9}" srcOrd="0" destOrd="0" presId="urn:microsoft.com/office/officeart/2005/8/layout/list1"/>
    <dgm:cxn modelId="{1015F96A-2266-47BA-9241-A4CC30DB6965}" type="presParOf" srcId="{1BA0F5AF-A80D-4F44-9E99-E9C7FAE660F9}" destId="{8B40EF8F-204A-4776-A7E0-D541B0D5EABD}" srcOrd="0" destOrd="0" presId="urn:microsoft.com/office/officeart/2005/8/layout/list1"/>
    <dgm:cxn modelId="{09D74061-DBAE-4147-AA89-4376E2C86523}" type="presParOf" srcId="{1BA0F5AF-A80D-4F44-9E99-E9C7FAE660F9}" destId="{D7151565-7E0D-4FAF-B7E6-CE70B6CEE86B}" srcOrd="1" destOrd="0" presId="urn:microsoft.com/office/officeart/2005/8/layout/list1"/>
    <dgm:cxn modelId="{65EC44D8-C898-4898-8F54-03F811EE6471}" type="presParOf" srcId="{073E8DC3-1C65-4794-B63D-CF4E492ED4EA}" destId="{63330929-D7A9-44F2-BA47-C3E2541E31B7}" srcOrd="1" destOrd="0" presId="urn:microsoft.com/office/officeart/2005/8/layout/list1"/>
    <dgm:cxn modelId="{D0E22CDE-2A4D-4428-AC6A-7B9743F4C252}" type="presParOf" srcId="{073E8DC3-1C65-4794-B63D-CF4E492ED4EA}" destId="{3A43092B-C01F-4819-8EA5-1ABB2ACAF012}" srcOrd="2" destOrd="0" presId="urn:microsoft.com/office/officeart/2005/8/layout/list1"/>
    <dgm:cxn modelId="{CB0F272F-CAA5-4EA8-A72A-02C8A9AD3F24}" type="presParOf" srcId="{073E8DC3-1C65-4794-B63D-CF4E492ED4EA}" destId="{43E4E595-CEB4-4713-A1B5-103CB9632C13}" srcOrd="3" destOrd="0" presId="urn:microsoft.com/office/officeart/2005/8/layout/list1"/>
    <dgm:cxn modelId="{70B3822B-6F22-42FC-8FF7-F791D51E34CB}" type="presParOf" srcId="{073E8DC3-1C65-4794-B63D-CF4E492ED4EA}" destId="{D3C13F76-0048-4548-860F-956E999DE9BE}" srcOrd="4" destOrd="0" presId="urn:microsoft.com/office/officeart/2005/8/layout/list1"/>
    <dgm:cxn modelId="{8C177C19-7BA8-4D13-9030-A4086CAC6CDF}" type="presParOf" srcId="{D3C13F76-0048-4548-860F-956E999DE9BE}" destId="{877286B3-5B0E-42C3-B28E-12D7C64C1222}" srcOrd="0" destOrd="0" presId="urn:microsoft.com/office/officeart/2005/8/layout/list1"/>
    <dgm:cxn modelId="{49E07374-D1F7-4AEA-9E64-4B374F0DF4AC}" type="presParOf" srcId="{D3C13F76-0048-4548-860F-956E999DE9BE}" destId="{70B7C745-2CD7-49D8-B2F1-464A65E32C48}" srcOrd="1" destOrd="0" presId="urn:microsoft.com/office/officeart/2005/8/layout/list1"/>
    <dgm:cxn modelId="{6F16BEC4-60B9-40BC-AF03-7446439BC947}" type="presParOf" srcId="{073E8DC3-1C65-4794-B63D-CF4E492ED4EA}" destId="{880E29E8-9D4A-4362-9F9D-1D9483D131C4}" srcOrd="5" destOrd="0" presId="urn:microsoft.com/office/officeart/2005/8/layout/list1"/>
    <dgm:cxn modelId="{66DB2D03-F129-4037-B2FF-6C434A0FDC7A}" type="presParOf" srcId="{073E8DC3-1C65-4794-B63D-CF4E492ED4EA}" destId="{F51B0980-E84D-44F0-811A-F0DF5918111A}" srcOrd="6" destOrd="0" presId="urn:microsoft.com/office/officeart/2005/8/layout/list1"/>
    <dgm:cxn modelId="{025F9D69-1BF1-4ED2-A498-A04B1048BCCD}" type="presParOf" srcId="{073E8DC3-1C65-4794-B63D-CF4E492ED4EA}" destId="{9216E666-F54F-4612-B941-749399F64850}" srcOrd="7" destOrd="0" presId="urn:microsoft.com/office/officeart/2005/8/layout/list1"/>
    <dgm:cxn modelId="{1187FA14-AF56-41F7-9263-B32CC3B3BD4B}" type="presParOf" srcId="{073E8DC3-1C65-4794-B63D-CF4E492ED4EA}" destId="{AD8C1878-1417-44F9-B903-6FBD4976B823}" srcOrd="8" destOrd="0" presId="urn:microsoft.com/office/officeart/2005/8/layout/list1"/>
    <dgm:cxn modelId="{0FF3EB68-5E6F-4510-8FF9-5E91A90BA56D}" type="presParOf" srcId="{AD8C1878-1417-44F9-B903-6FBD4976B823}" destId="{A0A52BA5-C3CD-4F47-B1DD-A65F615C5313}" srcOrd="0" destOrd="0" presId="urn:microsoft.com/office/officeart/2005/8/layout/list1"/>
    <dgm:cxn modelId="{1B543595-B814-4AC1-80AA-48BDE0C5AF73}" type="presParOf" srcId="{AD8C1878-1417-44F9-B903-6FBD4976B823}" destId="{1E891EBB-BA9D-42F7-9026-C1071071E28E}" srcOrd="1" destOrd="0" presId="urn:microsoft.com/office/officeart/2005/8/layout/list1"/>
    <dgm:cxn modelId="{DE8D55A3-12A5-48FB-8634-D544037C6C74}" type="presParOf" srcId="{073E8DC3-1C65-4794-B63D-CF4E492ED4EA}" destId="{F0944232-4A8B-45AD-91D0-292A5781E3A6}" srcOrd="9" destOrd="0" presId="urn:microsoft.com/office/officeart/2005/8/layout/list1"/>
    <dgm:cxn modelId="{09618B8B-5055-4B47-A1EC-BD77CAB87B5C}" type="presParOf" srcId="{073E8DC3-1C65-4794-B63D-CF4E492ED4EA}" destId="{EEC3067D-CEA6-4A43-98EC-CCE8E7DA50AB}" srcOrd="10" destOrd="0" presId="urn:microsoft.com/office/officeart/2005/8/layout/list1"/>
    <dgm:cxn modelId="{FC0B5386-B7CA-4AFF-B60F-D774811EE85B}" type="presParOf" srcId="{073E8DC3-1C65-4794-B63D-CF4E492ED4EA}" destId="{66FE7649-DC3F-4D90-82C2-2BA971A2EEA8}" srcOrd="11" destOrd="0" presId="urn:microsoft.com/office/officeart/2005/8/layout/list1"/>
    <dgm:cxn modelId="{85C9EC8A-5328-44FA-8692-781EE6960138}" type="presParOf" srcId="{073E8DC3-1C65-4794-B63D-CF4E492ED4EA}" destId="{51318BB4-C006-4309-93EB-6A380100765A}" srcOrd="12" destOrd="0" presId="urn:microsoft.com/office/officeart/2005/8/layout/list1"/>
    <dgm:cxn modelId="{C41BB52F-47FF-49B6-A061-60AC60807309}" type="presParOf" srcId="{51318BB4-C006-4309-93EB-6A380100765A}" destId="{A2E74672-1FAC-4922-A0E6-7813E98F7AD9}" srcOrd="0" destOrd="0" presId="urn:microsoft.com/office/officeart/2005/8/layout/list1"/>
    <dgm:cxn modelId="{EFC57C24-3609-4840-ADF4-287273D54A46}" type="presParOf" srcId="{51318BB4-C006-4309-93EB-6A380100765A}" destId="{8A42C0DE-6EF7-468D-A18D-A5B9406B69BB}" srcOrd="1" destOrd="0" presId="urn:microsoft.com/office/officeart/2005/8/layout/list1"/>
    <dgm:cxn modelId="{53ABE38D-8FD5-4507-A1B6-12383E12BF7A}" type="presParOf" srcId="{073E8DC3-1C65-4794-B63D-CF4E492ED4EA}" destId="{06ACE283-719E-4B6E-B389-C831AC4CD30C}" srcOrd="13" destOrd="0" presId="urn:microsoft.com/office/officeart/2005/8/layout/list1"/>
    <dgm:cxn modelId="{36B51A36-7FD0-4D67-9B0B-598F5507CB16}" type="presParOf" srcId="{073E8DC3-1C65-4794-B63D-CF4E492ED4EA}" destId="{9F326FEE-ADBD-42F4-B5F5-BF7664FF2592}" srcOrd="14" destOrd="0" presId="urn:microsoft.com/office/officeart/2005/8/layout/list1"/>
    <dgm:cxn modelId="{825FE545-4305-4FF6-9F22-8AA435B7EAEC}" type="presParOf" srcId="{073E8DC3-1C65-4794-B63D-CF4E492ED4EA}" destId="{0202BD92-F212-44B6-977E-F37715E959F4}" srcOrd="15" destOrd="0" presId="urn:microsoft.com/office/officeart/2005/8/layout/list1"/>
    <dgm:cxn modelId="{F536BDB3-D5DE-4E7C-9D41-E7097998CE15}" type="presParOf" srcId="{073E8DC3-1C65-4794-B63D-CF4E492ED4EA}" destId="{3A28BF5C-04A8-408A-881B-606453DFFD47}" srcOrd="16" destOrd="0" presId="urn:microsoft.com/office/officeart/2005/8/layout/list1"/>
    <dgm:cxn modelId="{E584F001-3A53-42E2-A650-9E7F3234795B}" type="presParOf" srcId="{3A28BF5C-04A8-408A-881B-606453DFFD47}" destId="{C0FE30FB-4ECF-4C9F-A546-28F2505AC74A}" srcOrd="0" destOrd="0" presId="urn:microsoft.com/office/officeart/2005/8/layout/list1"/>
    <dgm:cxn modelId="{975ACCB2-01D4-4940-8688-46702FEBCEF7}" type="presParOf" srcId="{3A28BF5C-04A8-408A-881B-606453DFFD47}" destId="{B4410BDC-6877-484B-BD27-123C5AD4AF5A}" srcOrd="1" destOrd="0" presId="urn:microsoft.com/office/officeart/2005/8/layout/list1"/>
    <dgm:cxn modelId="{C0CA3333-1022-4282-B0B4-D9CFBAE4D4B5}" type="presParOf" srcId="{073E8DC3-1C65-4794-B63D-CF4E492ED4EA}" destId="{AD2DEE73-15D8-4CAD-B0D0-78A0551DD3A0}" srcOrd="17" destOrd="0" presId="urn:microsoft.com/office/officeart/2005/8/layout/list1"/>
    <dgm:cxn modelId="{92202EDC-9A48-4D51-B8C4-7E026C2907D1}" type="presParOf" srcId="{073E8DC3-1C65-4794-B63D-CF4E492ED4EA}" destId="{9D4295B4-07F5-4C9D-B1BE-BF160049EAE5}" srcOrd="18" destOrd="0" presId="urn:microsoft.com/office/officeart/2005/8/layout/list1"/>
    <dgm:cxn modelId="{C7C4B731-D411-4947-9E93-8EB896D8C6BE}" type="presParOf" srcId="{073E8DC3-1C65-4794-B63D-CF4E492ED4EA}" destId="{996EFF40-83A4-4165-95FB-8E5768F67D08}" srcOrd="19" destOrd="0" presId="urn:microsoft.com/office/officeart/2005/8/layout/list1"/>
    <dgm:cxn modelId="{5A2C9370-7E5A-4A08-BC2E-A41805EED5F0}" type="presParOf" srcId="{073E8DC3-1C65-4794-B63D-CF4E492ED4EA}" destId="{4A7269BB-36F2-4E65-997C-ADAD468547BC}" srcOrd="20" destOrd="0" presId="urn:microsoft.com/office/officeart/2005/8/layout/list1"/>
    <dgm:cxn modelId="{8C0FFCD9-0EB5-422D-BEC1-65FEA27A57FF}" type="presParOf" srcId="{4A7269BB-36F2-4E65-997C-ADAD468547BC}" destId="{DD8056A2-49BD-4CDE-BA21-64CB2543D285}" srcOrd="0" destOrd="0" presId="urn:microsoft.com/office/officeart/2005/8/layout/list1"/>
    <dgm:cxn modelId="{F8AF1831-2588-4B47-94C1-F0D18E1E3FE5}" type="presParOf" srcId="{4A7269BB-36F2-4E65-997C-ADAD468547BC}" destId="{F0B15FE9-FAE8-4211-A8CE-998F738FE10B}" srcOrd="1" destOrd="0" presId="urn:microsoft.com/office/officeart/2005/8/layout/list1"/>
    <dgm:cxn modelId="{DAEDD844-4244-4558-8FFD-FDAD6EBC2DD1}" type="presParOf" srcId="{073E8DC3-1C65-4794-B63D-CF4E492ED4EA}" destId="{DC1B98D1-4F80-4EEC-AB76-82165FE08100}" srcOrd="21" destOrd="0" presId="urn:microsoft.com/office/officeart/2005/8/layout/list1"/>
    <dgm:cxn modelId="{8E350F45-0E80-4485-B1E1-6FB7427D3022}" type="presParOf" srcId="{073E8DC3-1C65-4794-B63D-CF4E492ED4EA}" destId="{7603E388-D7D8-4FA8-95A2-AF354C968400}"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45755-6ECB-43A4-9FF4-EF7E2F7F2795}" type="doc">
      <dgm:prSet loTypeId="urn:microsoft.com/office/officeart/2005/8/layout/chevron2" loCatId="list" qsTypeId="urn:microsoft.com/office/officeart/2005/8/quickstyle/simple1" qsCatId="simple" csTypeId="urn:microsoft.com/office/officeart/2005/8/colors/accent3_1" csCatId="accent3" phldr="1"/>
      <dgm:spPr/>
      <dgm:t>
        <a:bodyPr/>
        <a:lstStyle/>
        <a:p>
          <a:endParaRPr lang="kk-KZ"/>
        </a:p>
      </dgm:t>
    </dgm:pt>
    <dgm:pt modelId="{66494CC0-92BC-4621-A747-D58BFDB0F5D9}">
      <dgm:prSet phldrT="[Текст]" phldr="1"/>
      <dgm:spPr/>
      <dgm:t>
        <a:bodyPr/>
        <a:lstStyle/>
        <a:p>
          <a:endParaRPr lang="kk-KZ">
            <a:latin typeface="Times New Roman" panose="02020603050405020304" pitchFamily="18" charset="0"/>
            <a:cs typeface="Times New Roman" panose="02020603050405020304" pitchFamily="18" charset="0"/>
          </a:endParaRPr>
        </a:p>
      </dgm:t>
    </dgm:pt>
    <dgm:pt modelId="{20F97A04-620D-4869-A921-78206DF51631}" type="parTrans" cxnId="{D82C631B-EEA1-4143-A73A-6B74750E9F03}">
      <dgm:prSet/>
      <dgm:spPr/>
      <dgm:t>
        <a:bodyPr/>
        <a:lstStyle/>
        <a:p>
          <a:endParaRPr lang="kk-KZ">
            <a:latin typeface="Times New Roman" panose="02020603050405020304" pitchFamily="18" charset="0"/>
            <a:cs typeface="Times New Roman" panose="02020603050405020304" pitchFamily="18" charset="0"/>
          </a:endParaRPr>
        </a:p>
      </dgm:t>
    </dgm:pt>
    <dgm:pt modelId="{25531374-2061-49D3-8BCE-804E675047D2}" type="sibTrans" cxnId="{D82C631B-EEA1-4143-A73A-6B74750E9F03}">
      <dgm:prSet/>
      <dgm:spPr/>
      <dgm:t>
        <a:bodyPr/>
        <a:lstStyle/>
        <a:p>
          <a:endParaRPr lang="kk-KZ">
            <a:latin typeface="Times New Roman" panose="02020603050405020304" pitchFamily="18" charset="0"/>
            <a:cs typeface="Times New Roman" panose="02020603050405020304" pitchFamily="18" charset="0"/>
          </a:endParaRPr>
        </a:p>
      </dgm:t>
    </dgm:pt>
    <dgm:pt modelId="{8090D2C1-0E03-4ECC-A26F-54DC502E8057}">
      <dgm:prSet phldrT="[Текст]"/>
      <dgm:spPr/>
      <dgm:t>
        <a:bodyPr/>
        <a:lstStyle/>
        <a:p>
          <a:r>
            <a:rPr lang="kk-KZ">
              <a:latin typeface="Times New Roman" panose="02020603050405020304" pitchFamily="18" charset="0"/>
              <a:cs typeface="Times New Roman" panose="02020603050405020304" pitchFamily="18" charset="0"/>
            </a:rPr>
            <a:t>Қаржылық уақыт қатарларын болжау</a:t>
          </a:r>
        </a:p>
      </dgm:t>
    </dgm:pt>
    <dgm:pt modelId="{06C9C295-07E6-4AB5-99C7-14BF7D42C50D}" type="parTrans" cxnId="{9E5E924D-3551-460A-B86D-784BB165ADFF}">
      <dgm:prSet/>
      <dgm:spPr/>
      <dgm:t>
        <a:bodyPr/>
        <a:lstStyle/>
        <a:p>
          <a:endParaRPr lang="kk-KZ">
            <a:latin typeface="Times New Roman" panose="02020603050405020304" pitchFamily="18" charset="0"/>
            <a:cs typeface="Times New Roman" panose="02020603050405020304" pitchFamily="18" charset="0"/>
          </a:endParaRPr>
        </a:p>
      </dgm:t>
    </dgm:pt>
    <dgm:pt modelId="{DED5586C-5A9A-494A-A4C5-330B0CD126B3}" type="sibTrans" cxnId="{9E5E924D-3551-460A-B86D-784BB165ADFF}">
      <dgm:prSet/>
      <dgm:spPr/>
      <dgm:t>
        <a:bodyPr/>
        <a:lstStyle/>
        <a:p>
          <a:endParaRPr lang="kk-KZ">
            <a:latin typeface="Times New Roman" panose="02020603050405020304" pitchFamily="18" charset="0"/>
            <a:cs typeface="Times New Roman" panose="02020603050405020304" pitchFamily="18" charset="0"/>
          </a:endParaRPr>
        </a:p>
      </dgm:t>
    </dgm:pt>
    <dgm:pt modelId="{C9B38B82-3DA5-4DD9-A698-68D582C70A0D}">
      <dgm:prSet phldrT="[Текст]"/>
      <dgm:spPr/>
      <dgm:t>
        <a:bodyPr/>
        <a:lstStyle/>
        <a:p>
          <a:r>
            <a:rPr lang="kk-KZ" dirty="0">
              <a:latin typeface="Times New Roman" panose="02020603050405020304" pitchFamily="18" charset="0"/>
              <a:cs typeface="Times New Roman" panose="02020603050405020304" pitchFamily="18" charset="0"/>
            </a:rPr>
            <a:t>Психодиагностика</a:t>
          </a:r>
        </a:p>
      </dgm:t>
    </dgm:pt>
    <dgm:pt modelId="{FD663E5D-72CA-4261-B60F-7056227C79AD}" type="parTrans" cxnId="{88D8F0C1-AC3B-4AB0-8826-D78BE7C2A927}">
      <dgm:prSet/>
      <dgm:spPr/>
      <dgm:t>
        <a:bodyPr/>
        <a:lstStyle/>
        <a:p>
          <a:endParaRPr lang="kk-KZ">
            <a:latin typeface="Times New Roman" panose="02020603050405020304" pitchFamily="18" charset="0"/>
            <a:cs typeface="Times New Roman" panose="02020603050405020304" pitchFamily="18" charset="0"/>
          </a:endParaRPr>
        </a:p>
      </dgm:t>
    </dgm:pt>
    <dgm:pt modelId="{1CD4D7EF-C623-44DB-B71A-7CA5CB5A916C}" type="sibTrans" cxnId="{88D8F0C1-AC3B-4AB0-8826-D78BE7C2A927}">
      <dgm:prSet/>
      <dgm:spPr/>
      <dgm:t>
        <a:bodyPr/>
        <a:lstStyle/>
        <a:p>
          <a:endParaRPr lang="kk-KZ">
            <a:latin typeface="Times New Roman" panose="02020603050405020304" pitchFamily="18" charset="0"/>
            <a:cs typeface="Times New Roman" panose="02020603050405020304" pitchFamily="18" charset="0"/>
          </a:endParaRPr>
        </a:p>
      </dgm:t>
    </dgm:pt>
    <dgm:pt modelId="{FC60CCDA-C23D-4012-8E2A-B0180AB81E40}">
      <dgm:prSet phldrT="[Текст]" phldr="1"/>
      <dgm:spPr/>
      <dgm:t>
        <a:bodyPr/>
        <a:lstStyle/>
        <a:p>
          <a:endParaRPr lang="kk-KZ" dirty="0">
            <a:latin typeface="Times New Roman" panose="02020603050405020304" pitchFamily="18" charset="0"/>
            <a:cs typeface="Times New Roman" panose="02020603050405020304" pitchFamily="18" charset="0"/>
          </a:endParaRPr>
        </a:p>
      </dgm:t>
    </dgm:pt>
    <dgm:pt modelId="{ABBEA371-C049-4C0C-99EC-43E4203B2CCF}" type="parTrans" cxnId="{CA27C7EC-28EA-45FF-BD76-28293F669AC1}">
      <dgm:prSet/>
      <dgm:spPr/>
      <dgm:t>
        <a:bodyPr/>
        <a:lstStyle/>
        <a:p>
          <a:endParaRPr lang="kk-KZ">
            <a:latin typeface="Times New Roman" panose="02020603050405020304" pitchFamily="18" charset="0"/>
            <a:cs typeface="Times New Roman" panose="02020603050405020304" pitchFamily="18" charset="0"/>
          </a:endParaRPr>
        </a:p>
      </dgm:t>
    </dgm:pt>
    <dgm:pt modelId="{14EA5CB3-63EB-4E3B-A58F-0A860F171056}" type="sibTrans" cxnId="{CA27C7EC-28EA-45FF-BD76-28293F669AC1}">
      <dgm:prSet/>
      <dgm:spPr/>
      <dgm:t>
        <a:bodyPr/>
        <a:lstStyle/>
        <a:p>
          <a:endParaRPr lang="kk-KZ">
            <a:latin typeface="Times New Roman" panose="02020603050405020304" pitchFamily="18" charset="0"/>
            <a:cs typeface="Times New Roman" panose="02020603050405020304" pitchFamily="18" charset="0"/>
          </a:endParaRPr>
        </a:p>
      </dgm:t>
    </dgm:pt>
    <dgm:pt modelId="{1E017D63-D22C-4B86-91F3-19C53BF4C26E}">
      <dgm:prSet phldrT="[Текст]"/>
      <dgm:spPr/>
      <dgm:t>
        <a:bodyPr/>
        <a:lstStyle/>
        <a:p>
          <a:r>
            <a:rPr lang="kk-KZ" dirty="0">
              <a:latin typeface="Times New Roman" panose="02020603050405020304" pitchFamily="18" charset="0"/>
              <a:cs typeface="Times New Roman" panose="02020603050405020304" pitchFamily="18" charset="0"/>
            </a:rPr>
            <a:t>Хемоинформатика</a:t>
          </a:r>
        </a:p>
      </dgm:t>
    </dgm:pt>
    <dgm:pt modelId="{A1C35BE5-F416-45C3-B84A-F4E33DD045C6}" type="parTrans" cxnId="{29EFA06C-0520-403C-8EFF-CD227B083F43}">
      <dgm:prSet/>
      <dgm:spPr/>
      <dgm:t>
        <a:bodyPr/>
        <a:lstStyle/>
        <a:p>
          <a:endParaRPr lang="kk-KZ">
            <a:latin typeface="Times New Roman" panose="02020603050405020304" pitchFamily="18" charset="0"/>
            <a:cs typeface="Times New Roman" panose="02020603050405020304" pitchFamily="18" charset="0"/>
          </a:endParaRPr>
        </a:p>
      </dgm:t>
    </dgm:pt>
    <dgm:pt modelId="{5378C887-1430-4C4B-AD1F-AA4292BEEAC7}" type="sibTrans" cxnId="{29EFA06C-0520-403C-8EFF-CD227B083F43}">
      <dgm:prSet/>
      <dgm:spPr/>
      <dgm:t>
        <a:bodyPr/>
        <a:lstStyle/>
        <a:p>
          <a:endParaRPr lang="kk-KZ">
            <a:latin typeface="Times New Roman" panose="02020603050405020304" pitchFamily="18" charset="0"/>
            <a:cs typeface="Times New Roman" panose="02020603050405020304" pitchFamily="18" charset="0"/>
          </a:endParaRPr>
        </a:p>
      </dgm:t>
    </dgm:pt>
    <dgm:pt modelId="{FB3258A3-1A6C-4D98-93C3-A98318A9E94C}">
      <dgm:prSet phldrT="[Текст]"/>
      <dgm:spPr/>
      <dgm:t>
        <a:bodyPr/>
        <a:lstStyle/>
        <a:p>
          <a:r>
            <a:rPr lang="kk-KZ" dirty="0">
              <a:latin typeface="Times New Roman" panose="02020603050405020304" pitchFamily="18" charset="0"/>
              <a:cs typeface="Times New Roman" panose="02020603050405020304" pitchFamily="18" charset="0"/>
            </a:rPr>
            <a:t>Нейробасқару</a:t>
          </a:r>
        </a:p>
      </dgm:t>
    </dgm:pt>
    <dgm:pt modelId="{E4538AFC-842F-48B5-967A-5CE2AC67844E}" type="parTrans" cxnId="{7DB88A79-81C9-4C01-BD25-3DF1DCAC11E4}">
      <dgm:prSet/>
      <dgm:spPr/>
      <dgm:t>
        <a:bodyPr/>
        <a:lstStyle/>
        <a:p>
          <a:endParaRPr lang="kk-KZ">
            <a:latin typeface="Times New Roman" panose="02020603050405020304" pitchFamily="18" charset="0"/>
            <a:cs typeface="Times New Roman" panose="02020603050405020304" pitchFamily="18" charset="0"/>
          </a:endParaRPr>
        </a:p>
      </dgm:t>
    </dgm:pt>
    <dgm:pt modelId="{0413553C-1596-4542-AFE2-B01B62DA53E5}" type="sibTrans" cxnId="{7DB88A79-81C9-4C01-BD25-3DF1DCAC11E4}">
      <dgm:prSet/>
      <dgm:spPr/>
      <dgm:t>
        <a:bodyPr/>
        <a:lstStyle/>
        <a:p>
          <a:endParaRPr lang="kk-KZ">
            <a:latin typeface="Times New Roman" panose="02020603050405020304" pitchFamily="18" charset="0"/>
            <a:cs typeface="Times New Roman" panose="02020603050405020304" pitchFamily="18" charset="0"/>
          </a:endParaRPr>
        </a:p>
      </dgm:t>
    </dgm:pt>
    <dgm:pt modelId="{E6C027AE-F0F3-4692-AC52-A5A6DDF563D9}" type="pres">
      <dgm:prSet presAssocID="{55445755-6ECB-43A4-9FF4-EF7E2F7F2795}" presName="linearFlow" presStyleCnt="0">
        <dgm:presLayoutVars>
          <dgm:dir/>
          <dgm:animLvl val="lvl"/>
          <dgm:resizeHandles val="exact"/>
        </dgm:presLayoutVars>
      </dgm:prSet>
      <dgm:spPr/>
    </dgm:pt>
    <dgm:pt modelId="{91CEFF1D-8FC5-4D6E-AB0D-E7284746FDA9}" type="pres">
      <dgm:prSet presAssocID="{66494CC0-92BC-4621-A747-D58BFDB0F5D9}" presName="composite" presStyleCnt="0"/>
      <dgm:spPr/>
    </dgm:pt>
    <dgm:pt modelId="{7DD2B7F3-D840-43C7-9457-791E83D2E8FE}" type="pres">
      <dgm:prSet presAssocID="{66494CC0-92BC-4621-A747-D58BFDB0F5D9}" presName="parentText" presStyleLbl="alignNode1" presStyleIdx="0" presStyleCnt="2">
        <dgm:presLayoutVars>
          <dgm:chMax val="1"/>
          <dgm:bulletEnabled val="1"/>
        </dgm:presLayoutVars>
      </dgm:prSet>
      <dgm:spPr/>
    </dgm:pt>
    <dgm:pt modelId="{C53CE8EE-E0C8-4ACD-A131-7990486EF402}" type="pres">
      <dgm:prSet presAssocID="{66494CC0-92BC-4621-A747-D58BFDB0F5D9}" presName="descendantText" presStyleLbl="alignAcc1" presStyleIdx="0" presStyleCnt="2">
        <dgm:presLayoutVars>
          <dgm:bulletEnabled val="1"/>
        </dgm:presLayoutVars>
      </dgm:prSet>
      <dgm:spPr/>
    </dgm:pt>
    <dgm:pt modelId="{20666B14-D38C-49AB-8D02-2017792D7F8A}" type="pres">
      <dgm:prSet presAssocID="{25531374-2061-49D3-8BCE-804E675047D2}" presName="sp" presStyleCnt="0"/>
      <dgm:spPr/>
    </dgm:pt>
    <dgm:pt modelId="{D86DE0D8-0240-4F92-9E99-806543E33267}" type="pres">
      <dgm:prSet presAssocID="{FC60CCDA-C23D-4012-8E2A-B0180AB81E40}" presName="composite" presStyleCnt="0"/>
      <dgm:spPr/>
    </dgm:pt>
    <dgm:pt modelId="{D7740AA6-5DA7-45F6-BD4D-E11AFD76D67B}" type="pres">
      <dgm:prSet presAssocID="{FC60CCDA-C23D-4012-8E2A-B0180AB81E40}" presName="parentText" presStyleLbl="alignNode1" presStyleIdx="1" presStyleCnt="2">
        <dgm:presLayoutVars>
          <dgm:chMax val="1"/>
          <dgm:bulletEnabled val="1"/>
        </dgm:presLayoutVars>
      </dgm:prSet>
      <dgm:spPr/>
    </dgm:pt>
    <dgm:pt modelId="{C91F7AB7-22BE-4F33-A0A5-3FA7549AC2C1}" type="pres">
      <dgm:prSet presAssocID="{FC60CCDA-C23D-4012-8E2A-B0180AB81E40}" presName="descendantText" presStyleLbl="alignAcc1" presStyleIdx="1" presStyleCnt="2">
        <dgm:presLayoutVars>
          <dgm:bulletEnabled val="1"/>
        </dgm:presLayoutVars>
      </dgm:prSet>
      <dgm:spPr/>
    </dgm:pt>
  </dgm:ptLst>
  <dgm:cxnLst>
    <dgm:cxn modelId="{D82C631B-EEA1-4143-A73A-6B74750E9F03}" srcId="{55445755-6ECB-43A4-9FF4-EF7E2F7F2795}" destId="{66494CC0-92BC-4621-A747-D58BFDB0F5D9}" srcOrd="0" destOrd="0" parTransId="{20F97A04-620D-4869-A921-78206DF51631}" sibTransId="{25531374-2061-49D3-8BCE-804E675047D2}"/>
    <dgm:cxn modelId="{4FE2A725-7097-4CC8-BA33-72FF571CDB8A}" type="presOf" srcId="{66494CC0-92BC-4621-A747-D58BFDB0F5D9}" destId="{7DD2B7F3-D840-43C7-9457-791E83D2E8FE}" srcOrd="0" destOrd="0" presId="urn:microsoft.com/office/officeart/2005/8/layout/chevron2"/>
    <dgm:cxn modelId="{822A963C-E277-4D43-A1BA-F4E1E2A63FB6}" type="presOf" srcId="{C9B38B82-3DA5-4DD9-A698-68D582C70A0D}" destId="{C53CE8EE-E0C8-4ACD-A131-7990486EF402}" srcOrd="0" destOrd="1" presId="urn:microsoft.com/office/officeart/2005/8/layout/chevron2"/>
    <dgm:cxn modelId="{A4C4393D-7281-4CD6-B6B8-F1E8973C19E1}" type="presOf" srcId="{1E017D63-D22C-4B86-91F3-19C53BF4C26E}" destId="{C91F7AB7-22BE-4F33-A0A5-3FA7549AC2C1}" srcOrd="0" destOrd="0" presId="urn:microsoft.com/office/officeart/2005/8/layout/chevron2"/>
    <dgm:cxn modelId="{E40D1967-DEA7-4F8A-BD2C-E0529536B66D}" type="presOf" srcId="{FC60CCDA-C23D-4012-8E2A-B0180AB81E40}" destId="{D7740AA6-5DA7-45F6-BD4D-E11AFD76D67B}" srcOrd="0" destOrd="0" presId="urn:microsoft.com/office/officeart/2005/8/layout/chevron2"/>
    <dgm:cxn modelId="{29EFA06C-0520-403C-8EFF-CD227B083F43}" srcId="{FC60CCDA-C23D-4012-8E2A-B0180AB81E40}" destId="{1E017D63-D22C-4B86-91F3-19C53BF4C26E}" srcOrd="0" destOrd="0" parTransId="{A1C35BE5-F416-45C3-B84A-F4E33DD045C6}" sibTransId="{5378C887-1430-4C4B-AD1F-AA4292BEEAC7}"/>
    <dgm:cxn modelId="{9E5E924D-3551-460A-B86D-784BB165ADFF}" srcId="{66494CC0-92BC-4621-A747-D58BFDB0F5D9}" destId="{8090D2C1-0E03-4ECC-A26F-54DC502E8057}" srcOrd="0" destOrd="0" parTransId="{06C9C295-07E6-4AB5-99C7-14BF7D42C50D}" sibTransId="{DED5586C-5A9A-494A-A4C5-330B0CD126B3}"/>
    <dgm:cxn modelId="{91D79A54-7793-40FE-8CED-EF73F8171178}" type="presOf" srcId="{55445755-6ECB-43A4-9FF4-EF7E2F7F2795}" destId="{E6C027AE-F0F3-4692-AC52-A5A6DDF563D9}" srcOrd="0" destOrd="0" presId="urn:microsoft.com/office/officeart/2005/8/layout/chevron2"/>
    <dgm:cxn modelId="{D02F3677-E75E-4797-97C2-7A167D133E6F}" type="presOf" srcId="{8090D2C1-0E03-4ECC-A26F-54DC502E8057}" destId="{C53CE8EE-E0C8-4ACD-A131-7990486EF402}" srcOrd="0" destOrd="0" presId="urn:microsoft.com/office/officeart/2005/8/layout/chevron2"/>
    <dgm:cxn modelId="{7E835D78-77C9-4C9E-BE23-9985DC8A5ABD}" type="presOf" srcId="{FB3258A3-1A6C-4D98-93C3-A98318A9E94C}" destId="{C91F7AB7-22BE-4F33-A0A5-3FA7549AC2C1}" srcOrd="0" destOrd="1" presId="urn:microsoft.com/office/officeart/2005/8/layout/chevron2"/>
    <dgm:cxn modelId="{7DB88A79-81C9-4C01-BD25-3DF1DCAC11E4}" srcId="{FC60CCDA-C23D-4012-8E2A-B0180AB81E40}" destId="{FB3258A3-1A6C-4D98-93C3-A98318A9E94C}" srcOrd="1" destOrd="0" parTransId="{E4538AFC-842F-48B5-967A-5CE2AC67844E}" sibTransId="{0413553C-1596-4542-AFE2-B01B62DA53E5}"/>
    <dgm:cxn modelId="{88D8F0C1-AC3B-4AB0-8826-D78BE7C2A927}" srcId="{66494CC0-92BC-4621-A747-D58BFDB0F5D9}" destId="{C9B38B82-3DA5-4DD9-A698-68D582C70A0D}" srcOrd="1" destOrd="0" parTransId="{FD663E5D-72CA-4261-B60F-7056227C79AD}" sibTransId="{1CD4D7EF-C623-44DB-B71A-7CA5CB5A916C}"/>
    <dgm:cxn modelId="{CA27C7EC-28EA-45FF-BD76-28293F669AC1}" srcId="{55445755-6ECB-43A4-9FF4-EF7E2F7F2795}" destId="{FC60CCDA-C23D-4012-8E2A-B0180AB81E40}" srcOrd="1" destOrd="0" parTransId="{ABBEA371-C049-4C0C-99EC-43E4203B2CCF}" sibTransId="{14EA5CB3-63EB-4E3B-A58F-0A860F171056}"/>
    <dgm:cxn modelId="{81D6F9C2-391C-43FE-A644-31CB3D30F9B0}" type="presParOf" srcId="{E6C027AE-F0F3-4692-AC52-A5A6DDF563D9}" destId="{91CEFF1D-8FC5-4D6E-AB0D-E7284746FDA9}" srcOrd="0" destOrd="0" presId="urn:microsoft.com/office/officeart/2005/8/layout/chevron2"/>
    <dgm:cxn modelId="{79B1DEF9-4BB0-46C5-85BB-CD12887FAB08}" type="presParOf" srcId="{91CEFF1D-8FC5-4D6E-AB0D-E7284746FDA9}" destId="{7DD2B7F3-D840-43C7-9457-791E83D2E8FE}" srcOrd="0" destOrd="0" presId="urn:microsoft.com/office/officeart/2005/8/layout/chevron2"/>
    <dgm:cxn modelId="{4EDF1EB3-9BD1-4B73-A783-2C8A43E83D66}" type="presParOf" srcId="{91CEFF1D-8FC5-4D6E-AB0D-E7284746FDA9}" destId="{C53CE8EE-E0C8-4ACD-A131-7990486EF402}" srcOrd="1" destOrd="0" presId="urn:microsoft.com/office/officeart/2005/8/layout/chevron2"/>
    <dgm:cxn modelId="{09D805A9-1BDD-4644-866E-90362045C803}" type="presParOf" srcId="{E6C027AE-F0F3-4692-AC52-A5A6DDF563D9}" destId="{20666B14-D38C-49AB-8D02-2017792D7F8A}" srcOrd="1" destOrd="0" presId="urn:microsoft.com/office/officeart/2005/8/layout/chevron2"/>
    <dgm:cxn modelId="{16B3166D-8D14-488A-B6E3-22FD78C6CB50}" type="presParOf" srcId="{E6C027AE-F0F3-4692-AC52-A5A6DDF563D9}" destId="{D86DE0D8-0240-4F92-9E99-806543E33267}" srcOrd="2" destOrd="0" presId="urn:microsoft.com/office/officeart/2005/8/layout/chevron2"/>
    <dgm:cxn modelId="{AE6A600F-8BB0-48F8-A4E0-3B08873D4BE8}" type="presParOf" srcId="{D86DE0D8-0240-4F92-9E99-806543E33267}" destId="{D7740AA6-5DA7-45F6-BD4D-E11AFD76D67B}" srcOrd="0" destOrd="0" presId="urn:microsoft.com/office/officeart/2005/8/layout/chevron2"/>
    <dgm:cxn modelId="{79BCBC39-69B2-494E-B91C-6FDD2FCF57A2}" type="presParOf" srcId="{D86DE0D8-0240-4F92-9E99-806543E33267}" destId="{C91F7AB7-22BE-4F33-A0A5-3FA7549AC2C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337792-7A12-41C2-A714-10F32DF077B9}" type="doc">
      <dgm:prSet loTypeId="urn:microsoft.com/office/officeart/2005/8/layout/target3" loCatId="relationship" qsTypeId="urn:microsoft.com/office/officeart/2005/8/quickstyle/simple1" qsCatId="simple" csTypeId="urn:microsoft.com/office/officeart/2005/8/colors/accent3_1" csCatId="accent3" phldr="1"/>
      <dgm:spPr/>
      <dgm:t>
        <a:bodyPr/>
        <a:lstStyle/>
        <a:p>
          <a:endParaRPr lang="kk-KZ"/>
        </a:p>
      </dgm:t>
    </dgm:pt>
    <dgm:pt modelId="{E4B35731-5AA1-4EDC-918B-94CECEFC0C03}">
      <dgm:prSet phldrT="[Текст]"/>
      <dgm:spPr/>
      <dgm:t>
        <a:bodyPr/>
        <a:lstStyle/>
        <a:p>
          <a:pPr algn="just"/>
          <a:r>
            <a:rPr lang="kk-KZ">
              <a:latin typeface="Times New Roman" panose="02020603050405020304" pitchFamily="18" charset="0"/>
              <a:cs typeface="Times New Roman" panose="02020603050405020304" pitchFamily="18" charset="0"/>
            </a:rPr>
            <a:t>1) нөлдеу командалары. Әрбір n=1, 2 үшін ... Z(n) нөлдеу командасы бар. Z(N) командасын орындау кезінде RN тіркелімінің мазмұны 0-ге ауыстырылады. Қалған тіркелімдер өзгеріссіз қалады. Біз МНР реакциясын Z(n) командасына 0 RN немесе rn := 0 деп жазамыз.</a:t>
          </a:r>
          <a:endParaRPr lang="kk-KZ" dirty="0"/>
        </a:p>
      </dgm:t>
    </dgm:pt>
    <dgm:pt modelId="{17FB97F4-2EA0-44E0-8BB8-9BDD19E7358D}" type="parTrans" cxnId="{9CA7A32F-3586-453C-BAD7-497748572273}">
      <dgm:prSet/>
      <dgm:spPr/>
      <dgm:t>
        <a:bodyPr/>
        <a:lstStyle/>
        <a:p>
          <a:endParaRPr lang="kk-KZ"/>
        </a:p>
      </dgm:t>
    </dgm:pt>
    <dgm:pt modelId="{236031D7-1FDE-4AD6-A502-31A8C07B9EDE}" type="sibTrans" cxnId="{9CA7A32F-3586-453C-BAD7-497748572273}">
      <dgm:prSet/>
      <dgm:spPr/>
      <dgm:t>
        <a:bodyPr/>
        <a:lstStyle/>
        <a:p>
          <a:endParaRPr lang="kk-KZ"/>
        </a:p>
      </dgm:t>
    </dgm:pt>
    <dgm:pt modelId="{9DDAD248-AA55-4461-9899-CCF9C894F349}">
      <dgm:prSet phldrT="[Текст]"/>
      <dgm:spPr/>
      <dgm:t>
        <a:bodyPr/>
        <a:lstStyle/>
        <a:p>
          <a:pPr algn="just"/>
          <a:r>
            <a:rPr lang="kk-KZ" dirty="0">
              <a:latin typeface="Times New Roman" panose="02020603050405020304" pitchFamily="18" charset="0"/>
              <a:cs typeface="Times New Roman" panose="02020603050405020304" pitchFamily="18" charset="0"/>
            </a:rPr>
            <a:t>2) бірлікті қосу командалары. Әрбір n=1, 2 үшін ... S(n) командалары бар. S(N) МНР командасының әрекетімен Rn 1-ге көбейтеді. Қалған тіркелімдер өзгеріссіз қалады. S(n) командасына Реакция rn+1 RN немесе RN ретінде жазылуы мүмкін:=rn+1.</a:t>
          </a:r>
          <a:endParaRPr lang="kk-KZ" dirty="0"/>
        </a:p>
      </dgm:t>
    </dgm:pt>
    <dgm:pt modelId="{3516F4A6-10DC-4785-9EC9-7424B662EE84}" type="parTrans" cxnId="{EC268AF2-4E51-4035-9361-CF1FB20DA29F}">
      <dgm:prSet/>
      <dgm:spPr/>
      <dgm:t>
        <a:bodyPr/>
        <a:lstStyle/>
        <a:p>
          <a:endParaRPr lang="kk-KZ"/>
        </a:p>
      </dgm:t>
    </dgm:pt>
    <dgm:pt modelId="{EF992C82-076F-4343-9C95-DEFFD9E4BA74}" type="sibTrans" cxnId="{EC268AF2-4E51-4035-9361-CF1FB20DA29F}">
      <dgm:prSet/>
      <dgm:spPr/>
      <dgm:t>
        <a:bodyPr/>
        <a:lstStyle/>
        <a:p>
          <a:endParaRPr lang="kk-KZ"/>
        </a:p>
      </dgm:t>
    </dgm:pt>
    <dgm:pt modelId="{623D717F-FD8D-4B23-BBA1-0770F64264D5}" type="pres">
      <dgm:prSet presAssocID="{08337792-7A12-41C2-A714-10F32DF077B9}" presName="Name0" presStyleCnt="0">
        <dgm:presLayoutVars>
          <dgm:chMax val="7"/>
          <dgm:dir/>
          <dgm:animLvl val="lvl"/>
          <dgm:resizeHandles val="exact"/>
        </dgm:presLayoutVars>
      </dgm:prSet>
      <dgm:spPr/>
    </dgm:pt>
    <dgm:pt modelId="{5436C61D-ABA0-4A9C-BCEE-C7B7CF9E9832}" type="pres">
      <dgm:prSet presAssocID="{E4B35731-5AA1-4EDC-918B-94CECEFC0C03}" presName="circle1" presStyleLbl="node1" presStyleIdx="0" presStyleCnt="2"/>
      <dgm:spPr/>
    </dgm:pt>
    <dgm:pt modelId="{8C150231-1BC8-4089-941C-863ACF7E2D2C}" type="pres">
      <dgm:prSet presAssocID="{E4B35731-5AA1-4EDC-918B-94CECEFC0C03}" presName="space" presStyleCnt="0"/>
      <dgm:spPr/>
    </dgm:pt>
    <dgm:pt modelId="{FDE95D71-9F71-4B24-8D13-73BC80377612}" type="pres">
      <dgm:prSet presAssocID="{E4B35731-5AA1-4EDC-918B-94CECEFC0C03}" presName="rect1" presStyleLbl="alignAcc1" presStyleIdx="0" presStyleCnt="2" custScaleX="118000"/>
      <dgm:spPr/>
    </dgm:pt>
    <dgm:pt modelId="{F18342A3-06B0-4A50-8F19-D8F142F3F53D}" type="pres">
      <dgm:prSet presAssocID="{9DDAD248-AA55-4461-9899-CCF9C894F349}" presName="vertSpace2" presStyleLbl="node1" presStyleIdx="0" presStyleCnt="2"/>
      <dgm:spPr/>
    </dgm:pt>
    <dgm:pt modelId="{9457F9E9-6057-448C-B4B1-A82198906D49}" type="pres">
      <dgm:prSet presAssocID="{9DDAD248-AA55-4461-9899-CCF9C894F349}" presName="circle2" presStyleLbl="node1" presStyleIdx="1" presStyleCnt="2"/>
      <dgm:spPr/>
    </dgm:pt>
    <dgm:pt modelId="{9096812D-A250-4A38-A8B0-5F1DC82D5831}" type="pres">
      <dgm:prSet presAssocID="{9DDAD248-AA55-4461-9899-CCF9C894F349}" presName="rect2" presStyleLbl="alignAcc1" presStyleIdx="1" presStyleCnt="2" custScaleX="118674"/>
      <dgm:spPr/>
    </dgm:pt>
    <dgm:pt modelId="{22CB59C9-7E37-452C-8F22-7D3885930B77}" type="pres">
      <dgm:prSet presAssocID="{E4B35731-5AA1-4EDC-918B-94CECEFC0C03}" presName="rect1ParTxNoCh" presStyleLbl="alignAcc1" presStyleIdx="1" presStyleCnt="2">
        <dgm:presLayoutVars>
          <dgm:chMax val="1"/>
          <dgm:bulletEnabled val="1"/>
        </dgm:presLayoutVars>
      </dgm:prSet>
      <dgm:spPr/>
    </dgm:pt>
    <dgm:pt modelId="{430A067B-DEA5-4104-8C51-DD8AFCC1440B}" type="pres">
      <dgm:prSet presAssocID="{9DDAD248-AA55-4461-9899-CCF9C894F349}" presName="rect2ParTxNoCh" presStyleLbl="alignAcc1" presStyleIdx="1" presStyleCnt="2">
        <dgm:presLayoutVars>
          <dgm:chMax val="1"/>
          <dgm:bulletEnabled val="1"/>
        </dgm:presLayoutVars>
      </dgm:prSet>
      <dgm:spPr/>
    </dgm:pt>
  </dgm:ptLst>
  <dgm:cxnLst>
    <dgm:cxn modelId="{9CA7A32F-3586-453C-BAD7-497748572273}" srcId="{08337792-7A12-41C2-A714-10F32DF077B9}" destId="{E4B35731-5AA1-4EDC-918B-94CECEFC0C03}" srcOrd="0" destOrd="0" parTransId="{17FB97F4-2EA0-44E0-8BB8-9BDD19E7358D}" sibTransId="{236031D7-1FDE-4AD6-A502-31A8C07B9EDE}"/>
    <dgm:cxn modelId="{51A44F41-18C3-4F70-9CA4-2C79E5406E50}" type="presOf" srcId="{9DDAD248-AA55-4461-9899-CCF9C894F349}" destId="{9096812D-A250-4A38-A8B0-5F1DC82D5831}" srcOrd="0" destOrd="0" presId="urn:microsoft.com/office/officeart/2005/8/layout/target3"/>
    <dgm:cxn modelId="{812B3ECA-1442-4DFE-A79E-DC1136ECCAFB}" type="presOf" srcId="{9DDAD248-AA55-4461-9899-CCF9C894F349}" destId="{430A067B-DEA5-4104-8C51-DD8AFCC1440B}" srcOrd="1" destOrd="0" presId="urn:microsoft.com/office/officeart/2005/8/layout/target3"/>
    <dgm:cxn modelId="{B8BBFCDB-22AA-41DC-B363-9538BA637A3A}" type="presOf" srcId="{08337792-7A12-41C2-A714-10F32DF077B9}" destId="{623D717F-FD8D-4B23-BBA1-0770F64264D5}" srcOrd="0" destOrd="0" presId="urn:microsoft.com/office/officeart/2005/8/layout/target3"/>
    <dgm:cxn modelId="{88EF58E0-757A-4CA1-B187-46C103C0A0AB}" type="presOf" srcId="{E4B35731-5AA1-4EDC-918B-94CECEFC0C03}" destId="{FDE95D71-9F71-4B24-8D13-73BC80377612}" srcOrd="0" destOrd="0" presId="urn:microsoft.com/office/officeart/2005/8/layout/target3"/>
    <dgm:cxn modelId="{94E5A1ED-F9A3-47A6-9F43-C12DDBC64314}" type="presOf" srcId="{E4B35731-5AA1-4EDC-918B-94CECEFC0C03}" destId="{22CB59C9-7E37-452C-8F22-7D3885930B77}" srcOrd="1" destOrd="0" presId="urn:microsoft.com/office/officeart/2005/8/layout/target3"/>
    <dgm:cxn modelId="{EC268AF2-4E51-4035-9361-CF1FB20DA29F}" srcId="{08337792-7A12-41C2-A714-10F32DF077B9}" destId="{9DDAD248-AA55-4461-9899-CCF9C894F349}" srcOrd="1" destOrd="0" parTransId="{3516F4A6-10DC-4785-9EC9-7424B662EE84}" sibTransId="{EF992C82-076F-4343-9C95-DEFFD9E4BA74}"/>
    <dgm:cxn modelId="{1E97E305-D73B-4660-8EE5-B32B3F82EEBF}" type="presParOf" srcId="{623D717F-FD8D-4B23-BBA1-0770F64264D5}" destId="{5436C61D-ABA0-4A9C-BCEE-C7B7CF9E9832}" srcOrd="0" destOrd="0" presId="urn:microsoft.com/office/officeart/2005/8/layout/target3"/>
    <dgm:cxn modelId="{53B3F5DD-110A-4CF1-88C1-7944C2911F9A}" type="presParOf" srcId="{623D717F-FD8D-4B23-BBA1-0770F64264D5}" destId="{8C150231-1BC8-4089-941C-863ACF7E2D2C}" srcOrd="1" destOrd="0" presId="urn:microsoft.com/office/officeart/2005/8/layout/target3"/>
    <dgm:cxn modelId="{869F76A8-908C-4E8E-99FC-EF8C7C1136E9}" type="presParOf" srcId="{623D717F-FD8D-4B23-BBA1-0770F64264D5}" destId="{FDE95D71-9F71-4B24-8D13-73BC80377612}" srcOrd="2" destOrd="0" presId="urn:microsoft.com/office/officeart/2005/8/layout/target3"/>
    <dgm:cxn modelId="{66FA0804-EBA2-45BC-A69C-D7F0226FE9BB}" type="presParOf" srcId="{623D717F-FD8D-4B23-BBA1-0770F64264D5}" destId="{F18342A3-06B0-4A50-8F19-D8F142F3F53D}" srcOrd="3" destOrd="0" presId="urn:microsoft.com/office/officeart/2005/8/layout/target3"/>
    <dgm:cxn modelId="{FDA67448-2AFA-4BD6-A274-79EF32125DC3}" type="presParOf" srcId="{623D717F-FD8D-4B23-BBA1-0770F64264D5}" destId="{9457F9E9-6057-448C-B4B1-A82198906D49}" srcOrd="4" destOrd="0" presId="urn:microsoft.com/office/officeart/2005/8/layout/target3"/>
    <dgm:cxn modelId="{C423E16B-E6C2-491E-BC46-E64F60D0480D}" type="presParOf" srcId="{623D717F-FD8D-4B23-BBA1-0770F64264D5}" destId="{9096812D-A250-4A38-A8B0-5F1DC82D5831}" srcOrd="5" destOrd="0" presId="urn:microsoft.com/office/officeart/2005/8/layout/target3"/>
    <dgm:cxn modelId="{03C02B3E-1ED7-41E2-BB61-FC0ED76A3A17}" type="presParOf" srcId="{623D717F-FD8D-4B23-BBA1-0770F64264D5}" destId="{22CB59C9-7E37-452C-8F22-7D3885930B77}" srcOrd="6" destOrd="0" presId="urn:microsoft.com/office/officeart/2005/8/layout/target3"/>
    <dgm:cxn modelId="{3C0D3BE2-B533-40AD-9C57-3135B1224E0D}" type="presParOf" srcId="{623D717F-FD8D-4B23-BBA1-0770F64264D5}" destId="{430A067B-DEA5-4104-8C51-DD8AFCC1440B}"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3DCAEA-5282-47CF-AC65-EFFB83A8D3AC}" type="doc">
      <dgm:prSet loTypeId="urn:microsoft.com/office/officeart/2005/8/layout/target3" loCatId="relationship" qsTypeId="urn:microsoft.com/office/officeart/2005/8/quickstyle/simple1" qsCatId="simple" csTypeId="urn:microsoft.com/office/officeart/2005/8/colors/accent3_1" csCatId="accent3" phldr="1"/>
      <dgm:spPr/>
      <dgm:t>
        <a:bodyPr/>
        <a:lstStyle/>
        <a:p>
          <a:endParaRPr lang="kk-KZ"/>
        </a:p>
      </dgm:t>
    </dgm:pt>
    <dgm:pt modelId="{800B7951-A4EB-41AE-B04E-275C265AFF39}">
      <dgm:prSet phldrT="[Текст]"/>
      <dgm:spPr/>
      <dgm:t>
        <a:bodyPr/>
        <a:lstStyle/>
        <a:p>
          <a:r>
            <a:rPr lang="kk-KZ" dirty="0">
              <a:latin typeface="Times New Roman" panose="02020603050405020304" pitchFamily="18" charset="0"/>
              <a:cs typeface="Times New Roman" panose="02020603050405020304" pitchFamily="18" charset="0"/>
            </a:rPr>
            <a:t>3) бағыттау командалары. Табиғи сандардың әр жұбы үшін (m, n) T(m, n) бағыттау командасы бар. T(m, n) командасын орындай отырып, МНР RN тіркелімінің мазмұнын Rm ішіндегі rm санына ауыстырады. Барлық басқа регистрлер, Rm, өзгертілмейді.</a:t>
          </a:r>
          <a:endParaRPr lang="kk-KZ" dirty="0"/>
        </a:p>
      </dgm:t>
    </dgm:pt>
    <dgm:pt modelId="{32F253BD-827C-4B21-A1F0-43F9E24CF310}" type="parTrans" cxnId="{ED83CD9B-6D65-4A9A-BC42-1A156D4B20FE}">
      <dgm:prSet/>
      <dgm:spPr/>
      <dgm:t>
        <a:bodyPr/>
        <a:lstStyle/>
        <a:p>
          <a:endParaRPr lang="kk-KZ"/>
        </a:p>
      </dgm:t>
    </dgm:pt>
    <dgm:pt modelId="{AD3F9373-D380-4930-A4B0-35733E22EB65}" type="sibTrans" cxnId="{ED83CD9B-6D65-4A9A-BC42-1A156D4B20FE}">
      <dgm:prSet/>
      <dgm:spPr/>
      <dgm:t>
        <a:bodyPr/>
        <a:lstStyle/>
        <a:p>
          <a:endParaRPr lang="kk-KZ"/>
        </a:p>
      </dgm:t>
    </dgm:pt>
    <dgm:pt modelId="{0E8EB1A5-CB51-4605-BC02-6F6773172556}">
      <dgm:prSet phldrT="[Текст]"/>
      <dgm:spPr/>
      <dgm:t>
        <a:bodyPr/>
        <a:lstStyle/>
        <a:p>
          <a:r>
            <a:rPr lang="kk-KZ" dirty="0">
              <a:latin typeface="Times New Roman" panose="02020603050405020304" pitchFamily="18" charset="0"/>
              <a:cs typeface="Times New Roman" panose="02020603050405020304" pitchFamily="18" charset="0"/>
            </a:rPr>
            <a:t>4) шартты өту командалары. Бұл командалар тармақталған командаларды модельдейді. Табиғи сандардың әрбір үштігі үшін (m, N, q) J(m, n, q) командасы бар. J(m, n, q) командасын орындай отырып, МНР RM және Rn регистрлерінің мазмұнын салыстырады. Егер rm=rn болса, онда МНР командалар тізімінен q командасын орындауға көшеді; егер RM RN құрылғысы болса, МНР тізімдегі келесі команданы орындауға көшеді. Егер Шартты көшу мүмкін болмаса, p бағдарламасында q командасынан аз болғандықтан, МНР жұмысты тоқтатады.</a:t>
          </a:r>
          <a:endParaRPr lang="kk-KZ" dirty="0"/>
        </a:p>
      </dgm:t>
    </dgm:pt>
    <dgm:pt modelId="{4D7FBB79-BA3C-4751-B365-816F64DD2D55}" type="parTrans" cxnId="{B8E1C29C-9808-4562-9400-33D6D46EB180}">
      <dgm:prSet/>
      <dgm:spPr/>
      <dgm:t>
        <a:bodyPr/>
        <a:lstStyle/>
        <a:p>
          <a:endParaRPr lang="kk-KZ"/>
        </a:p>
      </dgm:t>
    </dgm:pt>
    <dgm:pt modelId="{BFA84BF8-9E0A-49C9-8D0B-B5EB6438EDEF}" type="sibTrans" cxnId="{B8E1C29C-9808-4562-9400-33D6D46EB180}">
      <dgm:prSet/>
      <dgm:spPr/>
      <dgm:t>
        <a:bodyPr/>
        <a:lstStyle/>
        <a:p>
          <a:endParaRPr lang="kk-KZ"/>
        </a:p>
      </dgm:t>
    </dgm:pt>
    <dgm:pt modelId="{601860C9-C470-4B89-B1D9-0B23B2FE574C}" type="pres">
      <dgm:prSet presAssocID="{013DCAEA-5282-47CF-AC65-EFFB83A8D3AC}" presName="Name0" presStyleCnt="0">
        <dgm:presLayoutVars>
          <dgm:chMax val="7"/>
          <dgm:dir/>
          <dgm:animLvl val="lvl"/>
          <dgm:resizeHandles val="exact"/>
        </dgm:presLayoutVars>
      </dgm:prSet>
      <dgm:spPr/>
    </dgm:pt>
    <dgm:pt modelId="{5F5505F5-0510-4E1E-8F7D-DE4AF23CD189}" type="pres">
      <dgm:prSet presAssocID="{800B7951-A4EB-41AE-B04E-275C265AFF39}" presName="circle1" presStyleLbl="node1" presStyleIdx="0" presStyleCnt="2"/>
      <dgm:spPr/>
    </dgm:pt>
    <dgm:pt modelId="{D03C76C9-D00F-4BA4-9902-3A6E16BCB3E1}" type="pres">
      <dgm:prSet presAssocID="{800B7951-A4EB-41AE-B04E-275C265AFF39}" presName="space" presStyleCnt="0"/>
      <dgm:spPr/>
    </dgm:pt>
    <dgm:pt modelId="{6F4954B9-4065-4CFD-9C78-0EDFFC19168A}" type="pres">
      <dgm:prSet presAssocID="{800B7951-A4EB-41AE-B04E-275C265AFF39}" presName="rect1" presStyleLbl="alignAcc1" presStyleIdx="0" presStyleCnt="2" custScaleX="118337"/>
      <dgm:spPr/>
    </dgm:pt>
    <dgm:pt modelId="{9674D12E-C8A1-4970-9374-C103B4C1F8A3}" type="pres">
      <dgm:prSet presAssocID="{0E8EB1A5-CB51-4605-BC02-6F6773172556}" presName="vertSpace2" presStyleLbl="node1" presStyleIdx="0" presStyleCnt="2"/>
      <dgm:spPr/>
    </dgm:pt>
    <dgm:pt modelId="{E19B25F2-4607-4243-B604-5E7C7581A97A}" type="pres">
      <dgm:prSet presAssocID="{0E8EB1A5-CB51-4605-BC02-6F6773172556}" presName="circle2" presStyleLbl="node1" presStyleIdx="1" presStyleCnt="2"/>
      <dgm:spPr/>
    </dgm:pt>
    <dgm:pt modelId="{60FA29FF-B182-4DFA-BC60-74BE8F3265F2}" type="pres">
      <dgm:prSet presAssocID="{0E8EB1A5-CB51-4605-BC02-6F6773172556}" presName="rect2" presStyleLbl="alignAcc1" presStyleIdx="1" presStyleCnt="2" custScaleX="118337" custScaleY="152600"/>
      <dgm:spPr/>
    </dgm:pt>
    <dgm:pt modelId="{7C0FD678-B692-48B5-B712-75955BC581E0}" type="pres">
      <dgm:prSet presAssocID="{800B7951-A4EB-41AE-B04E-275C265AFF39}" presName="rect1ParTxNoCh" presStyleLbl="alignAcc1" presStyleIdx="1" presStyleCnt="2">
        <dgm:presLayoutVars>
          <dgm:chMax val="1"/>
          <dgm:bulletEnabled val="1"/>
        </dgm:presLayoutVars>
      </dgm:prSet>
      <dgm:spPr/>
    </dgm:pt>
    <dgm:pt modelId="{C54939D1-F956-4DA8-879B-92CB8CFC410A}" type="pres">
      <dgm:prSet presAssocID="{0E8EB1A5-CB51-4605-BC02-6F6773172556}" presName="rect2ParTxNoCh" presStyleLbl="alignAcc1" presStyleIdx="1" presStyleCnt="2">
        <dgm:presLayoutVars>
          <dgm:chMax val="1"/>
          <dgm:bulletEnabled val="1"/>
        </dgm:presLayoutVars>
      </dgm:prSet>
      <dgm:spPr/>
    </dgm:pt>
  </dgm:ptLst>
  <dgm:cxnLst>
    <dgm:cxn modelId="{DE06975F-D329-43DF-A7D0-71BD0C2BCBA3}" type="presOf" srcId="{0E8EB1A5-CB51-4605-BC02-6F6773172556}" destId="{C54939D1-F956-4DA8-879B-92CB8CFC410A}" srcOrd="1" destOrd="0" presId="urn:microsoft.com/office/officeart/2005/8/layout/target3"/>
    <dgm:cxn modelId="{90636A6C-5B3C-4BBC-8ED9-B99B1234E265}" type="presOf" srcId="{013DCAEA-5282-47CF-AC65-EFFB83A8D3AC}" destId="{601860C9-C470-4B89-B1D9-0B23B2FE574C}" srcOrd="0" destOrd="0" presId="urn:microsoft.com/office/officeart/2005/8/layout/target3"/>
    <dgm:cxn modelId="{58235484-0E22-4528-A860-D776C809D77E}" type="presOf" srcId="{800B7951-A4EB-41AE-B04E-275C265AFF39}" destId="{6F4954B9-4065-4CFD-9C78-0EDFFC19168A}" srcOrd="0" destOrd="0" presId="urn:microsoft.com/office/officeart/2005/8/layout/target3"/>
    <dgm:cxn modelId="{ED83CD9B-6D65-4A9A-BC42-1A156D4B20FE}" srcId="{013DCAEA-5282-47CF-AC65-EFFB83A8D3AC}" destId="{800B7951-A4EB-41AE-B04E-275C265AFF39}" srcOrd="0" destOrd="0" parTransId="{32F253BD-827C-4B21-A1F0-43F9E24CF310}" sibTransId="{AD3F9373-D380-4930-A4B0-35733E22EB65}"/>
    <dgm:cxn modelId="{B8E1C29C-9808-4562-9400-33D6D46EB180}" srcId="{013DCAEA-5282-47CF-AC65-EFFB83A8D3AC}" destId="{0E8EB1A5-CB51-4605-BC02-6F6773172556}" srcOrd="1" destOrd="0" parTransId="{4D7FBB79-BA3C-4751-B365-816F64DD2D55}" sibTransId="{BFA84BF8-9E0A-49C9-8D0B-B5EB6438EDEF}"/>
    <dgm:cxn modelId="{1D25BAD0-91F5-4110-B03D-1D3BCBFFA8AF}" type="presOf" srcId="{0E8EB1A5-CB51-4605-BC02-6F6773172556}" destId="{60FA29FF-B182-4DFA-BC60-74BE8F3265F2}" srcOrd="0" destOrd="0" presId="urn:microsoft.com/office/officeart/2005/8/layout/target3"/>
    <dgm:cxn modelId="{0DD4E3DE-B49E-459E-A70E-C727E673DC03}" type="presOf" srcId="{800B7951-A4EB-41AE-B04E-275C265AFF39}" destId="{7C0FD678-B692-48B5-B712-75955BC581E0}" srcOrd="1" destOrd="0" presId="urn:microsoft.com/office/officeart/2005/8/layout/target3"/>
    <dgm:cxn modelId="{AA5ED77F-7CBF-4CF7-BF0A-703145C2FD9E}" type="presParOf" srcId="{601860C9-C470-4B89-B1D9-0B23B2FE574C}" destId="{5F5505F5-0510-4E1E-8F7D-DE4AF23CD189}" srcOrd="0" destOrd="0" presId="urn:microsoft.com/office/officeart/2005/8/layout/target3"/>
    <dgm:cxn modelId="{5529578D-1014-4C3C-BCFF-2224A0F9812F}" type="presParOf" srcId="{601860C9-C470-4B89-B1D9-0B23B2FE574C}" destId="{D03C76C9-D00F-4BA4-9902-3A6E16BCB3E1}" srcOrd="1" destOrd="0" presId="urn:microsoft.com/office/officeart/2005/8/layout/target3"/>
    <dgm:cxn modelId="{219E13ED-8BF8-4F89-A5E9-FE94E76D9823}" type="presParOf" srcId="{601860C9-C470-4B89-B1D9-0B23B2FE574C}" destId="{6F4954B9-4065-4CFD-9C78-0EDFFC19168A}" srcOrd="2" destOrd="0" presId="urn:microsoft.com/office/officeart/2005/8/layout/target3"/>
    <dgm:cxn modelId="{DE51190D-6D6E-4E01-A952-032182A22AB2}" type="presParOf" srcId="{601860C9-C470-4B89-B1D9-0B23B2FE574C}" destId="{9674D12E-C8A1-4970-9374-C103B4C1F8A3}" srcOrd="3" destOrd="0" presId="urn:microsoft.com/office/officeart/2005/8/layout/target3"/>
    <dgm:cxn modelId="{C76CD821-819F-49EB-AB99-8DED16173A12}" type="presParOf" srcId="{601860C9-C470-4B89-B1D9-0B23B2FE574C}" destId="{E19B25F2-4607-4243-B604-5E7C7581A97A}" srcOrd="4" destOrd="0" presId="urn:microsoft.com/office/officeart/2005/8/layout/target3"/>
    <dgm:cxn modelId="{48D250CA-BF11-43C9-8CE5-1BDE9BE62F28}" type="presParOf" srcId="{601860C9-C470-4B89-B1D9-0B23B2FE574C}" destId="{60FA29FF-B182-4DFA-BC60-74BE8F3265F2}" srcOrd="5" destOrd="0" presId="urn:microsoft.com/office/officeart/2005/8/layout/target3"/>
    <dgm:cxn modelId="{32071BA3-9101-46F5-8F5B-53E7B1624D31}" type="presParOf" srcId="{601860C9-C470-4B89-B1D9-0B23B2FE574C}" destId="{7C0FD678-B692-48B5-B712-75955BC581E0}" srcOrd="6" destOrd="0" presId="urn:microsoft.com/office/officeart/2005/8/layout/target3"/>
    <dgm:cxn modelId="{189D942C-AD84-4D64-8DB5-F355D21E88E0}" type="presParOf" srcId="{601860C9-C470-4B89-B1D9-0B23B2FE574C}" destId="{C54939D1-F956-4DA8-879B-92CB8CFC410A}" srcOrd="7"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41A38-DD76-4FCF-BD67-68FF863D2FD2}">
      <dsp:nvSpPr>
        <dsp:cNvPr id="0" name=""/>
        <dsp:cNvSpPr/>
      </dsp:nvSpPr>
      <dsp:spPr>
        <a:xfrm>
          <a:off x="3358753" y="2519"/>
          <a:ext cx="1851445" cy="120343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solidFill>
                <a:srgbClr val="002060"/>
              </a:solidFill>
              <a:latin typeface="Times New Roman" panose="02020603050405020304" pitchFamily="18" charset="0"/>
              <a:cs typeface="Times New Roman" panose="02020603050405020304" pitchFamily="18" charset="0"/>
            </a:rPr>
            <a:t>Қаржылық уақыт қатарларын болжау</a:t>
          </a:r>
        </a:p>
      </dsp:txBody>
      <dsp:txXfrm>
        <a:off x="3417500" y="61266"/>
        <a:ext cx="1733951" cy="1085945"/>
      </dsp:txXfrm>
    </dsp:sp>
    <dsp:sp modelId="{B04287BA-CC51-43C0-B9E2-B38D2C3BD408}">
      <dsp:nvSpPr>
        <dsp:cNvPr id="0" name=""/>
        <dsp:cNvSpPr/>
      </dsp:nvSpPr>
      <dsp:spPr>
        <a:xfrm>
          <a:off x="2296427" y="604239"/>
          <a:ext cx="3976096" cy="3976096"/>
        </a:xfrm>
        <a:custGeom>
          <a:avLst/>
          <a:gdLst/>
          <a:ahLst/>
          <a:cxnLst/>
          <a:rect l="0" t="0" r="0" b="0"/>
          <a:pathLst>
            <a:path>
              <a:moveTo>
                <a:pt x="2927105" y="235761"/>
              </a:moveTo>
              <a:arcTo wR="1988048" hR="1988048" stAng="17891221" swAng="2625595"/>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F29A3F-5DD2-41E3-BE14-234C7B86B9EB}">
      <dsp:nvSpPr>
        <dsp:cNvPr id="0" name=""/>
        <dsp:cNvSpPr/>
      </dsp:nvSpPr>
      <dsp:spPr>
        <a:xfrm>
          <a:off x="5346801" y="1990568"/>
          <a:ext cx="1851445" cy="120343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solidFill>
                <a:srgbClr val="002060"/>
              </a:solidFill>
              <a:latin typeface="Times New Roman" panose="02020603050405020304" pitchFamily="18" charset="0"/>
              <a:cs typeface="Times New Roman" panose="02020603050405020304" pitchFamily="18" charset="0"/>
            </a:rPr>
            <a:t>Психодиагностика</a:t>
          </a:r>
        </a:p>
      </dsp:txBody>
      <dsp:txXfrm>
        <a:off x="5405548" y="2049315"/>
        <a:ext cx="1733951" cy="1085945"/>
      </dsp:txXfrm>
    </dsp:sp>
    <dsp:sp modelId="{DBFCE1D4-DDC6-46D1-9872-31BC5A581442}">
      <dsp:nvSpPr>
        <dsp:cNvPr id="0" name=""/>
        <dsp:cNvSpPr/>
      </dsp:nvSpPr>
      <dsp:spPr>
        <a:xfrm>
          <a:off x="2296427" y="604239"/>
          <a:ext cx="3976096" cy="3976096"/>
        </a:xfrm>
        <a:custGeom>
          <a:avLst/>
          <a:gdLst/>
          <a:ahLst/>
          <a:cxnLst/>
          <a:rect l="0" t="0" r="0" b="0"/>
          <a:pathLst>
            <a:path>
              <a:moveTo>
                <a:pt x="3878225" y="2604139"/>
              </a:moveTo>
              <a:arcTo wR="1988048" hR="1988048" stAng="1083184" swAng="2625595"/>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B1942C-8604-435A-804F-5DA6AC2C42BB}">
      <dsp:nvSpPr>
        <dsp:cNvPr id="0" name=""/>
        <dsp:cNvSpPr/>
      </dsp:nvSpPr>
      <dsp:spPr>
        <a:xfrm>
          <a:off x="3358753" y="3978616"/>
          <a:ext cx="1851445" cy="120343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solidFill>
                <a:srgbClr val="002060"/>
              </a:solidFill>
              <a:latin typeface="Times New Roman" panose="02020603050405020304" pitchFamily="18" charset="0"/>
              <a:cs typeface="Times New Roman" panose="02020603050405020304" pitchFamily="18" charset="0"/>
            </a:rPr>
            <a:t>Хемоинформатика</a:t>
          </a:r>
        </a:p>
      </dsp:txBody>
      <dsp:txXfrm>
        <a:off x="3417500" y="4037363"/>
        <a:ext cx="1733951" cy="1085945"/>
      </dsp:txXfrm>
    </dsp:sp>
    <dsp:sp modelId="{1F35127E-7ABB-4860-B917-CF647E4DEDCF}">
      <dsp:nvSpPr>
        <dsp:cNvPr id="0" name=""/>
        <dsp:cNvSpPr/>
      </dsp:nvSpPr>
      <dsp:spPr>
        <a:xfrm>
          <a:off x="2296427" y="604239"/>
          <a:ext cx="3976096" cy="3976096"/>
        </a:xfrm>
        <a:custGeom>
          <a:avLst/>
          <a:gdLst/>
          <a:ahLst/>
          <a:cxnLst/>
          <a:rect l="0" t="0" r="0" b="0"/>
          <a:pathLst>
            <a:path>
              <a:moveTo>
                <a:pt x="1048991" y="3740335"/>
              </a:moveTo>
              <a:arcTo wR="1988048" hR="1988048" stAng="7091221" swAng="2625595"/>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98E195-F8DF-40E0-AD2F-B456245307CC}">
      <dsp:nvSpPr>
        <dsp:cNvPr id="0" name=""/>
        <dsp:cNvSpPr/>
      </dsp:nvSpPr>
      <dsp:spPr>
        <a:xfrm>
          <a:off x="1370704" y="1990568"/>
          <a:ext cx="1851445" cy="120343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solidFill>
                <a:srgbClr val="002060"/>
              </a:solidFill>
              <a:latin typeface="Times New Roman" panose="02020603050405020304" pitchFamily="18" charset="0"/>
              <a:cs typeface="Times New Roman" panose="02020603050405020304" pitchFamily="18" charset="0"/>
            </a:rPr>
            <a:t>Нейробасқару</a:t>
          </a:r>
          <a:br>
            <a:rPr lang="kk-KZ" sz="1600" kern="1200" dirty="0">
              <a:solidFill>
                <a:srgbClr val="002060"/>
              </a:solidFill>
              <a:latin typeface="Times New Roman" panose="02020603050405020304" pitchFamily="18" charset="0"/>
              <a:cs typeface="Times New Roman" panose="02020603050405020304" pitchFamily="18" charset="0"/>
            </a:rPr>
          </a:br>
          <a:endParaRPr lang="kk-KZ" sz="1600" kern="1200" dirty="0">
            <a:solidFill>
              <a:srgbClr val="002060"/>
            </a:solidFill>
            <a:latin typeface="Times New Roman" panose="02020603050405020304" pitchFamily="18" charset="0"/>
            <a:cs typeface="Times New Roman" panose="02020603050405020304" pitchFamily="18" charset="0"/>
          </a:endParaRPr>
        </a:p>
      </dsp:txBody>
      <dsp:txXfrm>
        <a:off x="1429451" y="2049315"/>
        <a:ext cx="1733951" cy="1085945"/>
      </dsp:txXfrm>
    </dsp:sp>
    <dsp:sp modelId="{1BB96D93-8A60-43AA-94A1-F1DB64251316}">
      <dsp:nvSpPr>
        <dsp:cNvPr id="0" name=""/>
        <dsp:cNvSpPr/>
      </dsp:nvSpPr>
      <dsp:spPr>
        <a:xfrm>
          <a:off x="2296427" y="604239"/>
          <a:ext cx="3976096" cy="3976096"/>
        </a:xfrm>
        <a:custGeom>
          <a:avLst/>
          <a:gdLst/>
          <a:ahLst/>
          <a:cxnLst/>
          <a:rect l="0" t="0" r="0" b="0"/>
          <a:pathLst>
            <a:path>
              <a:moveTo>
                <a:pt x="97871" y="1371956"/>
              </a:moveTo>
              <a:arcTo wR="1988048" hR="1988048" stAng="11883184" swAng="2625595"/>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3092B-C01F-4819-8EA5-1ABB2ACAF012}">
      <dsp:nvSpPr>
        <dsp:cNvPr id="0" name=""/>
        <dsp:cNvSpPr/>
      </dsp:nvSpPr>
      <dsp:spPr>
        <a:xfrm>
          <a:off x="0" y="365061"/>
          <a:ext cx="8229600" cy="403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51565-7E0D-4FAF-B7E6-CE70B6CEE86B}">
      <dsp:nvSpPr>
        <dsp:cNvPr id="0" name=""/>
        <dsp:cNvSpPr/>
      </dsp:nvSpPr>
      <dsp:spPr>
        <a:xfrm>
          <a:off x="411480" y="128901"/>
          <a:ext cx="5760720" cy="4723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kk-KZ" sz="1600" b="1" kern="1200">
              <a:solidFill>
                <a:srgbClr val="002060"/>
              </a:solidFill>
              <a:latin typeface="Times New Roman" panose="02020603050405020304" pitchFamily="18" charset="0"/>
              <a:cs typeface="Times New Roman" panose="02020603050405020304" pitchFamily="18" charset="0"/>
            </a:rPr>
            <a:t>Бейнені тану және жіктеу</a:t>
          </a:r>
          <a:endParaRPr lang="kk-KZ" sz="1600" kern="1200">
            <a:solidFill>
              <a:srgbClr val="002060"/>
            </a:solidFill>
            <a:latin typeface="Times New Roman" panose="02020603050405020304" pitchFamily="18" charset="0"/>
            <a:cs typeface="Times New Roman" panose="02020603050405020304" pitchFamily="18" charset="0"/>
          </a:endParaRPr>
        </a:p>
      </dsp:txBody>
      <dsp:txXfrm>
        <a:off x="434537" y="151958"/>
        <a:ext cx="5714606" cy="426206"/>
      </dsp:txXfrm>
    </dsp:sp>
    <dsp:sp modelId="{F51B0980-E84D-44F0-811A-F0DF5918111A}">
      <dsp:nvSpPr>
        <dsp:cNvPr id="0" name=""/>
        <dsp:cNvSpPr/>
      </dsp:nvSpPr>
      <dsp:spPr>
        <a:xfrm>
          <a:off x="0" y="1090821"/>
          <a:ext cx="8229600" cy="403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B7C745-2CD7-49D8-B2F1-464A65E32C48}">
      <dsp:nvSpPr>
        <dsp:cNvPr id="0" name=""/>
        <dsp:cNvSpPr/>
      </dsp:nvSpPr>
      <dsp:spPr>
        <a:xfrm>
          <a:off x="411480" y="854661"/>
          <a:ext cx="5760720" cy="4723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kk-KZ" sz="1600" b="1" kern="1200" dirty="0">
              <a:solidFill>
                <a:srgbClr val="002060"/>
              </a:solidFill>
              <a:latin typeface="Times New Roman" panose="02020603050405020304" pitchFamily="18" charset="0"/>
              <a:cs typeface="Times New Roman" panose="02020603050405020304" pitchFamily="18" charset="0"/>
            </a:rPr>
            <a:t>Шешім қабылдау және басқару</a:t>
          </a:r>
          <a:endParaRPr lang="kk-KZ" sz="1600" kern="1200" dirty="0">
            <a:solidFill>
              <a:srgbClr val="002060"/>
            </a:solidFill>
            <a:latin typeface="Times New Roman" panose="02020603050405020304" pitchFamily="18" charset="0"/>
            <a:cs typeface="Times New Roman" panose="02020603050405020304" pitchFamily="18" charset="0"/>
          </a:endParaRPr>
        </a:p>
      </dsp:txBody>
      <dsp:txXfrm>
        <a:off x="434537" y="877718"/>
        <a:ext cx="5714606" cy="426206"/>
      </dsp:txXfrm>
    </dsp:sp>
    <dsp:sp modelId="{EEC3067D-CEA6-4A43-98EC-CCE8E7DA50AB}">
      <dsp:nvSpPr>
        <dsp:cNvPr id="0" name=""/>
        <dsp:cNvSpPr/>
      </dsp:nvSpPr>
      <dsp:spPr>
        <a:xfrm>
          <a:off x="0" y="1816581"/>
          <a:ext cx="8229600" cy="403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891EBB-BA9D-42F7-9026-C1071071E28E}">
      <dsp:nvSpPr>
        <dsp:cNvPr id="0" name=""/>
        <dsp:cNvSpPr/>
      </dsp:nvSpPr>
      <dsp:spPr>
        <a:xfrm>
          <a:off x="411480" y="1580421"/>
          <a:ext cx="5760720" cy="4723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kk-KZ" sz="1600" b="1" kern="1200" dirty="0">
              <a:solidFill>
                <a:srgbClr val="002060"/>
              </a:solidFill>
              <a:latin typeface="Times New Roman" panose="02020603050405020304" pitchFamily="18" charset="0"/>
              <a:cs typeface="Times New Roman" panose="02020603050405020304" pitchFamily="18" charset="0"/>
            </a:rPr>
            <a:t>Кластерлеу</a:t>
          </a:r>
          <a:endParaRPr lang="kk-KZ" sz="1600" kern="1200" dirty="0">
            <a:solidFill>
              <a:srgbClr val="002060"/>
            </a:solidFill>
            <a:latin typeface="Times New Roman" panose="02020603050405020304" pitchFamily="18" charset="0"/>
            <a:cs typeface="Times New Roman" panose="02020603050405020304" pitchFamily="18" charset="0"/>
          </a:endParaRPr>
        </a:p>
      </dsp:txBody>
      <dsp:txXfrm>
        <a:off x="434537" y="1603478"/>
        <a:ext cx="5714606" cy="426206"/>
      </dsp:txXfrm>
    </dsp:sp>
    <dsp:sp modelId="{9F326FEE-ADBD-42F4-B5F5-BF7664FF2592}">
      <dsp:nvSpPr>
        <dsp:cNvPr id="0" name=""/>
        <dsp:cNvSpPr/>
      </dsp:nvSpPr>
      <dsp:spPr>
        <a:xfrm>
          <a:off x="0" y="2542341"/>
          <a:ext cx="8229600" cy="403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2C0DE-6EF7-468D-A18D-A5B9406B69BB}">
      <dsp:nvSpPr>
        <dsp:cNvPr id="0" name=""/>
        <dsp:cNvSpPr/>
      </dsp:nvSpPr>
      <dsp:spPr>
        <a:xfrm>
          <a:off x="411480" y="2306181"/>
          <a:ext cx="5760720" cy="4723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kk-KZ" sz="1600" b="1" kern="1200" dirty="0">
              <a:solidFill>
                <a:srgbClr val="002060"/>
              </a:solidFill>
              <a:latin typeface="Times New Roman" panose="02020603050405020304" pitchFamily="18" charset="0"/>
              <a:cs typeface="Times New Roman" panose="02020603050405020304" pitchFamily="18" charset="0"/>
            </a:rPr>
            <a:t>Болжау</a:t>
          </a:r>
          <a:endParaRPr lang="kk-KZ" sz="1600" kern="1200" dirty="0">
            <a:solidFill>
              <a:srgbClr val="002060"/>
            </a:solidFill>
            <a:latin typeface="Times New Roman" panose="02020603050405020304" pitchFamily="18" charset="0"/>
            <a:cs typeface="Times New Roman" panose="02020603050405020304" pitchFamily="18" charset="0"/>
          </a:endParaRPr>
        </a:p>
      </dsp:txBody>
      <dsp:txXfrm>
        <a:off x="434537" y="2329238"/>
        <a:ext cx="5714606" cy="426206"/>
      </dsp:txXfrm>
    </dsp:sp>
    <dsp:sp modelId="{9D4295B4-07F5-4C9D-B1BE-BF160049EAE5}">
      <dsp:nvSpPr>
        <dsp:cNvPr id="0" name=""/>
        <dsp:cNvSpPr/>
      </dsp:nvSpPr>
      <dsp:spPr>
        <a:xfrm>
          <a:off x="0" y="3268101"/>
          <a:ext cx="8229600" cy="403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10BDC-6877-484B-BD27-123C5AD4AF5A}">
      <dsp:nvSpPr>
        <dsp:cNvPr id="0" name=""/>
        <dsp:cNvSpPr/>
      </dsp:nvSpPr>
      <dsp:spPr>
        <a:xfrm>
          <a:off x="411480" y="3031941"/>
          <a:ext cx="5760720" cy="4723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kk-KZ" sz="1600" b="1" kern="1200" dirty="0">
              <a:solidFill>
                <a:srgbClr val="002060"/>
              </a:solidFill>
              <a:latin typeface="Times New Roman" panose="02020603050405020304" pitchFamily="18" charset="0"/>
              <a:cs typeface="Times New Roman" panose="02020603050405020304" pitchFamily="18" charset="0"/>
            </a:rPr>
            <a:t>Аппроксимация</a:t>
          </a:r>
          <a:endParaRPr lang="kk-KZ" sz="1600" kern="1200" dirty="0">
            <a:solidFill>
              <a:srgbClr val="002060"/>
            </a:solidFill>
            <a:latin typeface="Times New Roman" panose="02020603050405020304" pitchFamily="18" charset="0"/>
            <a:cs typeface="Times New Roman" panose="02020603050405020304" pitchFamily="18" charset="0"/>
          </a:endParaRPr>
        </a:p>
      </dsp:txBody>
      <dsp:txXfrm>
        <a:off x="434537" y="3054998"/>
        <a:ext cx="5714606" cy="426206"/>
      </dsp:txXfrm>
    </dsp:sp>
    <dsp:sp modelId="{7603E388-D7D8-4FA8-95A2-AF354C968400}">
      <dsp:nvSpPr>
        <dsp:cNvPr id="0" name=""/>
        <dsp:cNvSpPr/>
      </dsp:nvSpPr>
      <dsp:spPr>
        <a:xfrm>
          <a:off x="0" y="3993861"/>
          <a:ext cx="8229600" cy="403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B15FE9-FAE8-4211-A8CE-998F738FE10B}">
      <dsp:nvSpPr>
        <dsp:cNvPr id="0" name=""/>
        <dsp:cNvSpPr/>
      </dsp:nvSpPr>
      <dsp:spPr>
        <a:xfrm>
          <a:off x="411480" y="3757701"/>
          <a:ext cx="5760720" cy="4723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kk-KZ" sz="1600" b="1" kern="1200" dirty="0">
              <a:solidFill>
                <a:srgbClr val="002060"/>
              </a:solidFill>
              <a:latin typeface="Times New Roman" panose="02020603050405020304" pitchFamily="18" charset="0"/>
              <a:cs typeface="Times New Roman" panose="02020603050405020304" pitchFamily="18" charset="0"/>
            </a:rPr>
            <a:t>Деректерді сығу және Ассоциативтік жады</a:t>
          </a:r>
          <a:endParaRPr lang="kk-KZ" sz="1600" kern="1200" dirty="0">
            <a:solidFill>
              <a:srgbClr val="002060"/>
            </a:solidFill>
            <a:latin typeface="Times New Roman" panose="02020603050405020304" pitchFamily="18" charset="0"/>
            <a:cs typeface="Times New Roman" panose="02020603050405020304" pitchFamily="18" charset="0"/>
          </a:endParaRPr>
        </a:p>
      </dsp:txBody>
      <dsp:txXfrm>
        <a:off x="434537" y="3780758"/>
        <a:ext cx="571460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2B7F3-D840-43C7-9457-791E83D2E8FE}">
      <dsp:nvSpPr>
        <dsp:cNvPr id="0" name=""/>
        <dsp:cNvSpPr/>
      </dsp:nvSpPr>
      <dsp:spPr>
        <a:xfrm rot="5400000">
          <a:off x="-341292" y="342421"/>
          <a:ext cx="2275284" cy="1592699"/>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kk-KZ" sz="4000" kern="1200">
            <a:latin typeface="Times New Roman" panose="02020603050405020304" pitchFamily="18" charset="0"/>
            <a:cs typeface="Times New Roman" panose="02020603050405020304" pitchFamily="18" charset="0"/>
          </a:endParaRPr>
        </a:p>
      </dsp:txBody>
      <dsp:txXfrm rot="-5400000">
        <a:off x="1" y="797479"/>
        <a:ext cx="1592699" cy="682585"/>
      </dsp:txXfrm>
    </dsp:sp>
    <dsp:sp modelId="{C53CE8EE-E0C8-4ACD-A131-7990486EF402}">
      <dsp:nvSpPr>
        <dsp:cNvPr id="0" name=""/>
        <dsp:cNvSpPr/>
      </dsp:nvSpPr>
      <dsp:spPr>
        <a:xfrm rot="5400000">
          <a:off x="3714482" y="-2120654"/>
          <a:ext cx="1478934" cy="5722500"/>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kk-KZ" sz="3100" kern="1200">
              <a:latin typeface="Times New Roman" panose="02020603050405020304" pitchFamily="18" charset="0"/>
              <a:cs typeface="Times New Roman" panose="02020603050405020304" pitchFamily="18" charset="0"/>
            </a:rPr>
            <a:t>Қаржылық уақыт қатарларын болжау</a:t>
          </a:r>
        </a:p>
        <a:p>
          <a:pPr marL="285750" lvl="1" indent="-285750" algn="l" defTabSz="1377950">
            <a:lnSpc>
              <a:spcPct val="90000"/>
            </a:lnSpc>
            <a:spcBef>
              <a:spcPct val="0"/>
            </a:spcBef>
            <a:spcAft>
              <a:spcPct val="15000"/>
            </a:spcAft>
            <a:buChar char="•"/>
          </a:pPr>
          <a:r>
            <a:rPr lang="kk-KZ" sz="3100" kern="1200" dirty="0">
              <a:latin typeface="Times New Roman" panose="02020603050405020304" pitchFamily="18" charset="0"/>
              <a:cs typeface="Times New Roman" panose="02020603050405020304" pitchFamily="18" charset="0"/>
            </a:rPr>
            <a:t>Психодиагностика</a:t>
          </a:r>
        </a:p>
      </dsp:txBody>
      <dsp:txXfrm rot="-5400000">
        <a:off x="1592699" y="73325"/>
        <a:ext cx="5650304" cy="1334542"/>
      </dsp:txXfrm>
    </dsp:sp>
    <dsp:sp modelId="{D7740AA6-5DA7-45F6-BD4D-E11AFD76D67B}">
      <dsp:nvSpPr>
        <dsp:cNvPr id="0" name=""/>
        <dsp:cNvSpPr/>
      </dsp:nvSpPr>
      <dsp:spPr>
        <a:xfrm rot="5400000">
          <a:off x="-341292" y="2332079"/>
          <a:ext cx="2275284" cy="1592699"/>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kk-KZ" sz="4000" kern="1200" dirty="0">
            <a:latin typeface="Times New Roman" panose="02020603050405020304" pitchFamily="18" charset="0"/>
            <a:cs typeface="Times New Roman" panose="02020603050405020304" pitchFamily="18" charset="0"/>
          </a:endParaRPr>
        </a:p>
      </dsp:txBody>
      <dsp:txXfrm rot="-5400000">
        <a:off x="1" y="2787137"/>
        <a:ext cx="1592699" cy="682585"/>
      </dsp:txXfrm>
    </dsp:sp>
    <dsp:sp modelId="{C91F7AB7-22BE-4F33-A0A5-3FA7549AC2C1}">
      <dsp:nvSpPr>
        <dsp:cNvPr id="0" name=""/>
        <dsp:cNvSpPr/>
      </dsp:nvSpPr>
      <dsp:spPr>
        <a:xfrm rot="5400000">
          <a:off x="3714482" y="-130996"/>
          <a:ext cx="1478934" cy="5722500"/>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kk-KZ" sz="3100" kern="1200" dirty="0">
              <a:latin typeface="Times New Roman" panose="02020603050405020304" pitchFamily="18" charset="0"/>
              <a:cs typeface="Times New Roman" panose="02020603050405020304" pitchFamily="18" charset="0"/>
            </a:rPr>
            <a:t>Хемоинформатика</a:t>
          </a:r>
        </a:p>
        <a:p>
          <a:pPr marL="285750" lvl="1" indent="-285750" algn="l" defTabSz="1377950">
            <a:lnSpc>
              <a:spcPct val="90000"/>
            </a:lnSpc>
            <a:spcBef>
              <a:spcPct val="0"/>
            </a:spcBef>
            <a:spcAft>
              <a:spcPct val="15000"/>
            </a:spcAft>
            <a:buChar char="•"/>
          </a:pPr>
          <a:r>
            <a:rPr lang="kk-KZ" sz="3100" kern="1200" dirty="0">
              <a:latin typeface="Times New Roman" panose="02020603050405020304" pitchFamily="18" charset="0"/>
              <a:cs typeface="Times New Roman" panose="02020603050405020304" pitchFamily="18" charset="0"/>
            </a:rPr>
            <a:t>Нейробасқару</a:t>
          </a:r>
        </a:p>
      </dsp:txBody>
      <dsp:txXfrm rot="-5400000">
        <a:off x="1592699" y="2062983"/>
        <a:ext cx="5650304" cy="1334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6C61D-ABA0-4A9C-BCEE-C7B7CF9E9832}">
      <dsp:nvSpPr>
        <dsp:cNvPr id="0" name=""/>
        <dsp:cNvSpPr/>
      </dsp:nvSpPr>
      <dsp:spPr>
        <a:xfrm>
          <a:off x="-278013" y="200551"/>
          <a:ext cx="5104372" cy="5104372"/>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95D71-9F71-4B24-8D13-73BC80377612}">
      <dsp:nvSpPr>
        <dsp:cNvPr id="0" name=""/>
        <dsp:cNvSpPr/>
      </dsp:nvSpPr>
      <dsp:spPr>
        <a:xfrm>
          <a:off x="1738213" y="200551"/>
          <a:ext cx="7027019" cy="5104372"/>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kk-KZ" sz="2400" kern="1200">
              <a:latin typeface="Times New Roman" panose="02020603050405020304" pitchFamily="18" charset="0"/>
              <a:cs typeface="Times New Roman" panose="02020603050405020304" pitchFamily="18" charset="0"/>
            </a:rPr>
            <a:t>1) нөлдеу командалары. Әрбір n=1, 2 үшін ... Z(n) нөлдеу командасы бар. Z(N) командасын орындау кезінде RN тіркелімінің мазмұны 0-ге ауыстырылады. Қалған тіркелімдер өзгеріссіз қалады. Біз МНР реакциясын Z(n) командасына 0 RN немесе rn := 0 деп жазамыз.</a:t>
          </a:r>
          <a:endParaRPr lang="kk-KZ" sz="2400" kern="1200" dirty="0"/>
        </a:p>
      </dsp:txBody>
      <dsp:txXfrm>
        <a:off x="1738213" y="200551"/>
        <a:ext cx="7027019" cy="2424577"/>
      </dsp:txXfrm>
    </dsp:sp>
    <dsp:sp modelId="{9457F9E9-6057-448C-B4B1-A82198906D49}">
      <dsp:nvSpPr>
        <dsp:cNvPr id="0" name=""/>
        <dsp:cNvSpPr/>
      </dsp:nvSpPr>
      <dsp:spPr>
        <a:xfrm>
          <a:off x="1061883" y="2625128"/>
          <a:ext cx="2424577" cy="2424577"/>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6812D-A250-4A38-A8B0-5F1DC82D5831}">
      <dsp:nvSpPr>
        <dsp:cNvPr id="0" name=""/>
        <dsp:cNvSpPr/>
      </dsp:nvSpPr>
      <dsp:spPr>
        <a:xfrm>
          <a:off x="1718144" y="2625128"/>
          <a:ext cx="7067157" cy="2424577"/>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kk-KZ" sz="2400" kern="1200" dirty="0">
              <a:latin typeface="Times New Roman" panose="02020603050405020304" pitchFamily="18" charset="0"/>
              <a:cs typeface="Times New Roman" panose="02020603050405020304" pitchFamily="18" charset="0"/>
            </a:rPr>
            <a:t>2) бірлікті қосу командалары. Әрбір n=1, 2 үшін ... S(n) командалары бар. S(N) МНР командасының әрекетімен Rn 1-ге көбейтеді. Қалған тіркелімдер өзгеріссіз қалады. S(n) командасына Реакция rn+1 RN немесе RN ретінде жазылуы мүмкін:=rn+1.</a:t>
          </a:r>
          <a:endParaRPr lang="kk-KZ" sz="2400" kern="1200" dirty="0"/>
        </a:p>
      </dsp:txBody>
      <dsp:txXfrm>
        <a:off x="1718144" y="2625128"/>
        <a:ext cx="7067157" cy="2424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505F5-0510-4E1E-8F7D-DE4AF23CD189}">
      <dsp:nvSpPr>
        <dsp:cNvPr id="0" name=""/>
        <dsp:cNvSpPr/>
      </dsp:nvSpPr>
      <dsp:spPr>
        <a:xfrm>
          <a:off x="-237537" y="-159859"/>
          <a:ext cx="4267200" cy="4267200"/>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4954B9-4065-4CFD-9C78-0EDFFC19168A}">
      <dsp:nvSpPr>
        <dsp:cNvPr id="0" name=""/>
        <dsp:cNvSpPr/>
      </dsp:nvSpPr>
      <dsp:spPr>
        <a:xfrm>
          <a:off x="1420987" y="-159859"/>
          <a:ext cx="6131749" cy="4267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3) бағыттау командалары. Табиғи сандардың әр жұбы үшін (m, n) T(m, n) бағыттау командасы бар. T(m, n) командасын орындай отырып, МНР RN тіркелімінің мазмұнын Rm ішіндегі rm санына ауыстырады. Барлық басқа регистрлер, Rm, өзгертілмейді.</a:t>
          </a:r>
          <a:endParaRPr lang="kk-KZ" sz="1800" kern="1200" dirty="0"/>
        </a:p>
      </dsp:txBody>
      <dsp:txXfrm>
        <a:off x="1420987" y="-159859"/>
        <a:ext cx="6131749" cy="2026920"/>
      </dsp:txXfrm>
    </dsp:sp>
    <dsp:sp modelId="{E19B25F2-4607-4243-B604-5E7C7581A97A}">
      <dsp:nvSpPr>
        <dsp:cNvPr id="0" name=""/>
        <dsp:cNvSpPr/>
      </dsp:nvSpPr>
      <dsp:spPr>
        <a:xfrm>
          <a:off x="882602" y="1867060"/>
          <a:ext cx="2026920" cy="2026920"/>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A29FF-B182-4DFA-BC60-74BE8F3265F2}">
      <dsp:nvSpPr>
        <dsp:cNvPr id="0" name=""/>
        <dsp:cNvSpPr/>
      </dsp:nvSpPr>
      <dsp:spPr>
        <a:xfrm>
          <a:off x="1420987" y="1333980"/>
          <a:ext cx="6131749" cy="3093079"/>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4) шартты өту командалары. Бұл командалар тармақталған командаларды модельдейді. Табиғи сандардың әрбір үштігі үшін (m, N, q) J(m, n, q) командасы бар. J(m, n, q) командасын орындай отырып, МНР RM және Rn регистрлерінің мазмұнын салыстырады. Егер rm=rn болса, онда МНР командалар тізімінен q командасын орындауға көшеді; егер RM RN құрылғысы болса, МНР тізімдегі келесі команданы орындауға көшеді. Егер Шартты көшу мүмкін болмаса, p бағдарламасында q командасынан аз болғандықтан, МНР жұмысты тоқтатады.</a:t>
          </a:r>
          <a:endParaRPr lang="kk-KZ" sz="1800" kern="1200" dirty="0"/>
        </a:p>
      </dsp:txBody>
      <dsp:txXfrm>
        <a:off x="1420987" y="1333980"/>
        <a:ext cx="6131749" cy="309307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2863" y="1905004"/>
            <a:ext cx="7078274" cy="1625599"/>
          </a:xfrm>
        </p:spPr>
        <p:txBody>
          <a:bodyPr rtlCol="0">
            <a:normAutofit/>
          </a:bodyPr>
          <a:lstStyle>
            <a:lvl1pPr algn="ctr" rtl="0">
              <a:lnSpc>
                <a:spcPct val="90000"/>
              </a:lnSpc>
              <a:defRPr sz="3601">
                <a:solidFill>
                  <a:schemeClr val="tx2"/>
                </a:solidFill>
              </a:defRPr>
            </a:lvl1pPr>
          </a:lstStyle>
          <a:p>
            <a:pPr rtl="0"/>
            <a:r>
              <a:rPr lang="ru-RU"/>
              <a:t>Образец заголовка</a:t>
            </a:r>
            <a:endParaRPr/>
          </a:p>
        </p:txBody>
      </p:sp>
      <p:sp>
        <p:nvSpPr>
          <p:cNvPr id="3" name="Подзаголовок 2"/>
          <p:cNvSpPr>
            <a:spLocks noGrp="1"/>
          </p:cNvSpPr>
          <p:nvPr>
            <p:ph type="subTitle" idx="1"/>
          </p:nvPr>
        </p:nvSpPr>
        <p:spPr>
          <a:xfrm>
            <a:off x="1036847" y="3657124"/>
            <a:ext cx="7074291" cy="991077"/>
          </a:xfrm>
        </p:spPr>
        <p:txBody>
          <a:bodyPr rtlCol="0">
            <a:normAutofit/>
          </a:bodyPr>
          <a:lstStyle>
            <a:lvl1pPr marL="0" indent="0" algn="ctr" rtl="0">
              <a:spcBef>
                <a:spcPts val="0"/>
              </a:spcBef>
              <a:buNone/>
              <a:defRPr sz="1500" cap="all" baseline="0">
                <a:solidFill>
                  <a:schemeClr val="tx2"/>
                </a:solidFill>
              </a:defRPr>
            </a:lvl1pPr>
            <a:lvl2pPr marL="342991" indent="0" algn="ctr" rtl="0">
              <a:buNone/>
              <a:defRPr>
                <a:solidFill>
                  <a:schemeClr val="tx1">
                    <a:tint val="75000"/>
                  </a:schemeClr>
                </a:solidFill>
              </a:defRPr>
            </a:lvl2pPr>
            <a:lvl3pPr marL="685983" indent="0" algn="ctr" rtl="0">
              <a:buNone/>
              <a:defRPr>
                <a:solidFill>
                  <a:schemeClr val="tx1">
                    <a:tint val="75000"/>
                  </a:schemeClr>
                </a:solidFill>
              </a:defRPr>
            </a:lvl3pPr>
            <a:lvl4pPr marL="1028974" indent="0" algn="ctr" rtl="0">
              <a:buNone/>
              <a:defRPr>
                <a:solidFill>
                  <a:schemeClr val="tx1">
                    <a:tint val="75000"/>
                  </a:schemeClr>
                </a:solidFill>
              </a:defRPr>
            </a:lvl4pPr>
            <a:lvl5pPr marL="1371966" indent="0" algn="ctr" rtl="0">
              <a:buNone/>
              <a:defRPr>
                <a:solidFill>
                  <a:schemeClr val="tx1">
                    <a:tint val="75000"/>
                  </a:schemeClr>
                </a:solidFill>
              </a:defRPr>
            </a:lvl5pPr>
            <a:lvl6pPr marL="1714957" indent="0" algn="ctr" rtl="0">
              <a:buNone/>
              <a:defRPr>
                <a:solidFill>
                  <a:schemeClr val="tx1">
                    <a:tint val="75000"/>
                  </a:schemeClr>
                </a:solidFill>
              </a:defRPr>
            </a:lvl6pPr>
            <a:lvl7pPr marL="2057949" indent="0" algn="ctr" rtl="0">
              <a:buNone/>
              <a:defRPr>
                <a:solidFill>
                  <a:schemeClr val="tx1">
                    <a:tint val="75000"/>
                  </a:schemeClr>
                </a:solidFill>
              </a:defRPr>
            </a:lvl7pPr>
            <a:lvl8pPr marL="2400940" indent="0" algn="ctr" rtl="0">
              <a:buNone/>
              <a:defRPr>
                <a:solidFill>
                  <a:schemeClr val="tx1">
                    <a:tint val="75000"/>
                  </a:schemeClr>
                </a:solidFill>
              </a:defRPr>
            </a:lvl8pPr>
            <a:lvl9pPr marL="2743932" indent="0" algn="ctr" rtl="0">
              <a:buNone/>
              <a:defRPr>
                <a:solidFill>
                  <a:schemeClr val="tx1">
                    <a:tint val="75000"/>
                  </a:schemeClr>
                </a:solidFill>
              </a:defRPr>
            </a:lvl9pPr>
          </a:lstStyle>
          <a:p>
            <a:pPr rtl="0"/>
            <a:r>
              <a:rPr lang="ru-RU"/>
              <a:t>Образец подзаголовка</a:t>
            </a:r>
            <a:endParaRPr/>
          </a:p>
        </p:txBody>
      </p:sp>
      <p:sp>
        <p:nvSpPr>
          <p:cNvPr id="5" name="Нижний колонтитул 4"/>
          <p:cNvSpPr>
            <a:spLocks noGrp="1"/>
          </p:cNvSpPr>
          <p:nvPr>
            <p:ph type="ftr" sz="quarter" idx="11"/>
          </p:nvPr>
        </p:nvSpPr>
        <p:spPr/>
        <p:txBody>
          <a:bodyPr rtlCol="0"/>
          <a:lstStyle>
            <a:lvl1pPr algn="l" rtl="0">
              <a:defRPr>
                <a:solidFill>
                  <a:schemeClr val="tx2"/>
                </a:solidFill>
              </a:defRPr>
            </a:lvl1pPr>
          </a:lstStyle>
          <a:p>
            <a:endParaRPr lang="kk-KZ"/>
          </a:p>
        </p:txBody>
      </p:sp>
      <p:sp>
        <p:nvSpPr>
          <p:cNvPr id="4" name="Дата 3"/>
          <p:cNvSpPr>
            <a:spLocks noGrp="1"/>
          </p:cNvSpPr>
          <p:nvPr>
            <p:ph type="dt" sz="half" idx="10"/>
          </p:nvPr>
        </p:nvSpPr>
        <p:spPr/>
        <p:txBody>
          <a:bodyPr rtlCol="0"/>
          <a:lstStyle>
            <a:lvl1pPr algn="l" rtl="0">
              <a:defRPr>
                <a:solidFill>
                  <a:schemeClr val="tx2"/>
                </a:solidFill>
              </a:defRPr>
            </a:lvl1pPr>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lvl1pPr algn="l" rtl="0">
              <a:defRPr>
                <a:solidFill>
                  <a:schemeClr val="tx2"/>
                </a:solidFill>
              </a:defRPr>
            </a:lvl1pPr>
          </a:lstStyle>
          <a:p>
            <a:fld id="{33910EB2-31B6-419E-AF1C-32D048B827FF}" type="slidenum">
              <a:rPr lang="kk-KZ" smtClean="0"/>
              <a:t>‹#›</a:t>
            </a:fld>
            <a:endParaRPr lang="kk-KZ"/>
          </a:p>
        </p:txBody>
      </p:sp>
      <p:grpSp>
        <p:nvGrpSpPr>
          <p:cNvPr id="7" name="Группа 6"/>
          <p:cNvGrpSpPr/>
          <p:nvPr/>
        </p:nvGrpSpPr>
        <p:grpSpPr>
          <a:xfrm>
            <a:off x="914400" y="1600200"/>
            <a:ext cx="7306712"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350"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350"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914400" y="4851400"/>
            <a:ext cx="7306712"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350"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350"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098326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endParaRPr lang="kk-KZ"/>
          </a:p>
        </p:txBody>
      </p:sp>
      <p:sp>
        <p:nvSpPr>
          <p:cNvPr id="4" name="Дата 3"/>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302320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77844" y="434976"/>
            <a:ext cx="876528" cy="5661025"/>
          </a:xfrm>
        </p:spPr>
        <p:txBody>
          <a:bodyPr vert="eaVert" rtlCol="0"/>
          <a:lstStyle/>
          <a:p>
            <a:pPr rtl="0"/>
            <a:r>
              <a:rPr lang="ru-RU"/>
              <a:t>Образец заголовка</a:t>
            </a:r>
            <a:endParaRPr/>
          </a:p>
        </p:txBody>
      </p:sp>
      <p:sp>
        <p:nvSpPr>
          <p:cNvPr id="3" name="Вертикальный текст 2"/>
          <p:cNvSpPr>
            <a:spLocks noGrp="1"/>
          </p:cNvSpPr>
          <p:nvPr>
            <p:ph type="body" orient="vert" idx="1"/>
          </p:nvPr>
        </p:nvSpPr>
        <p:spPr>
          <a:xfrm>
            <a:off x="913448" y="434976"/>
            <a:ext cx="6311956"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endParaRPr lang="kk-KZ"/>
          </a:p>
        </p:txBody>
      </p:sp>
      <p:sp>
        <p:nvSpPr>
          <p:cNvPr id="4" name="Дата 3"/>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341115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2863" y="1905004"/>
            <a:ext cx="7078274" cy="1625599"/>
          </a:xfrm>
        </p:spPr>
        <p:txBody>
          <a:bodyPr rtlCol="0">
            <a:normAutofit/>
          </a:bodyPr>
          <a:lstStyle>
            <a:lvl1pPr algn="ctr" rtl="0">
              <a:lnSpc>
                <a:spcPct val="90000"/>
              </a:lnSpc>
              <a:defRPr sz="3601">
                <a:solidFill>
                  <a:schemeClr val="tx2"/>
                </a:solidFill>
              </a:defRPr>
            </a:lvl1pPr>
          </a:lstStyle>
          <a:p>
            <a:pPr rtl="0"/>
            <a:r>
              <a:rPr lang="ru-RU"/>
              <a:t>Образец заголовка</a:t>
            </a:r>
            <a:endParaRPr/>
          </a:p>
        </p:txBody>
      </p:sp>
      <p:sp>
        <p:nvSpPr>
          <p:cNvPr id="3" name="Подзаголовок 2"/>
          <p:cNvSpPr>
            <a:spLocks noGrp="1"/>
          </p:cNvSpPr>
          <p:nvPr>
            <p:ph type="subTitle" idx="1"/>
          </p:nvPr>
        </p:nvSpPr>
        <p:spPr>
          <a:xfrm>
            <a:off x="1036847" y="3657124"/>
            <a:ext cx="7074291" cy="991077"/>
          </a:xfrm>
        </p:spPr>
        <p:txBody>
          <a:bodyPr rtlCol="0">
            <a:normAutofit/>
          </a:bodyPr>
          <a:lstStyle>
            <a:lvl1pPr marL="0" indent="0" algn="ctr" rtl="0">
              <a:spcBef>
                <a:spcPts val="0"/>
              </a:spcBef>
              <a:buNone/>
              <a:defRPr sz="1500" cap="all" baseline="0">
                <a:solidFill>
                  <a:schemeClr val="tx2"/>
                </a:solidFill>
              </a:defRPr>
            </a:lvl1pPr>
            <a:lvl2pPr marL="342991" indent="0" algn="ctr" rtl="0">
              <a:buNone/>
              <a:defRPr>
                <a:solidFill>
                  <a:schemeClr val="tx1">
                    <a:tint val="75000"/>
                  </a:schemeClr>
                </a:solidFill>
              </a:defRPr>
            </a:lvl2pPr>
            <a:lvl3pPr marL="685983" indent="0" algn="ctr" rtl="0">
              <a:buNone/>
              <a:defRPr>
                <a:solidFill>
                  <a:schemeClr val="tx1">
                    <a:tint val="75000"/>
                  </a:schemeClr>
                </a:solidFill>
              </a:defRPr>
            </a:lvl3pPr>
            <a:lvl4pPr marL="1028974" indent="0" algn="ctr" rtl="0">
              <a:buNone/>
              <a:defRPr>
                <a:solidFill>
                  <a:schemeClr val="tx1">
                    <a:tint val="75000"/>
                  </a:schemeClr>
                </a:solidFill>
              </a:defRPr>
            </a:lvl4pPr>
            <a:lvl5pPr marL="1371966" indent="0" algn="ctr" rtl="0">
              <a:buNone/>
              <a:defRPr>
                <a:solidFill>
                  <a:schemeClr val="tx1">
                    <a:tint val="75000"/>
                  </a:schemeClr>
                </a:solidFill>
              </a:defRPr>
            </a:lvl5pPr>
            <a:lvl6pPr marL="1714957" indent="0" algn="ctr" rtl="0">
              <a:buNone/>
              <a:defRPr>
                <a:solidFill>
                  <a:schemeClr val="tx1">
                    <a:tint val="75000"/>
                  </a:schemeClr>
                </a:solidFill>
              </a:defRPr>
            </a:lvl6pPr>
            <a:lvl7pPr marL="2057949" indent="0" algn="ctr" rtl="0">
              <a:buNone/>
              <a:defRPr>
                <a:solidFill>
                  <a:schemeClr val="tx1">
                    <a:tint val="75000"/>
                  </a:schemeClr>
                </a:solidFill>
              </a:defRPr>
            </a:lvl7pPr>
            <a:lvl8pPr marL="2400940" indent="0" algn="ctr" rtl="0">
              <a:buNone/>
              <a:defRPr>
                <a:solidFill>
                  <a:schemeClr val="tx1">
                    <a:tint val="75000"/>
                  </a:schemeClr>
                </a:solidFill>
              </a:defRPr>
            </a:lvl8pPr>
            <a:lvl9pPr marL="2743932" indent="0" algn="ctr" rtl="0">
              <a:buNone/>
              <a:defRPr>
                <a:solidFill>
                  <a:schemeClr val="tx1">
                    <a:tint val="75000"/>
                  </a:schemeClr>
                </a:solidFill>
              </a:defRPr>
            </a:lvl9pPr>
          </a:lstStyle>
          <a:p>
            <a:pPr rtl="0"/>
            <a:r>
              <a:rPr lang="ru-RU"/>
              <a:t>Образец подзаголовка</a:t>
            </a:r>
            <a:endParaRPr/>
          </a:p>
        </p:txBody>
      </p:sp>
      <p:sp>
        <p:nvSpPr>
          <p:cNvPr id="5" name="Нижний колонтитул 4"/>
          <p:cNvSpPr>
            <a:spLocks noGrp="1"/>
          </p:cNvSpPr>
          <p:nvPr>
            <p:ph type="ftr" sz="quarter" idx="11"/>
          </p:nvPr>
        </p:nvSpPr>
        <p:spPr/>
        <p:txBody>
          <a:bodyPr rtlCol="0"/>
          <a:lstStyle>
            <a:lvl1pPr algn="l" rtl="0">
              <a:defRPr>
                <a:solidFill>
                  <a:schemeClr val="tx2"/>
                </a:solidFill>
              </a:defRPr>
            </a:lvl1pPr>
          </a:lstStyle>
          <a:p>
            <a:endParaRPr lang="kk-KZ"/>
          </a:p>
        </p:txBody>
      </p:sp>
      <p:sp>
        <p:nvSpPr>
          <p:cNvPr id="4" name="Дата 3"/>
          <p:cNvSpPr>
            <a:spLocks noGrp="1"/>
          </p:cNvSpPr>
          <p:nvPr>
            <p:ph type="dt" sz="half" idx="10"/>
          </p:nvPr>
        </p:nvSpPr>
        <p:spPr/>
        <p:txBody>
          <a:bodyPr rtlCol="0"/>
          <a:lstStyle>
            <a:lvl1pPr algn="l" rtl="0">
              <a:defRPr>
                <a:solidFill>
                  <a:schemeClr val="tx2"/>
                </a:solidFill>
              </a:defRPr>
            </a:lvl1pPr>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lvl1pPr algn="l" rtl="0">
              <a:defRPr>
                <a:solidFill>
                  <a:schemeClr val="tx2"/>
                </a:solidFill>
              </a:defRPr>
            </a:lvl1pPr>
          </a:lstStyle>
          <a:p>
            <a:fld id="{33910EB2-31B6-419E-AF1C-32D048B827FF}" type="slidenum">
              <a:rPr lang="kk-KZ" smtClean="0"/>
              <a:t>‹#›</a:t>
            </a:fld>
            <a:endParaRPr lang="kk-KZ"/>
          </a:p>
        </p:txBody>
      </p:sp>
      <p:grpSp>
        <p:nvGrpSpPr>
          <p:cNvPr id="7" name="Группа 6"/>
          <p:cNvGrpSpPr/>
          <p:nvPr/>
        </p:nvGrpSpPr>
        <p:grpSpPr>
          <a:xfrm>
            <a:off x="914400" y="1600200"/>
            <a:ext cx="7306712"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350"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350"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914400" y="4851400"/>
            <a:ext cx="7306712"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350"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350"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678806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endParaRPr lang="kk-KZ"/>
          </a:p>
        </p:txBody>
      </p:sp>
      <p:sp>
        <p:nvSpPr>
          <p:cNvPr id="4" name="Дата 3"/>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159059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1" y="990600"/>
            <a:ext cx="7010399" cy="2235203"/>
          </a:xfrm>
        </p:spPr>
        <p:txBody>
          <a:bodyPr rtlCol="0" anchor="b">
            <a:normAutofit/>
          </a:bodyPr>
          <a:lstStyle>
            <a:lvl1pPr algn="ctr" rtl="0">
              <a:lnSpc>
                <a:spcPct val="90000"/>
              </a:lnSpc>
              <a:defRPr sz="3601" b="0" cap="none" baseline="0"/>
            </a:lvl1pPr>
          </a:lstStyle>
          <a:p>
            <a:pPr rtl="0"/>
            <a:r>
              <a:rPr lang="ru-RU"/>
              <a:t>Образец заголовка</a:t>
            </a:r>
            <a:endParaRPr/>
          </a:p>
        </p:txBody>
      </p:sp>
      <p:sp>
        <p:nvSpPr>
          <p:cNvPr id="3" name="Текст 2"/>
          <p:cNvSpPr>
            <a:spLocks noGrp="1"/>
          </p:cNvSpPr>
          <p:nvPr>
            <p:ph type="body" idx="1"/>
          </p:nvPr>
        </p:nvSpPr>
        <p:spPr>
          <a:xfrm>
            <a:off x="1066801" y="3733800"/>
            <a:ext cx="7010399" cy="1219200"/>
          </a:xfrm>
        </p:spPr>
        <p:txBody>
          <a:bodyPr rtlCol="0" anchor="t"/>
          <a:lstStyle>
            <a:lvl1pPr marL="0" indent="0" algn="ctr" rtl="0">
              <a:spcBef>
                <a:spcPts val="0"/>
              </a:spcBef>
              <a:buNone/>
              <a:defRPr sz="1500" cap="all" baseline="0">
                <a:solidFill>
                  <a:schemeClr val="tx1"/>
                </a:solidFill>
              </a:defRPr>
            </a:lvl1pPr>
            <a:lvl2pPr marL="342991" indent="0" algn="l" rtl="0">
              <a:buNone/>
              <a:defRPr sz="1350">
                <a:solidFill>
                  <a:schemeClr val="tx1">
                    <a:tint val="75000"/>
                  </a:schemeClr>
                </a:solidFill>
              </a:defRPr>
            </a:lvl2pPr>
            <a:lvl3pPr marL="685983" indent="0" algn="l" rtl="0">
              <a:buNone/>
              <a:defRPr sz="1200">
                <a:solidFill>
                  <a:schemeClr val="tx1">
                    <a:tint val="75000"/>
                  </a:schemeClr>
                </a:solidFill>
              </a:defRPr>
            </a:lvl3pPr>
            <a:lvl4pPr marL="1028974" indent="0" algn="l" rtl="0">
              <a:buNone/>
              <a:defRPr sz="1050">
                <a:solidFill>
                  <a:schemeClr val="tx1">
                    <a:tint val="75000"/>
                  </a:schemeClr>
                </a:solidFill>
              </a:defRPr>
            </a:lvl4pPr>
            <a:lvl5pPr marL="1371966" indent="0" algn="l" rtl="0">
              <a:buNone/>
              <a:defRPr sz="1050">
                <a:solidFill>
                  <a:schemeClr val="tx1">
                    <a:tint val="75000"/>
                  </a:schemeClr>
                </a:solidFill>
              </a:defRPr>
            </a:lvl5pPr>
            <a:lvl6pPr marL="1714957" indent="0" algn="l" rtl="0">
              <a:buNone/>
              <a:defRPr sz="1050">
                <a:solidFill>
                  <a:schemeClr val="tx1">
                    <a:tint val="75000"/>
                  </a:schemeClr>
                </a:solidFill>
              </a:defRPr>
            </a:lvl6pPr>
            <a:lvl7pPr marL="2057949" indent="0" algn="l" rtl="0">
              <a:buNone/>
              <a:defRPr sz="1050">
                <a:solidFill>
                  <a:schemeClr val="tx1">
                    <a:tint val="75000"/>
                  </a:schemeClr>
                </a:solidFill>
              </a:defRPr>
            </a:lvl7pPr>
            <a:lvl8pPr marL="2400940" indent="0" algn="l" rtl="0">
              <a:buNone/>
              <a:defRPr sz="1050">
                <a:solidFill>
                  <a:schemeClr val="tx1">
                    <a:tint val="75000"/>
                  </a:schemeClr>
                </a:solidFill>
              </a:defRPr>
            </a:lvl8pPr>
            <a:lvl9pPr marL="2743932" indent="0" algn="l" rtl="0">
              <a:buNone/>
              <a:defRPr sz="1050">
                <a:solidFill>
                  <a:schemeClr val="tx1">
                    <a:tint val="75000"/>
                  </a:schemeClr>
                </a:solidFill>
              </a:defRPr>
            </a:lvl9pPr>
          </a:lstStyle>
          <a:p>
            <a:pPr lvl="0" rtl="0"/>
            <a:r>
              <a:rPr lang="ru-RU"/>
              <a:t>Образец текста</a:t>
            </a:r>
          </a:p>
        </p:txBody>
      </p:sp>
      <p:sp>
        <p:nvSpPr>
          <p:cNvPr id="5" name="Нижний колонтитул 4"/>
          <p:cNvSpPr>
            <a:spLocks noGrp="1"/>
          </p:cNvSpPr>
          <p:nvPr>
            <p:ph type="ftr" sz="quarter" idx="11"/>
          </p:nvPr>
        </p:nvSpPr>
        <p:spPr/>
        <p:txBody>
          <a:bodyPr rtlCol="0"/>
          <a:lstStyle/>
          <a:p>
            <a:endParaRPr lang="kk-KZ"/>
          </a:p>
        </p:txBody>
      </p:sp>
      <p:sp>
        <p:nvSpPr>
          <p:cNvPr id="4" name="Дата 3"/>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p>
            <a:fld id="{33910EB2-31B6-419E-AF1C-32D048B827FF}" type="slidenum">
              <a:rPr lang="kk-KZ" smtClean="0"/>
              <a:t>‹#›</a:t>
            </a:fld>
            <a:endParaRPr lang="kk-KZ"/>
          </a:p>
        </p:txBody>
      </p:sp>
      <p:grpSp>
        <p:nvGrpSpPr>
          <p:cNvPr id="13" name="Группа 12"/>
          <p:cNvGrpSpPr/>
          <p:nvPr/>
        </p:nvGrpSpPr>
        <p:grpSpPr>
          <a:xfrm>
            <a:off x="2455976" y="3475736"/>
            <a:ext cx="4232051"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673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Объект 2"/>
          <p:cNvSpPr>
            <a:spLocks noGrp="1"/>
          </p:cNvSpPr>
          <p:nvPr>
            <p:ph sz="half" idx="1"/>
          </p:nvPr>
        </p:nvSpPr>
        <p:spPr>
          <a:xfrm>
            <a:off x="914400" y="1803400"/>
            <a:ext cx="3581400" cy="42672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350"/>
            </a:lvl6pPr>
            <a:lvl7pPr algn="l" rtl="0">
              <a:defRPr sz="1350"/>
            </a:lvl7pPr>
            <a:lvl8pPr algn="l" rtl="0">
              <a:defRPr sz="1350"/>
            </a:lvl8pPr>
            <a:lvl9pPr algn="l" rtl="0">
              <a:defRPr sz="135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4" name="Объект 3"/>
          <p:cNvSpPr>
            <a:spLocks noGrp="1"/>
          </p:cNvSpPr>
          <p:nvPr>
            <p:ph sz="half" idx="2"/>
          </p:nvPr>
        </p:nvSpPr>
        <p:spPr>
          <a:xfrm>
            <a:off x="4648200" y="1803400"/>
            <a:ext cx="3581400" cy="42672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350"/>
            </a:lvl6pPr>
            <a:lvl7pPr algn="l" rtl="0">
              <a:defRPr sz="1350"/>
            </a:lvl7pPr>
            <a:lvl8pPr algn="l" rtl="0">
              <a:defRPr sz="1350" baseline="0"/>
            </a:lvl8pPr>
            <a:lvl9pPr algn="l" rtl="0">
              <a:defRPr sz="135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6" name="Нижний колонтитул 5"/>
          <p:cNvSpPr>
            <a:spLocks noGrp="1"/>
          </p:cNvSpPr>
          <p:nvPr>
            <p:ph type="ftr" sz="quarter" idx="11"/>
          </p:nvPr>
        </p:nvSpPr>
        <p:spPr/>
        <p:txBody>
          <a:bodyPr rtlCol="0"/>
          <a:lstStyle/>
          <a:p>
            <a:endParaRPr lang="kk-KZ"/>
          </a:p>
        </p:txBody>
      </p:sp>
      <p:sp>
        <p:nvSpPr>
          <p:cNvPr id="5" name="Дата 4"/>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7" name="Номер слайда 6"/>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27144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a:t>Образец заголовка</a:t>
            </a:r>
            <a:endParaRPr/>
          </a:p>
        </p:txBody>
      </p:sp>
      <p:sp>
        <p:nvSpPr>
          <p:cNvPr id="3" name="Текст 2"/>
          <p:cNvSpPr>
            <a:spLocks noGrp="1"/>
          </p:cNvSpPr>
          <p:nvPr>
            <p:ph type="body" idx="1"/>
          </p:nvPr>
        </p:nvSpPr>
        <p:spPr>
          <a:xfrm>
            <a:off x="917448" y="1803400"/>
            <a:ext cx="3578286" cy="711200"/>
          </a:xfrm>
        </p:spPr>
        <p:txBody>
          <a:bodyPr rtlCol="0" anchor="ctr">
            <a:normAutofit/>
          </a:bodyPr>
          <a:lstStyle>
            <a:lvl1pPr marL="0" indent="0" algn="l" rtl="0">
              <a:lnSpc>
                <a:spcPct val="90000"/>
              </a:lnSpc>
              <a:spcBef>
                <a:spcPts val="0"/>
              </a:spcBef>
              <a:buNone/>
              <a:defRPr sz="1500" b="1"/>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ru-RU"/>
              <a:t>Образец текста</a:t>
            </a:r>
          </a:p>
        </p:txBody>
      </p:sp>
      <p:sp>
        <p:nvSpPr>
          <p:cNvPr id="4" name="Объект 3"/>
          <p:cNvSpPr>
            <a:spLocks noGrp="1"/>
          </p:cNvSpPr>
          <p:nvPr>
            <p:ph sz="half" idx="2"/>
          </p:nvPr>
        </p:nvSpPr>
        <p:spPr>
          <a:xfrm>
            <a:off x="914400" y="2514600"/>
            <a:ext cx="3581400" cy="3556000"/>
          </a:xfrm>
        </p:spPr>
        <p:txBody>
          <a:bodyPr rtlCol="0">
            <a:normAutofit/>
          </a:bodyPr>
          <a:lstStyle>
            <a:lvl1pPr algn="l" rtl="0">
              <a:spcBef>
                <a:spcPts val="1200"/>
              </a:spcBef>
              <a:defRPr sz="1500"/>
            </a:lvl1pPr>
            <a:lvl2pPr algn="l" rtl="0">
              <a:defRPr sz="135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Текст 4"/>
          <p:cNvSpPr>
            <a:spLocks noGrp="1"/>
          </p:cNvSpPr>
          <p:nvPr>
            <p:ph type="body" sz="quarter" idx="3"/>
          </p:nvPr>
        </p:nvSpPr>
        <p:spPr>
          <a:xfrm>
            <a:off x="4651248" y="1803400"/>
            <a:ext cx="3578286" cy="711200"/>
          </a:xfrm>
        </p:spPr>
        <p:txBody>
          <a:bodyPr rtlCol="0" anchor="ctr">
            <a:normAutofit/>
          </a:bodyPr>
          <a:lstStyle>
            <a:lvl1pPr marL="0" indent="0" algn="l" rtl="0">
              <a:lnSpc>
                <a:spcPct val="90000"/>
              </a:lnSpc>
              <a:spcBef>
                <a:spcPts val="0"/>
              </a:spcBef>
              <a:buNone/>
              <a:defRPr sz="1500" b="1"/>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ru-RU"/>
              <a:t>Образец текста</a:t>
            </a:r>
          </a:p>
        </p:txBody>
      </p:sp>
      <p:sp>
        <p:nvSpPr>
          <p:cNvPr id="6" name="Объект 5"/>
          <p:cNvSpPr>
            <a:spLocks noGrp="1"/>
          </p:cNvSpPr>
          <p:nvPr>
            <p:ph sz="quarter" idx="4"/>
          </p:nvPr>
        </p:nvSpPr>
        <p:spPr>
          <a:xfrm>
            <a:off x="4648200" y="2514600"/>
            <a:ext cx="3581400" cy="3556000"/>
          </a:xfrm>
        </p:spPr>
        <p:txBody>
          <a:bodyPr rtlCol="0">
            <a:normAutofit/>
          </a:bodyPr>
          <a:lstStyle>
            <a:lvl1pPr algn="l" rtl="0">
              <a:spcBef>
                <a:spcPts val="1200"/>
              </a:spcBef>
              <a:defRPr sz="1500"/>
            </a:lvl1pPr>
            <a:lvl2pPr algn="l" rtl="0">
              <a:defRPr sz="135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8" name="Нижний колонтитул 7"/>
          <p:cNvSpPr>
            <a:spLocks noGrp="1"/>
          </p:cNvSpPr>
          <p:nvPr>
            <p:ph type="ftr" sz="quarter" idx="11"/>
          </p:nvPr>
        </p:nvSpPr>
        <p:spPr/>
        <p:txBody>
          <a:bodyPr rtlCol="0"/>
          <a:lstStyle/>
          <a:p>
            <a:endParaRPr lang="kk-KZ"/>
          </a:p>
        </p:txBody>
      </p:sp>
      <p:sp>
        <p:nvSpPr>
          <p:cNvPr id="7" name="Дата 6"/>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9" name="Номер слайда 8"/>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298599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4" name="Нижний колонтитул 3"/>
          <p:cNvSpPr>
            <a:spLocks noGrp="1"/>
          </p:cNvSpPr>
          <p:nvPr>
            <p:ph type="ftr" sz="quarter" idx="11"/>
          </p:nvPr>
        </p:nvSpPr>
        <p:spPr/>
        <p:txBody>
          <a:bodyPr rtlCol="0"/>
          <a:lstStyle/>
          <a:p>
            <a:endParaRPr lang="kk-KZ"/>
          </a:p>
        </p:txBody>
      </p:sp>
      <p:sp>
        <p:nvSpPr>
          <p:cNvPr id="3" name="Дата 2"/>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5" name="Номер слайда 4"/>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298230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endParaRPr lang="kk-KZ"/>
          </a:p>
        </p:txBody>
      </p:sp>
      <p:sp>
        <p:nvSpPr>
          <p:cNvPr id="2" name="Дата 1"/>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4" name="Номер слайда 3"/>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23287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normAutofit/>
          </a:bodyPr>
          <a:lstStyle>
            <a:lvl1pPr algn="l" rtl="0">
              <a:defRPr sz="2401" b="0"/>
            </a:lvl1pPr>
          </a:lstStyle>
          <a:p>
            <a:pPr rtl="0"/>
            <a:r>
              <a:rPr lang="ru-RU"/>
              <a:t>Образец заголовка</a:t>
            </a:r>
            <a:endParaRPr/>
          </a:p>
        </p:txBody>
      </p:sp>
      <p:sp>
        <p:nvSpPr>
          <p:cNvPr id="3" name="Объект 2"/>
          <p:cNvSpPr>
            <a:spLocks noGrp="1"/>
          </p:cNvSpPr>
          <p:nvPr>
            <p:ph idx="1"/>
          </p:nvPr>
        </p:nvSpPr>
        <p:spPr>
          <a:xfrm>
            <a:off x="914401" y="1803401"/>
            <a:ext cx="4953001" cy="4267201"/>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200"/>
            </a:lvl6pPr>
            <a:lvl7pPr algn="l" rtl="0">
              <a:defRPr sz="1200"/>
            </a:lvl7pPr>
            <a:lvl8pPr algn="l" rtl="0">
              <a:defRPr sz="1200" baseline="0"/>
            </a:lvl8pPr>
            <a:lvl9pPr algn="l" rtl="0">
              <a:defRPr sz="120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4" name="Текст 3"/>
          <p:cNvSpPr>
            <a:spLocks noGrp="1"/>
          </p:cNvSpPr>
          <p:nvPr>
            <p:ph type="body" sz="half" idx="2"/>
          </p:nvPr>
        </p:nvSpPr>
        <p:spPr>
          <a:xfrm>
            <a:off x="6096000" y="1803401"/>
            <a:ext cx="2133601" cy="4267201"/>
          </a:xfrm>
        </p:spPr>
        <p:txBody>
          <a:bodyPr rtlCol="0">
            <a:normAutofit/>
          </a:bodyPr>
          <a:lstStyle>
            <a:lvl1pPr marL="0" indent="0" algn="l" rtl="0">
              <a:spcBef>
                <a:spcPts val="1200"/>
              </a:spcBef>
              <a:buNone/>
              <a:defRPr sz="1500"/>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endParaRPr lang="kk-KZ"/>
          </a:p>
        </p:txBody>
      </p:sp>
      <p:sp>
        <p:nvSpPr>
          <p:cNvPr id="5" name="Дата 4"/>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7" name="Номер слайда 6"/>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18860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endParaRPr lang="kk-KZ"/>
          </a:p>
        </p:txBody>
      </p:sp>
      <p:sp>
        <p:nvSpPr>
          <p:cNvPr id="4" name="Дата 3"/>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4136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normAutofit/>
          </a:bodyPr>
          <a:lstStyle>
            <a:lvl1pPr algn="l" rtl="0">
              <a:defRPr sz="2401" b="0"/>
            </a:lvl1pPr>
          </a:lstStyle>
          <a:p>
            <a:pPr rtl="0"/>
            <a:r>
              <a:rPr lang="ru-RU"/>
              <a:t>Образец заголовка</a:t>
            </a:r>
            <a:endParaRPr/>
          </a:p>
        </p:txBody>
      </p:sp>
      <p:sp>
        <p:nvSpPr>
          <p:cNvPr id="8" name="Прямоугольник 7"/>
          <p:cNvSpPr/>
          <p:nvPr/>
        </p:nvSpPr>
        <p:spPr>
          <a:xfrm>
            <a:off x="914400" y="1803400"/>
            <a:ext cx="4953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sz="135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004316" y="1925320"/>
            <a:ext cx="4773168" cy="4023360"/>
          </a:xfrm>
          <a:solidFill>
            <a:schemeClr val="bg2"/>
          </a:solidFill>
        </p:spPr>
        <p:txBody>
          <a:bodyPr tIns="914400" rtlCol="0">
            <a:normAutofit/>
          </a:bodyPr>
          <a:lstStyle>
            <a:lvl1pPr marL="0" indent="0" algn="ctr" rtl="0">
              <a:buNone/>
              <a:defRPr sz="1800"/>
            </a:lvl1pPr>
            <a:lvl2pPr marL="342991" indent="0" algn="l" rtl="0">
              <a:buNone/>
              <a:defRPr sz="2101"/>
            </a:lvl2pPr>
            <a:lvl3pPr marL="685983" indent="0" algn="l" rtl="0">
              <a:buNone/>
              <a:defRPr sz="1800"/>
            </a:lvl3pPr>
            <a:lvl4pPr marL="1028974" indent="0" algn="l" rtl="0">
              <a:buNone/>
              <a:defRPr sz="1500"/>
            </a:lvl4pPr>
            <a:lvl5pPr marL="1371966" indent="0" algn="l" rtl="0">
              <a:buNone/>
              <a:defRPr sz="1500"/>
            </a:lvl5pPr>
            <a:lvl6pPr marL="1714957" indent="0" algn="l" rtl="0">
              <a:buNone/>
              <a:defRPr sz="1500"/>
            </a:lvl6pPr>
            <a:lvl7pPr marL="2057949" indent="0" algn="l" rtl="0">
              <a:buNone/>
              <a:defRPr sz="1500"/>
            </a:lvl7pPr>
            <a:lvl8pPr marL="2400940" indent="0" algn="l" rtl="0">
              <a:buNone/>
              <a:defRPr sz="1500"/>
            </a:lvl8pPr>
            <a:lvl9pPr marL="2743932" indent="0" algn="l" rtl="0">
              <a:buNone/>
              <a:defRPr sz="1500"/>
            </a:lvl9pPr>
          </a:lstStyle>
          <a:p>
            <a:pPr rtl="0"/>
            <a:r>
              <a:rPr lang="ru-RU" dirty="0"/>
              <a:t>Вставка рисунка</a:t>
            </a:r>
            <a:endParaRPr dirty="0"/>
          </a:p>
        </p:txBody>
      </p:sp>
      <p:sp>
        <p:nvSpPr>
          <p:cNvPr id="4" name="Текст 3"/>
          <p:cNvSpPr>
            <a:spLocks noGrp="1"/>
          </p:cNvSpPr>
          <p:nvPr>
            <p:ph type="body" sz="half" idx="2"/>
          </p:nvPr>
        </p:nvSpPr>
        <p:spPr>
          <a:xfrm>
            <a:off x="6096000" y="1803401"/>
            <a:ext cx="2133601" cy="4165600"/>
          </a:xfrm>
        </p:spPr>
        <p:txBody>
          <a:bodyPr rtlCol="0">
            <a:normAutofit/>
          </a:bodyPr>
          <a:lstStyle>
            <a:lvl1pPr marL="0" indent="0" algn="l" rtl="0">
              <a:spcBef>
                <a:spcPts val="1200"/>
              </a:spcBef>
              <a:buNone/>
              <a:defRPr sz="1500"/>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endParaRPr lang="kk-KZ"/>
          </a:p>
        </p:txBody>
      </p:sp>
      <p:sp>
        <p:nvSpPr>
          <p:cNvPr id="5" name="Дата 4"/>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7" name="Номер слайда 6"/>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60989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endParaRPr lang="kk-KZ"/>
          </a:p>
        </p:txBody>
      </p:sp>
      <p:sp>
        <p:nvSpPr>
          <p:cNvPr id="4" name="Дата 3"/>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365091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77844" y="434976"/>
            <a:ext cx="876528" cy="5661025"/>
          </a:xfrm>
        </p:spPr>
        <p:txBody>
          <a:bodyPr vert="eaVert" rtlCol="0"/>
          <a:lstStyle/>
          <a:p>
            <a:pPr rtl="0"/>
            <a:r>
              <a:rPr lang="ru-RU"/>
              <a:t>Образец заголовка</a:t>
            </a:r>
            <a:endParaRPr/>
          </a:p>
        </p:txBody>
      </p:sp>
      <p:sp>
        <p:nvSpPr>
          <p:cNvPr id="3" name="Вертикальный текст 2"/>
          <p:cNvSpPr>
            <a:spLocks noGrp="1"/>
          </p:cNvSpPr>
          <p:nvPr>
            <p:ph type="body" orient="vert" idx="1"/>
          </p:nvPr>
        </p:nvSpPr>
        <p:spPr>
          <a:xfrm>
            <a:off x="913448" y="434976"/>
            <a:ext cx="6311956"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endParaRPr lang="kk-KZ"/>
          </a:p>
        </p:txBody>
      </p:sp>
      <p:sp>
        <p:nvSpPr>
          <p:cNvPr id="4" name="Дата 3"/>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75526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1" y="990600"/>
            <a:ext cx="7010399" cy="2235203"/>
          </a:xfrm>
        </p:spPr>
        <p:txBody>
          <a:bodyPr rtlCol="0" anchor="b">
            <a:normAutofit/>
          </a:bodyPr>
          <a:lstStyle>
            <a:lvl1pPr algn="ctr" rtl="0">
              <a:lnSpc>
                <a:spcPct val="90000"/>
              </a:lnSpc>
              <a:defRPr sz="3601" b="0" cap="none" baseline="0"/>
            </a:lvl1pPr>
          </a:lstStyle>
          <a:p>
            <a:pPr rtl="0"/>
            <a:r>
              <a:rPr lang="ru-RU"/>
              <a:t>Образец заголовка</a:t>
            </a:r>
            <a:endParaRPr/>
          </a:p>
        </p:txBody>
      </p:sp>
      <p:sp>
        <p:nvSpPr>
          <p:cNvPr id="3" name="Текст 2"/>
          <p:cNvSpPr>
            <a:spLocks noGrp="1"/>
          </p:cNvSpPr>
          <p:nvPr>
            <p:ph type="body" idx="1"/>
          </p:nvPr>
        </p:nvSpPr>
        <p:spPr>
          <a:xfrm>
            <a:off x="1066801" y="3733800"/>
            <a:ext cx="7010399" cy="1219200"/>
          </a:xfrm>
        </p:spPr>
        <p:txBody>
          <a:bodyPr rtlCol="0" anchor="t"/>
          <a:lstStyle>
            <a:lvl1pPr marL="0" indent="0" algn="ctr" rtl="0">
              <a:spcBef>
                <a:spcPts val="0"/>
              </a:spcBef>
              <a:buNone/>
              <a:defRPr sz="1500" cap="all" baseline="0">
                <a:solidFill>
                  <a:schemeClr val="tx1"/>
                </a:solidFill>
              </a:defRPr>
            </a:lvl1pPr>
            <a:lvl2pPr marL="342991" indent="0" algn="l" rtl="0">
              <a:buNone/>
              <a:defRPr sz="1350">
                <a:solidFill>
                  <a:schemeClr val="tx1">
                    <a:tint val="75000"/>
                  </a:schemeClr>
                </a:solidFill>
              </a:defRPr>
            </a:lvl2pPr>
            <a:lvl3pPr marL="685983" indent="0" algn="l" rtl="0">
              <a:buNone/>
              <a:defRPr sz="1200">
                <a:solidFill>
                  <a:schemeClr val="tx1">
                    <a:tint val="75000"/>
                  </a:schemeClr>
                </a:solidFill>
              </a:defRPr>
            </a:lvl3pPr>
            <a:lvl4pPr marL="1028974" indent="0" algn="l" rtl="0">
              <a:buNone/>
              <a:defRPr sz="1050">
                <a:solidFill>
                  <a:schemeClr val="tx1">
                    <a:tint val="75000"/>
                  </a:schemeClr>
                </a:solidFill>
              </a:defRPr>
            </a:lvl4pPr>
            <a:lvl5pPr marL="1371966" indent="0" algn="l" rtl="0">
              <a:buNone/>
              <a:defRPr sz="1050">
                <a:solidFill>
                  <a:schemeClr val="tx1">
                    <a:tint val="75000"/>
                  </a:schemeClr>
                </a:solidFill>
              </a:defRPr>
            </a:lvl5pPr>
            <a:lvl6pPr marL="1714957" indent="0" algn="l" rtl="0">
              <a:buNone/>
              <a:defRPr sz="1050">
                <a:solidFill>
                  <a:schemeClr val="tx1">
                    <a:tint val="75000"/>
                  </a:schemeClr>
                </a:solidFill>
              </a:defRPr>
            </a:lvl6pPr>
            <a:lvl7pPr marL="2057949" indent="0" algn="l" rtl="0">
              <a:buNone/>
              <a:defRPr sz="1050">
                <a:solidFill>
                  <a:schemeClr val="tx1">
                    <a:tint val="75000"/>
                  </a:schemeClr>
                </a:solidFill>
              </a:defRPr>
            </a:lvl7pPr>
            <a:lvl8pPr marL="2400940" indent="0" algn="l" rtl="0">
              <a:buNone/>
              <a:defRPr sz="1050">
                <a:solidFill>
                  <a:schemeClr val="tx1">
                    <a:tint val="75000"/>
                  </a:schemeClr>
                </a:solidFill>
              </a:defRPr>
            </a:lvl8pPr>
            <a:lvl9pPr marL="2743932" indent="0" algn="l" rtl="0">
              <a:buNone/>
              <a:defRPr sz="1050">
                <a:solidFill>
                  <a:schemeClr val="tx1">
                    <a:tint val="75000"/>
                  </a:schemeClr>
                </a:solidFill>
              </a:defRPr>
            </a:lvl9pPr>
          </a:lstStyle>
          <a:p>
            <a:pPr lvl="0" rtl="0"/>
            <a:r>
              <a:rPr lang="ru-RU"/>
              <a:t>Образец текста</a:t>
            </a:r>
          </a:p>
        </p:txBody>
      </p:sp>
      <p:sp>
        <p:nvSpPr>
          <p:cNvPr id="5" name="Нижний колонтитул 4"/>
          <p:cNvSpPr>
            <a:spLocks noGrp="1"/>
          </p:cNvSpPr>
          <p:nvPr>
            <p:ph type="ftr" sz="quarter" idx="11"/>
          </p:nvPr>
        </p:nvSpPr>
        <p:spPr/>
        <p:txBody>
          <a:bodyPr rtlCol="0"/>
          <a:lstStyle/>
          <a:p>
            <a:endParaRPr lang="kk-KZ"/>
          </a:p>
        </p:txBody>
      </p:sp>
      <p:sp>
        <p:nvSpPr>
          <p:cNvPr id="4" name="Дата 3"/>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6" name="Номер слайда 5"/>
          <p:cNvSpPr>
            <a:spLocks noGrp="1"/>
          </p:cNvSpPr>
          <p:nvPr>
            <p:ph type="sldNum" sz="quarter" idx="12"/>
          </p:nvPr>
        </p:nvSpPr>
        <p:spPr/>
        <p:txBody>
          <a:bodyPr rtlCol="0"/>
          <a:lstStyle/>
          <a:p>
            <a:fld id="{33910EB2-31B6-419E-AF1C-32D048B827FF}" type="slidenum">
              <a:rPr lang="kk-KZ" smtClean="0"/>
              <a:t>‹#›</a:t>
            </a:fld>
            <a:endParaRPr lang="kk-KZ"/>
          </a:p>
        </p:txBody>
      </p:sp>
      <p:grpSp>
        <p:nvGrpSpPr>
          <p:cNvPr id="13" name="Группа 12"/>
          <p:cNvGrpSpPr/>
          <p:nvPr/>
        </p:nvGrpSpPr>
        <p:grpSpPr>
          <a:xfrm>
            <a:off x="2455976" y="3475736"/>
            <a:ext cx="4232051"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27706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Объект 2"/>
          <p:cNvSpPr>
            <a:spLocks noGrp="1"/>
          </p:cNvSpPr>
          <p:nvPr>
            <p:ph sz="half" idx="1"/>
          </p:nvPr>
        </p:nvSpPr>
        <p:spPr>
          <a:xfrm>
            <a:off x="914400" y="1803400"/>
            <a:ext cx="3581400" cy="42672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350"/>
            </a:lvl6pPr>
            <a:lvl7pPr algn="l" rtl="0">
              <a:defRPr sz="1350"/>
            </a:lvl7pPr>
            <a:lvl8pPr algn="l" rtl="0">
              <a:defRPr sz="1350"/>
            </a:lvl8pPr>
            <a:lvl9pPr algn="l" rtl="0">
              <a:defRPr sz="135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4" name="Объект 3"/>
          <p:cNvSpPr>
            <a:spLocks noGrp="1"/>
          </p:cNvSpPr>
          <p:nvPr>
            <p:ph sz="half" idx="2"/>
          </p:nvPr>
        </p:nvSpPr>
        <p:spPr>
          <a:xfrm>
            <a:off x="4648200" y="1803400"/>
            <a:ext cx="3581400" cy="42672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350"/>
            </a:lvl6pPr>
            <a:lvl7pPr algn="l" rtl="0">
              <a:defRPr sz="1350"/>
            </a:lvl7pPr>
            <a:lvl8pPr algn="l" rtl="0">
              <a:defRPr sz="1350" baseline="0"/>
            </a:lvl8pPr>
            <a:lvl9pPr algn="l" rtl="0">
              <a:defRPr sz="135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6" name="Нижний колонтитул 5"/>
          <p:cNvSpPr>
            <a:spLocks noGrp="1"/>
          </p:cNvSpPr>
          <p:nvPr>
            <p:ph type="ftr" sz="quarter" idx="11"/>
          </p:nvPr>
        </p:nvSpPr>
        <p:spPr/>
        <p:txBody>
          <a:bodyPr rtlCol="0"/>
          <a:lstStyle/>
          <a:p>
            <a:endParaRPr lang="kk-KZ"/>
          </a:p>
        </p:txBody>
      </p:sp>
      <p:sp>
        <p:nvSpPr>
          <p:cNvPr id="5" name="Дата 4"/>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7" name="Номер слайда 6"/>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69807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a:t>Образец заголовка</a:t>
            </a:r>
            <a:endParaRPr/>
          </a:p>
        </p:txBody>
      </p:sp>
      <p:sp>
        <p:nvSpPr>
          <p:cNvPr id="3" name="Текст 2"/>
          <p:cNvSpPr>
            <a:spLocks noGrp="1"/>
          </p:cNvSpPr>
          <p:nvPr>
            <p:ph type="body" idx="1"/>
          </p:nvPr>
        </p:nvSpPr>
        <p:spPr>
          <a:xfrm>
            <a:off x="917448" y="1803400"/>
            <a:ext cx="3578286" cy="711200"/>
          </a:xfrm>
        </p:spPr>
        <p:txBody>
          <a:bodyPr rtlCol="0" anchor="ctr">
            <a:normAutofit/>
          </a:bodyPr>
          <a:lstStyle>
            <a:lvl1pPr marL="0" indent="0" algn="l" rtl="0">
              <a:lnSpc>
                <a:spcPct val="90000"/>
              </a:lnSpc>
              <a:spcBef>
                <a:spcPts val="0"/>
              </a:spcBef>
              <a:buNone/>
              <a:defRPr sz="1500" b="1"/>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ru-RU"/>
              <a:t>Образец текста</a:t>
            </a:r>
          </a:p>
        </p:txBody>
      </p:sp>
      <p:sp>
        <p:nvSpPr>
          <p:cNvPr id="4" name="Объект 3"/>
          <p:cNvSpPr>
            <a:spLocks noGrp="1"/>
          </p:cNvSpPr>
          <p:nvPr>
            <p:ph sz="half" idx="2"/>
          </p:nvPr>
        </p:nvSpPr>
        <p:spPr>
          <a:xfrm>
            <a:off x="914400" y="2514600"/>
            <a:ext cx="3581400" cy="3556000"/>
          </a:xfrm>
        </p:spPr>
        <p:txBody>
          <a:bodyPr rtlCol="0">
            <a:normAutofit/>
          </a:bodyPr>
          <a:lstStyle>
            <a:lvl1pPr algn="l" rtl="0">
              <a:spcBef>
                <a:spcPts val="1200"/>
              </a:spcBef>
              <a:defRPr sz="1500"/>
            </a:lvl1pPr>
            <a:lvl2pPr algn="l" rtl="0">
              <a:defRPr sz="135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Текст 4"/>
          <p:cNvSpPr>
            <a:spLocks noGrp="1"/>
          </p:cNvSpPr>
          <p:nvPr>
            <p:ph type="body" sz="quarter" idx="3"/>
          </p:nvPr>
        </p:nvSpPr>
        <p:spPr>
          <a:xfrm>
            <a:off x="4651248" y="1803400"/>
            <a:ext cx="3578286" cy="711200"/>
          </a:xfrm>
        </p:spPr>
        <p:txBody>
          <a:bodyPr rtlCol="0" anchor="ctr">
            <a:normAutofit/>
          </a:bodyPr>
          <a:lstStyle>
            <a:lvl1pPr marL="0" indent="0" algn="l" rtl="0">
              <a:lnSpc>
                <a:spcPct val="90000"/>
              </a:lnSpc>
              <a:spcBef>
                <a:spcPts val="0"/>
              </a:spcBef>
              <a:buNone/>
              <a:defRPr sz="1500" b="1"/>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ru-RU"/>
              <a:t>Образец текста</a:t>
            </a:r>
          </a:p>
        </p:txBody>
      </p:sp>
      <p:sp>
        <p:nvSpPr>
          <p:cNvPr id="6" name="Объект 5"/>
          <p:cNvSpPr>
            <a:spLocks noGrp="1"/>
          </p:cNvSpPr>
          <p:nvPr>
            <p:ph sz="quarter" idx="4"/>
          </p:nvPr>
        </p:nvSpPr>
        <p:spPr>
          <a:xfrm>
            <a:off x="4648200" y="2514600"/>
            <a:ext cx="3581400" cy="3556000"/>
          </a:xfrm>
        </p:spPr>
        <p:txBody>
          <a:bodyPr rtlCol="0">
            <a:normAutofit/>
          </a:bodyPr>
          <a:lstStyle>
            <a:lvl1pPr algn="l" rtl="0">
              <a:spcBef>
                <a:spcPts val="1200"/>
              </a:spcBef>
              <a:defRPr sz="1500"/>
            </a:lvl1pPr>
            <a:lvl2pPr algn="l" rtl="0">
              <a:defRPr sz="1350"/>
            </a:lvl2pPr>
            <a:lvl3pPr algn="l" rtl="0">
              <a:defRPr sz="1200"/>
            </a:lvl3pPr>
            <a:lvl4pPr algn="l" rtl="0">
              <a:defRPr sz="1050"/>
            </a:lvl4pPr>
            <a:lvl5pPr algn="l" rtl="0">
              <a:defRPr sz="1050"/>
            </a:lvl5pPr>
            <a:lvl6pPr algn="l" rtl="0">
              <a:defRPr sz="1050"/>
            </a:lvl6pPr>
            <a:lvl7pPr algn="l" rtl="0">
              <a:defRPr sz="1050"/>
            </a:lvl7pPr>
            <a:lvl8pPr algn="l" rtl="0">
              <a:defRPr sz="1050"/>
            </a:lvl8pPr>
            <a:lvl9pPr algn="l" rtl="0">
              <a:defRPr sz="105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8" name="Нижний колонтитул 7"/>
          <p:cNvSpPr>
            <a:spLocks noGrp="1"/>
          </p:cNvSpPr>
          <p:nvPr>
            <p:ph type="ftr" sz="quarter" idx="11"/>
          </p:nvPr>
        </p:nvSpPr>
        <p:spPr/>
        <p:txBody>
          <a:bodyPr rtlCol="0"/>
          <a:lstStyle/>
          <a:p>
            <a:endParaRPr lang="kk-KZ"/>
          </a:p>
        </p:txBody>
      </p:sp>
      <p:sp>
        <p:nvSpPr>
          <p:cNvPr id="7" name="Дата 6"/>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9" name="Номер слайда 8"/>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92657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4" name="Нижний колонтитул 3"/>
          <p:cNvSpPr>
            <a:spLocks noGrp="1"/>
          </p:cNvSpPr>
          <p:nvPr>
            <p:ph type="ftr" sz="quarter" idx="11"/>
          </p:nvPr>
        </p:nvSpPr>
        <p:spPr/>
        <p:txBody>
          <a:bodyPr rtlCol="0"/>
          <a:lstStyle/>
          <a:p>
            <a:endParaRPr lang="kk-KZ"/>
          </a:p>
        </p:txBody>
      </p:sp>
      <p:sp>
        <p:nvSpPr>
          <p:cNvPr id="3" name="Дата 2"/>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5" name="Номер слайда 4"/>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244266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endParaRPr lang="kk-KZ"/>
          </a:p>
        </p:txBody>
      </p:sp>
      <p:sp>
        <p:nvSpPr>
          <p:cNvPr id="2" name="Дата 1"/>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4" name="Номер слайда 3"/>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32292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normAutofit/>
          </a:bodyPr>
          <a:lstStyle>
            <a:lvl1pPr algn="l" rtl="0">
              <a:defRPr sz="2401" b="0"/>
            </a:lvl1pPr>
          </a:lstStyle>
          <a:p>
            <a:pPr rtl="0"/>
            <a:r>
              <a:rPr lang="ru-RU"/>
              <a:t>Образец заголовка</a:t>
            </a:r>
            <a:endParaRPr/>
          </a:p>
        </p:txBody>
      </p:sp>
      <p:sp>
        <p:nvSpPr>
          <p:cNvPr id="3" name="Объект 2"/>
          <p:cNvSpPr>
            <a:spLocks noGrp="1"/>
          </p:cNvSpPr>
          <p:nvPr>
            <p:ph idx="1"/>
          </p:nvPr>
        </p:nvSpPr>
        <p:spPr>
          <a:xfrm>
            <a:off x="914401" y="1803401"/>
            <a:ext cx="4953001" cy="4267201"/>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200"/>
            </a:lvl6pPr>
            <a:lvl7pPr algn="l" rtl="0">
              <a:defRPr sz="1200"/>
            </a:lvl7pPr>
            <a:lvl8pPr algn="l" rtl="0">
              <a:defRPr sz="1200" baseline="0"/>
            </a:lvl8pPr>
            <a:lvl9pPr algn="l" rtl="0">
              <a:defRPr sz="120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4" name="Текст 3"/>
          <p:cNvSpPr>
            <a:spLocks noGrp="1"/>
          </p:cNvSpPr>
          <p:nvPr>
            <p:ph type="body" sz="half" idx="2"/>
          </p:nvPr>
        </p:nvSpPr>
        <p:spPr>
          <a:xfrm>
            <a:off x="6096000" y="1803401"/>
            <a:ext cx="2133601" cy="4267201"/>
          </a:xfrm>
        </p:spPr>
        <p:txBody>
          <a:bodyPr rtlCol="0">
            <a:normAutofit/>
          </a:bodyPr>
          <a:lstStyle>
            <a:lvl1pPr marL="0" indent="0" algn="l" rtl="0">
              <a:spcBef>
                <a:spcPts val="1200"/>
              </a:spcBef>
              <a:buNone/>
              <a:defRPr sz="1500"/>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endParaRPr lang="kk-KZ"/>
          </a:p>
        </p:txBody>
      </p:sp>
      <p:sp>
        <p:nvSpPr>
          <p:cNvPr id="5" name="Дата 4"/>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7" name="Номер слайда 6"/>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34163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normAutofit/>
          </a:bodyPr>
          <a:lstStyle>
            <a:lvl1pPr algn="l" rtl="0">
              <a:defRPr sz="2401" b="0"/>
            </a:lvl1pPr>
          </a:lstStyle>
          <a:p>
            <a:pPr rtl="0"/>
            <a:r>
              <a:rPr lang="ru-RU"/>
              <a:t>Образец заголовка</a:t>
            </a:r>
            <a:endParaRPr/>
          </a:p>
        </p:txBody>
      </p:sp>
      <p:sp>
        <p:nvSpPr>
          <p:cNvPr id="8" name="Прямоугольник 7"/>
          <p:cNvSpPr/>
          <p:nvPr/>
        </p:nvSpPr>
        <p:spPr>
          <a:xfrm>
            <a:off x="914400" y="1803400"/>
            <a:ext cx="4953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sz="135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004316" y="1925320"/>
            <a:ext cx="4773168" cy="4023360"/>
          </a:xfrm>
          <a:solidFill>
            <a:schemeClr val="bg2"/>
          </a:solidFill>
        </p:spPr>
        <p:txBody>
          <a:bodyPr tIns="914400" rtlCol="0">
            <a:normAutofit/>
          </a:bodyPr>
          <a:lstStyle>
            <a:lvl1pPr marL="0" indent="0" algn="ctr" rtl="0">
              <a:buNone/>
              <a:defRPr sz="1800"/>
            </a:lvl1pPr>
            <a:lvl2pPr marL="342991" indent="0" algn="l" rtl="0">
              <a:buNone/>
              <a:defRPr sz="2101"/>
            </a:lvl2pPr>
            <a:lvl3pPr marL="685983" indent="0" algn="l" rtl="0">
              <a:buNone/>
              <a:defRPr sz="1800"/>
            </a:lvl3pPr>
            <a:lvl4pPr marL="1028974" indent="0" algn="l" rtl="0">
              <a:buNone/>
              <a:defRPr sz="1500"/>
            </a:lvl4pPr>
            <a:lvl5pPr marL="1371966" indent="0" algn="l" rtl="0">
              <a:buNone/>
              <a:defRPr sz="1500"/>
            </a:lvl5pPr>
            <a:lvl6pPr marL="1714957" indent="0" algn="l" rtl="0">
              <a:buNone/>
              <a:defRPr sz="1500"/>
            </a:lvl6pPr>
            <a:lvl7pPr marL="2057949" indent="0" algn="l" rtl="0">
              <a:buNone/>
              <a:defRPr sz="1500"/>
            </a:lvl7pPr>
            <a:lvl8pPr marL="2400940" indent="0" algn="l" rtl="0">
              <a:buNone/>
              <a:defRPr sz="1500"/>
            </a:lvl8pPr>
            <a:lvl9pPr marL="2743932" indent="0" algn="l" rtl="0">
              <a:buNone/>
              <a:defRPr sz="1500"/>
            </a:lvl9pPr>
          </a:lstStyle>
          <a:p>
            <a:pPr rtl="0"/>
            <a:r>
              <a:rPr lang="ru-RU" dirty="0"/>
              <a:t>Вставка рисунка</a:t>
            </a:r>
            <a:endParaRPr dirty="0"/>
          </a:p>
        </p:txBody>
      </p:sp>
      <p:sp>
        <p:nvSpPr>
          <p:cNvPr id="4" name="Текст 3"/>
          <p:cNvSpPr>
            <a:spLocks noGrp="1"/>
          </p:cNvSpPr>
          <p:nvPr>
            <p:ph type="body" sz="half" idx="2"/>
          </p:nvPr>
        </p:nvSpPr>
        <p:spPr>
          <a:xfrm>
            <a:off x="6096000" y="1803401"/>
            <a:ext cx="2133601" cy="4165600"/>
          </a:xfrm>
        </p:spPr>
        <p:txBody>
          <a:bodyPr rtlCol="0">
            <a:normAutofit/>
          </a:bodyPr>
          <a:lstStyle>
            <a:lvl1pPr marL="0" indent="0" algn="l" rtl="0">
              <a:spcBef>
                <a:spcPts val="1200"/>
              </a:spcBef>
              <a:buNone/>
              <a:defRPr sz="1500"/>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endParaRPr lang="kk-KZ"/>
          </a:p>
        </p:txBody>
      </p:sp>
      <p:sp>
        <p:nvSpPr>
          <p:cNvPr id="5" name="Дата 4"/>
          <p:cNvSpPr>
            <a:spLocks noGrp="1"/>
          </p:cNvSpPr>
          <p:nvPr>
            <p:ph type="dt" sz="half" idx="10"/>
          </p:nvPr>
        </p:nvSpPr>
        <p:spPr/>
        <p:txBody>
          <a:bodyPr rtlCol="0"/>
          <a:lstStyle/>
          <a:p>
            <a:fld id="{CA32E575-322C-41AE-8AF2-42AF58B59AD5}" type="datetimeFigureOut">
              <a:rPr lang="kk-KZ" smtClean="0"/>
              <a:t>05.11.2022</a:t>
            </a:fld>
            <a:endParaRPr lang="kk-KZ"/>
          </a:p>
        </p:txBody>
      </p:sp>
      <p:sp>
        <p:nvSpPr>
          <p:cNvPr id="7" name="Номер слайда 6"/>
          <p:cNvSpPr>
            <a:spLocks noGrp="1"/>
          </p:cNvSpPr>
          <p:nvPr>
            <p:ph type="sldNum" sz="quarter" idx="12"/>
          </p:nvPr>
        </p:nvSpPr>
        <p:spPr/>
        <p:txBody>
          <a:bodyPr rtlCol="0"/>
          <a:lstStyle/>
          <a:p>
            <a:fld id="{33910EB2-31B6-419E-AF1C-32D048B827FF}" type="slidenum">
              <a:rPr lang="kk-KZ" smtClean="0"/>
              <a:t>‹#›</a:t>
            </a:fld>
            <a:endParaRPr lang="kk-KZ"/>
          </a:p>
        </p:txBody>
      </p:sp>
    </p:spTree>
    <p:extLst>
      <p:ext uri="{BB962C8B-B14F-4D97-AF65-F5344CB8AC3E}">
        <p14:creationId xmlns:p14="http://schemas.microsoft.com/office/powerpoint/2010/main" val="389243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9144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1800" dirty="0"/>
          </a:p>
        </p:txBody>
      </p:sp>
      <p:sp>
        <p:nvSpPr>
          <p:cNvPr id="8" name="Скругленный прямоугольник 7"/>
          <p:cNvSpPr/>
          <p:nvPr/>
        </p:nvSpPr>
        <p:spPr>
          <a:xfrm>
            <a:off x="228600" y="301752"/>
            <a:ext cx="86868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sz="1350" dirty="0"/>
          </a:p>
        </p:txBody>
      </p:sp>
      <p:sp>
        <p:nvSpPr>
          <p:cNvPr id="2" name="Заголовок 1"/>
          <p:cNvSpPr>
            <a:spLocks noGrp="1"/>
          </p:cNvSpPr>
          <p:nvPr>
            <p:ph type="title"/>
          </p:nvPr>
        </p:nvSpPr>
        <p:spPr>
          <a:xfrm>
            <a:off x="914400" y="431800"/>
            <a:ext cx="7315200" cy="1168400"/>
          </a:xfrm>
          <a:prstGeom prst="rect">
            <a:avLst/>
          </a:prstGeom>
        </p:spPr>
        <p:txBody>
          <a:bodyPr vert="horz" lIns="91440" tIns="45720" rIns="91440" bIns="45720" rtlCol="0" anchor="b">
            <a:normAutofit/>
          </a:bodyPr>
          <a:lstStyle/>
          <a:p>
            <a:pPr rtl="0"/>
            <a:r>
              <a:t>Стиль образца заголовка</a:t>
            </a:r>
          </a:p>
        </p:txBody>
      </p:sp>
      <p:sp>
        <p:nvSpPr>
          <p:cNvPr id="3" name="Замещающий текст 2"/>
          <p:cNvSpPr>
            <a:spLocks noGrp="1"/>
          </p:cNvSpPr>
          <p:nvPr>
            <p:ph type="body" idx="1"/>
          </p:nvPr>
        </p:nvSpPr>
        <p:spPr>
          <a:xfrm>
            <a:off x="914400" y="1803400"/>
            <a:ext cx="7315200" cy="4267200"/>
          </a:xfrm>
          <a:prstGeom prst="rect">
            <a:avLst/>
          </a:prstGeom>
        </p:spPr>
        <p:txBody>
          <a:bodyPr vert="horz" lIns="91440" tIns="45720" rIns="91440" bIns="45720" rtlCol="0">
            <a:normAutofit/>
          </a:bodyPr>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5" name="Нижний колонтитул 4"/>
          <p:cNvSpPr>
            <a:spLocks noGrp="1"/>
          </p:cNvSpPr>
          <p:nvPr>
            <p:ph type="ftr" sz="quarter" idx="3"/>
          </p:nvPr>
        </p:nvSpPr>
        <p:spPr>
          <a:xfrm>
            <a:off x="914400" y="6172200"/>
            <a:ext cx="5562601" cy="304800"/>
          </a:xfrm>
          <a:prstGeom prst="rect">
            <a:avLst/>
          </a:prstGeom>
        </p:spPr>
        <p:txBody>
          <a:bodyPr vert="horz" lIns="91440" tIns="45720" rIns="91440" bIns="45720" rtlCol="0" anchor="ctr"/>
          <a:lstStyle>
            <a:lvl1pPr algn="l" rtl="0">
              <a:defRPr sz="825">
                <a:solidFill>
                  <a:schemeClr val="tx1"/>
                </a:solidFill>
              </a:defRPr>
            </a:lvl1pPr>
          </a:lstStyle>
          <a:p>
            <a:endParaRPr lang="kk-KZ"/>
          </a:p>
        </p:txBody>
      </p:sp>
      <p:sp>
        <p:nvSpPr>
          <p:cNvPr id="4" name="Дата 3"/>
          <p:cNvSpPr>
            <a:spLocks noGrp="1"/>
          </p:cNvSpPr>
          <p:nvPr>
            <p:ph type="dt" sz="half" idx="2"/>
          </p:nvPr>
        </p:nvSpPr>
        <p:spPr>
          <a:xfrm>
            <a:off x="6629400" y="6172200"/>
            <a:ext cx="914400" cy="304800"/>
          </a:xfrm>
          <a:prstGeom prst="rect">
            <a:avLst/>
          </a:prstGeom>
        </p:spPr>
        <p:txBody>
          <a:bodyPr vert="horz" lIns="91440" tIns="45720" rIns="91440" bIns="45720" rtlCol="0" anchor="ctr"/>
          <a:lstStyle>
            <a:lvl1pPr algn="l" rtl="0">
              <a:defRPr sz="825">
                <a:solidFill>
                  <a:schemeClr val="tx1"/>
                </a:solidFill>
              </a:defRPr>
            </a:lvl1pPr>
          </a:lstStyle>
          <a:p>
            <a:fld id="{CA32E575-322C-41AE-8AF2-42AF58B59AD5}" type="datetimeFigureOut">
              <a:rPr lang="kk-KZ" smtClean="0"/>
              <a:t>05.11.2022</a:t>
            </a:fld>
            <a:endParaRPr lang="kk-KZ"/>
          </a:p>
        </p:txBody>
      </p:sp>
      <p:sp>
        <p:nvSpPr>
          <p:cNvPr id="6" name="Номер слайда 5"/>
          <p:cNvSpPr>
            <a:spLocks noGrp="1"/>
          </p:cNvSpPr>
          <p:nvPr>
            <p:ph type="sldNum" sz="quarter" idx="4"/>
          </p:nvPr>
        </p:nvSpPr>
        <p:spPr>
          <a:xfrm>
            <a:off x="7696201" y="6172200"/>
            <a:ext cx="533400" cy="304800"/>
          </a:xfrm>
          <a:prstGeom prst="rect">
            <a:avLst/>
          </a:prstGeom>
        </p:spPr>
        <p:txBody>
          <a:bodyPr vert="horz" lIns="91440" tIns="45720" rIns="91440" bIns="45720" rtlCol="0" anchor="ctr"/>
          <a:lstStyle>
            <a:lvl1pPr algn="l" rtl="0">
              <a:defRPr sz="825">
                <a:solidFill>
                  <a:schemeClr val="tx1"/>
                </a:solidFill>
              </a:defRPr>
            </a:lvl1pPr>
          </a:lstStyle>
          <a:p>
            <a:fld id="{33910EB2-31B6-419E-AF1C-32D048B827FF}" type="slidenum">
              <a:rPr lang="kk-KZ" smtClean="0"/>
              <a:t>‹#›</a:t>
            </a:fld>
            <a:endParaRPr lang="kk-KZ"/>
          </a:p>
        </p:txBody>
      </p:sp>
    </p:spTree>
    <p:extLst>
      <p:ext uri="{BB962C8B-B14F-4D97-AF65-F5344CB8AC3E}">
        <p14:creationId xmlns:p14="http://schemas.microsoft.com/office/powerpoint/2010/main" val="1910945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spcBef>
          <a:spcPct val="0"/>
        </a:spcBef>
        <a:buNone/>
        <a:defRPr sz="2401" kern="1200">
          <a:solidFill>
            <a:schemeClr val="tx1"/>
          </a:solidFill>
          <a:latin typeface="+mj-lt"/>
          <a:ea typeface="+mj-ea"/>
          <a:cs typeface="+mj-cs"/>
        </a:defRPr>
      </a:lvl1pPr>
    </p:titleStyle>
    <p:bodyStyle>
      <a:lvl1pPr marL="185215" indent="-185215" algn="l" defTabSz="685983"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590" indent="-185215" algn="l" defTabSz="685983"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964" indent="-185215" algn="l" defTabSz="685983"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338"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713"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7087"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461"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836"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6210"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9144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1800" dirty="0"/>
          </a:p>
        </p:txBody>
      </p:sp>
      <p:sp>
        <p:nvSpPr>
          <p:cNvPr id="8" name="Скругленный прямоугольник 7"/>
          <p:cNvSpPr/>
          <p:nvPr/>
        </p:nvSpPr>
        <p:spPr>
          <a:xfrm>
            <a:off x="228600" y="301752"/>
            <a:ext cx="86868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rtl="0"/>
            <a:endParaRPr sz="1350" dirty="0"/>
          </a:p>
        </p:txBody>
      </p:sp>
      <p:sp>
        <p:nvSpPr>
          <p:cNvPr id="2" name="Заголовок 1"/>
          <p:cNvSpPr>
            <a:spLocks noGrp="1"/>
          </p:cNvSpPr>
          <p:nvPr>
            <p:ph type="title"/>
          </p:nvPr>
        </p:nvSpPr>
        <p:spPr>
          <a:xfrm>
            <a:off x="914400" y="431800"/>
            <a:ext cx="7315200" cy="1168400"/>
          </a:xfrm>
          <a:prstGeom prst="rect">
            <a:avLst/>
          </a:prstGeom>
        </p:spPr>
        <p:txBody>
          <a:bodyPr vert="horz" lIns="91440" tIns="45720" rIns="91440" bIns="45720" rtlCol="0" anchor="b">
            <a:normAutofit/>
          </a:bodyPr>
          <a:lstStyle/>
          <a:p>
            <a:pPr rtl="0"/>
            <a:r>
              <a:t>Стиль образца заголовка</a:t>
            </a:r>
          </a:p>
        </p:txBody>
      </p:sp>
      <p:sp>
        <p:nvSpPr>
          <p:cNvPr id="3" name="Замещающий текст 2"/>
          <p:cNvSpPr>
            <a:spLocks noGrp="1"/>
          </p:cNvSpPr>
          <p:nvPr>
            <p:ph type="body" idx="1"/>
          </p:nvPr>
        </p:nvSpPr>
        <p:spPr>
          <a:xfrm>
            <a:off x="914400" y="1803400"/>
            <a:ext cx="7315200" cy="4267200"/>
          </a:xfrm>
          <a:prstGeom prst="rect">
            <a:avLst/>
          </a:prstGeom>
        </p:spPr>
        <p:txBody>
          <a:bodyPr vert="horz" lIns="91440" tIns="45720" rIns="91440" bIns="45720" rtlCol="0">
            <a:normAutofit/>
          </a:bodyPr>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5" name="Нижний колонтитул 4"/>
          <p:cNvSpPr>
            <a:spLocks noGrp="1"/>
          </p:cNvSpPr>
          <p:nvPr>
            <p:ph type="ftr" sz="quarter" idx="3"/>
          </p:nvPr>
        </p:nvSpPr>
        <p:spPr>
          <a:xfrm>
            <a:off x="914400" y="6172200"/>
            <a:ext cx="5562601" cy="304800"/>
          </a:xfrm>
          <a:prstGeom prst="rect">
            <a:avLst/>
          </a:prstGeom>
        </p:spPr>
        <p:txBody>
          <a:bodyPr vert="horz" lIns="91440" tIns="45720" rIns="91440" bIns="45720" rtlCol="0" anchor="ctr"/>
          <a:lstStyle>
            <a:lvl1pPr algn="l" rtl="0">
              <a:defRPr sz="825">
                <a:solidFill>
                  <a:schemeClr val="tx1"/>
                </a:solidFill>
              </a:defRPr>
            </a:lvl1pPr>
          </a:lstStyle>
          <a:p>
            <a:endParaRPr lang="kk-KZ"/>
          </a:p>
        </p:txBody>
      </p:sp>
      <p:sp>
        <p:nvSpPr>
          <p:cNvPr id="4" name="Дата 3"/>
          <p:cNvSpPr>
            <a:spLocks noGrp="1"/>
          </p:cNvSpPr>
          <p:nvPr>
            <p:ph type="dt" sz="half" idx="2"/>
          </p:nvPr>
        </p:nvSpPr>
        <p:spPr>
          <a:xfrm>
            <a:off x="6629400" y="6172200"/>
            <a:ext cx="914400" cy="304800"/>
          </a:xfrm>
          <a:prstGeom prst="rect">
            <a:avLst/>
          </a:prstGeom>
        </p:spPr>
        <p:txBody>
          <a:bodyPr vert="horz" lIns="91440" tIns="45720" rIns="91440" bIns="45720" rtlCol="0" anchor="ctr"/>
          <a:lstStyle>
            <a:lvl1pPr algn="l" rtl="0">
              <a:defRPr sz="825">
                <a:solidFill>
                  <a:schemeClr val="tx1"/>
                </a:solidFill>
              </a:defRPr>
            </a:lvl1pPr>
          </a:lstStyle>
          <a:p>
            <a:fld id="{CA32E575-322C-41AE-8AF2-42AF58B59AD5}" type="datetimeFigureOut">
              <a:rPr lang="kk-KZ" smtClean="0"/>
              <a:t>05.11.2022</a:t>
            </a:fld>
            <a:endParaRPr lang="kk-KZ"/>
          </a:p>
        </p:txBody>
      </p:sp>
      <p:sp>
        <p:nvSpPr>
          <p:cNvPr id="6" name="Номер слайда 5"/>
          <p:cNvSpPr>
            <a:spLocks noGrp="1"/>
          </p:cNvSpPr>
          <p:nvPr>
            <p:ph type="sldNum" sz="quarter" idx="4"/>
          </p:nvPr>
        </p:nvSpPr>
        <p:spPr>
          <a:xfrm>
            <a:off x="7696201" y="6172200"/>
            <a:ext cx="533400" cy="304800"/>
          </a:xfrm>
          <a:prstGeom prst="rect">
            <a:avLst/>
          </a:prstGeom>
        </p:spPr>
        <p:txBody>
          <a:bodyPr vert="horz" lIns="91440" tIns="45720" rIns="91440" bIns="45720" rtlCol="0" anchor="ctr"/>
          <a:lstStyle>
            <a:lvl1pPr algn="l" rtl="0">
              <a:defRPr sz="825">
                <a:solidFill>
                  <a:schemeClr val="tx1"/>
                </a:solidFill>
              </a:defRPr>
            </a:lvl1pPr>
          </a:lstStyle>
          <a:p>
            <a:fld id="{33910EB2-31B6-419E-AF1C-32D048B827FF}" type="slidenum">
              <a:rPr lang="kk-KZ" smtClean="0"/>
              <a:t>‹#›</a:t>
            </a:fld>
            <a:endParaRPr lang="kk-KZ"/>
          </a:p>
        </p:txBody>
      </p:sp>
    </p:spTree>
    <p:extLst>
      <p:ext uri="{BB962C8B-B14F-4D97-AF65-F5344CB8AC3E}">
        <p14:creationId xmlns:p14="http://schemas.microsoft.com/office/powerpoint/2010/main" val="13189734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spcBef>
          <a:spcPct val="0"/>
        </a:spcBef>
        <a:buNone/>
        <a:defRPr sz="2401" kern="1200">
          <a:solidFill>
            <a:schemeClr val="tx1"/>
          </a:solidFill>
          <a:latin typeface="+mj-lt"/>
          <a:ea typeface="+mj-ea"/>
          <a:cs typeface="+mj-cs"/>
        </a:defRPr>
      </a:lvl1pPr>
    </p:titleStyle>
    <p:bodyStyle>
      <a:lvl1pPr marL="185215" indent="-185215" algn="l" defTabSz="685983" rtl="0" eaLnBrk="1" latinLnBrk="0" hangingPunct="1">
        <a:lnSpc>
          <a:spcPct val="90000"/>
        </a:lnSpc>
        <a:spcBef>
          <a:spcPts val="1350"/>
        </a:spcBef>
        <a:buClr>
          <a:schemeClr val="tx1"/>
        </a:buClr>
        <a:buFont typeface="Arial" pitchFamily="34" charset="0"/>
        <a:buChar char="•"/>
        <a:defRPr sz="1800" kern="1200">
          <a:solidFill>
            <a:schemeClr val="tx1"/>
          </a:solidFill>
          <a:latin typeface="+mn-lt"/>
          <a:ea typeface="+mn-ea"/>
          <a:cs typeface="+mn-cs"/>
        </a:defRPr>
      </a:lvl1pPr>
      <a:lvl2pPr marL="411590" indent="-185215" algn="l" defTabSz="685983" rtl="0" eaLnBrk="1" latinLnBrk="0" hangingPunct="1">
        <a:lnSpc>
          <a:spcPct val="90000"/>
        </a:lnSpc>
        <a:spcBef>
          <a:spcPts val="600"/>
        </a:spcBef>
        <a:buClr>
          <a:schemeClr val="tx1"/>
        </a:buClr>
        <a:buFont typeface="Arial" pitchFamily="34" charset="0"/>
        <a:buChar char="•"/>
        <a:defRPr sz="1500" kern="1200">
          <a:solidFill>
            <a:schemeClr val="tx1"/>
          </a:solidFill>
          <a:latin typeface="+mn-lt"/>
          <a:ea typeface="+mn-ea"/>
          <a:cs typeface="+mn-cs"/>
        </a:defRPr>
      </a:lvl2pPr>
      <a:lvl3pPr marL="637964" indent="-185215" algn="l" defTabSz="685983" rtl="0" eaLnBrk="1" latinLnBrk="0" hangingPunct="1">
        <a:lnSpc>
          <a:spcPct val="90000"/>
        </a:lnSpc>
        <a:spcBef>
          <a:spcPts val="600"/>
        </a:spcBef>
        <a:buClr>
          <a:schemeClr val="tx1"/>
        </a:buClr>
        <a:buFont typeface="Arial" pitchFamily="34" charset="0"/>
        <a:buChar char="•"/>
        <a:defRPr sz="1350" kern="1200">
          <a:solidFill>
            <a:schemeClr val="tx1"/>
          </a:solidFill>
          <a:latin typeface="+mn-lt"/>
          <a:ea typeface="+mn-ea"/>
          <a:cs typeface="+mn-cs"/>
        </a:defRPr>
      </a:lvl3pPr>
      <a:lvl4pPr marL="864338"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1090713" indent="-185215" algn="l" defTabSz="685983" rtl="0" eaLnBrk="1" latinLnBrk="0" hangingPunct="1">
        <a:lnSpc>
          <a:spcPct val="90000"/>
        </a:lnSpc>
        <a:spcBef>
          <a:spcPts val="600"/>
        </a:spcBef>
        <a:buClr>
          <a:schemeClr val="tx1"/>
        </a:buClr>
        <a:buFont typeface="Arial" pitchFamily="34" charset="0"/>
        <a:buChar char="•"/>
        <a:defRPr sz="1200" kern="1200">
          <a:solidFill>
            <a:schemeClr val="tx1"/>
          </a:solidFill>
          <a:latin typeface="+mn-lt"/>
          <a:ea typeface="+mn-ea"/>
          <a:cs typeface="+mn-cs"/>
        </a:defRPr>
      </a:lvl5pPr>
      <a:lvl6pPr marL="1317087"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1543461"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1769836"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996210" indent="-185215" algn="l" defTabSz="685983" rtl="0" eaLnBrk="1" latinLnBrk="0" hangingPunct="1">
        <a:lnSpc>
          <a:spcPct val="90000"/>
        </a:lnSpc>
        <a:spcBef>
          <a:spcPts val="600"/>
        </a:spcBef>
        <a:buClr>
          <a:schemeClr val="tx1"/>
        </a:buClr>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slideLayout" Target="../slideLayouts/slideLayout13.xml"/><Relationship Id="rId1" Type="http://schemas.openxmlformats.org/officeDocument/2006/relationships/themeOverride" Target="../theme/themeOverride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slideLayout" Target="../slideLayouts/slideLayout13.xml"/><Relationship Id="rId1" Type="http://schemas.openxmlformats.org/officeDocument/2006/relationships/themeOverride" Target="../theme/themeOverride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hemeOverride" Target="../theme/themeOverride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hemeOverride" Target="../theme/themeOverride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slideLayout" Target="../slideLayouts/slideLayout13.xml"/><Relationship Id="rId1" Type="http://schemas.openxmlformats.org/officeDocument/2006/relationships/themeOverride" Target="../theme/themeOverride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 name="Заголовок 3"/>
          <p:cNvSpPr>
            <a:spLocks noGrp="1"/>
          </p:cNvSpPr>
          <p:nvPr>
            <p:ph type="ctrTitle"/>
          </p:nvPr>
        </p:nvSpPr>
        <p:spPr>
          <a:xfrm>
            <a:off x="251520" y="1630536"/>
            <a:ext cx="8640959" cy="3693319"/>
          </a:xfrm>
          <a:prstGeom prst="rect">
            <a:avLst/>
          </a:prstGeom>
        </p:spPr>
        <p:txBody>
          <a:bodyPr wrap="square">
            <a:spAutoFit/>
          </a:bodyPr>
          <a:lstStyle/>
          <a:p>
            <a:pPr algn="ctr"/>
            <a:r>
              <a:rPr lang="kk-KZ" sz="2000" dirty="0">
                <a:solidFill>
                  <a:srgbClr val="002060"/>
                </a:solidFill>
                <a:latin typeface="Times New Roman" panose="02020603050405020304" pitchFamily="18" charset="0"/>
                <a:cs typeface="Times New Roman" panose="02020603050405020304" pitchFamily="18" charset="0"/>
              </a:rPr>
              <a:t>Қазақстан Республикасының Білім және ғылым министірлігі </a:t>
            </a:r>
          </a:p>
          <a:p>
            <a:pPr algn="ctr"/>
            <a:r>
              <a:rPr lang="kk-KZ" sz="2000" dirty="0">
                <a:solidFill>
                  <a:srgbClr val="002060"/>
                </a:solidFill>
                <a:latin typeface="Times New Roman" panose="02020603050405020304" pitchFamily="18" charset="0"/>
                <a:cs typeface="Times New Roman" panose="02020603050405020304" pitchFamily="18" charset="0"/>
              </a:rPr>
              <a:t>«Л.Н. Гумилев атындағы Еуразия ұлттық университеті»</a:t>
            </a:r>
            <a:endParaRPr lang="kk-KZ" sz="2000" u="sng" dirty="0">
              <a:solidFill>
                <a:srgbClr val="002060"/>
              </a:solidFill>
              <a:latin typeface="Times New Roman" panose="02020603050405020304" pitchFamily="18" charset="0"/>
              <a:cs typeface="Times New Roman" panose="02020603050405020304" pitchFamily="18" charset="0"/>
            </a:endParaRPr>
          </a:p>
          <a:p>
            <a:pPr algn="ctr"/>
            <a:r>
              <a:rPr lang="kk-KZ" sz="2000" dirty="0">
                <a:solidFill>
                  <a:srgbClr val="002060"/>
                </a:solidFill>
                <a:latin typeface="Times New Roman" panose="02020603050405020304" pitchFamily="18" charset="0"/>
                <a:cs typeface="Times New Roman" panose="02020603050405020304" pitchFamily="18" charset="0"/>
              </a:rPr>
              <a:t> </a:t>
            </a:r>
          </a:p>
          <a:p>
            <a:pPr algn="ctr"/>
            <a:endParaRPr lang="en-US" sz="2000" u="sng" dirty="0">
              <a:solidFill>
                <a:srgbClr val="002060"/>
              </a:solidFill>
              <a:latin typeface="Times New Roman" panose="02020603050405020304" pitchFamily="18" charset="0"/>
              <a:cs typeface="Times New Roman" panose="02020603050405020304" pitchFamily="18" charset="0"/>
            </a:endParaRPr>
          </a:p>
          <a:p>
            <a:pPr algn="ctr"/>
            <a:r>
              <a:rPr lang="kk-KZ" sz="2000" b="1" dirty="0">
                <a:solidFill>
                  <a:srgbClr val="002060"/>
                </a:solidFill>
                <a:latin typeface="Times New Roman" panose="02020603050405020304" pitchFamily="18" charset="0"/>
                <a:cs typeface="Times New Roman" panose="02020603050405020304" pitchFamily="18" charset="0"/>
              </a:rPr>
              <a:t>Пән:</a:t>
            </a:r>
            <a:r>
              <a:rPr lang="kk-KZ" sz="2000" dirty="0">
                <a:solidFill>
                  <a:srgbClr val="002060"/>
                </a:solidFill>
                <a:latin typeface="Times New Roman" panose="02020603050405020304" pitchFamily="18" charset="0"/>
                <a:cs typeface="Times New Roman" panose="02020603050405020304" pitchFamily="18" charset="0"/>
              </a:rPr>
              <a:t> Есептеу модельдері</a:t>
            </a:r>
          </a:p>
          <a:p>
            <a:pPr algn="ctr"/>
            <a:endParaRPr lang="kk-KZ" sz="2000" dirty="0">
              <a:solidFill>
                <a:srgbClr val="002060"/>
              </a:solidFill>
              <a:latin typeface="Times New Roman" panose="02020603050405020304" pitchFamily="18" charset="0"/>
              <a:cs typeface="Times New Roman" panose="02020603050405020304" pitchFamily="18" charset="0"/>
            </a:endParaRPr>
          </a:p>
          <a:p>
            <a:pPr algn="ctr"/>
            <a:endParaRPr lang="kk-KZ" sz="2000" dirty="0">
              <a:solidFill>
                <a:srgbClr val="002060"/>
              </a:solidFill>
              <a:latin typeface="Times New Roman" panose="02020603050405020304" pitchFamily="18" charset="0"/>
              <a:cs typeface="Times New Roman" panose="02020603050405020304" pitchFamily="18" charset="0"/>
            </a:endParaRPr>
          </a:p>
          <a:p>
            <a:pPr algn="just"/>
            <a:r>
              <a:rPr lang="kk-KZ" sz="2000" b="1" dirty="0">
                <a:solidFill>
                  <a:srgbClr val="002060"/>
                </a:solidFill>
                <a:latin typeface="Times New Roman" panose="02020603050405020304" pitchFamily="18" charset="0"/>
                <a:cs typeface="Times New Roman" panose="02020603050405020304" pitchFamily="18" charset="0"/>
              </a:rPr>
              <a:t>Тақырыбы:</a:t>
            </a:r>
            <a:r>
              <a:rPr lang="kk-KZ"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Нейрожелілік</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есептеу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моделдері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Шектеусіз</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регистрлі</a:t>
            </a:r>
            <a:r>
              <a:rPr lang="ru-RU" sz="2000" dirty="0">
                <a:solidFill>
                  <a:srgbClr val="002060"/>
                </a:solidFill>
                <a:latin typeface="Times New Roman" panose="02020603050405020304" pitchFamily="18" charset="0"/>
                <a:cs typeface="Times New Roman" panose="02020603050405020304" pitchFamily="18" charset="0"/>
              </a:rPr>
              <a:t> машина (МНР). </a:t>
            </a:r>
            <a:endParaRPr lang="kk-KZ" sz="2000" dirty="0">
              <a:solidFill>
                <a:srgbClr val="002060"/>
              </a:solidFill>
              <a:latin typeface="Times New Roman" panose="02020603050405020304" pitchFamily="18" charset="0"/>
              <a:cs typeface="Times New Roman" panose="02020603050405020304" pitchFamily="18" charset="0"/>
            </a:endParaRPr>
          </a:p>
          <a:p>
            <a:pPr algn="r"/>
            <a:br>
              <a:rPr lang="kk-KZ" sz="2000" dirty="0">
                <a:solidFill>
                  <a:srgbClr val="002060"/>
                </a:solidFill>
                <a:latin typeface="Times New Roman" panose="02020603050405020304" pitchFamily="18" charset="0"/>
                <a:cs typeface="Times New Roman" panose="02020603050405020304" pitchFamily="18" charset="0"/>
              </a:rPr>
            </a:br>
            <a:br>
              <a:rPr lang="kk-KZ" sz="2000" dirty="0">
                <a:solidFill>
                  <a:srgbClr val="002060"/>
                </a:solidFill>
                <a:latin typeface="Times New Roman" panose="02020603050405020304" pitchFamily="18" charset="0"/>
                <a:cs typeface="Times New Roman" panose="02020603050405020304" pitchFamily="18" charset="0"/>
              </a:rPr>
            </a:br>
            <a:endParaRPr lang="kk-KZ" sz="2000" dirty="0">
              <a:solidFill>
                <a:srgbClr val="002060"/>
              </a:solidFill>
              <a:latin typeface="Times New Roman" panose="02020603050405020304" pitchFamily="18" charset="0"/>
              <a:cs typeface="Times New Roman" panose="02020603050405020304" pitchFamily="18" charset="0"/>
            </a:endParaRPr>
          </a:p>
          <a:p>
            <a:pPr algn="ctr"/>
            <a:endParaRPr lang="kk-K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8540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9286138"/>
              </p:ext>
            </p:extLst>
          </p:nvPr>
        </p:nvGraphicFramePr>
        <p:xfrm>
          <a:off x="179512" y="620688"/>
          <a:ext cx="8507288" cy="5505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43655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kk-KZ"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4470655"/>
              </p:ext>
            </p:extLst>
          </p:nvPr>
        </p:nvGraphicFramePr>
        <p:xfrm>
          <a:off x="914400" y="1803400"/>
          <a:ext cx="73152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9373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808"/>
            <a:ext cx="8229600" cy="1143000"/>
          </a:xfrm>
        </p:spPr>
        <p:txBody>
          <a:bodyPr vert="horz" lIns="91440" tIns="45720" rIns="91440" bIns="45720" rtlCol="0" anchor="ctr">
            <a:normAutofit fontScale="90000"/>
          </a:bodyPr>
          <a:lstStyle/>
          <a:p>
            <a:pPr>
              <a:spcBef>
                <a:spcPct val="20000"/>
              </a:spcBef>
            </a:pPr>
            <a:r>
              <a:rPr lang="kk-KZ" sz="3200" dirty="0">
                <a:solidFill>
                  <a:srgbClr val="002060"/>
                </a:solidFill>
                <a:latin typeface="Times New Roman" panose="02020603050405020304" pitchFamily="18" charset="0"/>
                <a:ea typeface="+mn-ea"/>
                <a:cs typeface="Times New Roman" panose="02020603050405020304" pitchFamily="18" charset="0"/>
              </a:rPr>
              <a:t>Нөлдеу, бірлік қосу және қайта бағыттау командалары арифметикалық деп аталады.</a:t>
            </a:r>
            <a:br>
              <a:rPr lang="kk-KZ" sz="3200" dirty="0">
                <a:solidFill>
                  <a:srgbClr val="002060"/>
                </a:solidFill>
                <a:latin typeface="Times New Roman" panose="02020603050405020304" pitchFamily="18" charset="0"/>
                <a:ea typeface="+mn-ea"/>
                <a:cs typeface="Times New Roman" panose="02020603050405020304" pitchFamily="18" charset="0"/>
              </a:rPr>
            </a:br>
            <a:endParaRPr lang="kk-KZ" sz="3200" dirty="0">
              <a:solidFill>
                <a:srgbClr val="002060"/>
              </a:solidFill>
              <a:latin typeface="Times New Roman" panose="02020603050405020304" pitchFamily="18" charset="0"/>
              <a:ea typeface="+mn-ea"/>
              <a:cs typeface="Times New Roman" panose="02020603050405020304" pitchFamily="18" charset="0"/>
            </a:endParaRPr>
          </a:p>
        </p:txBody>
      </p:sp>
      <p:sp>
        <p:nvSpPr>
          <p:cNvPr id="3" name="Объект 2"/>
          <p:cNvSpPr>
            <a:spLocks noGrp="1"/>
          </p:cNvSpPr>
          <p:nvPr>
            <p:ph idx="1"/>
          </p:nvPr>
        </p:nvSpPr>
        <p:spPr>
          <a:xfrm>
            <a:off x="1022920" y="1508691"/>
            <a:ext cx="8229600" cy="4708981"/>
          </a:xfrm>
        </p:spPr>
        <p:txBody>
          <a:bodyPr vert="horz" wrap="square" lIns="91440" tIns="45720" rIns="91440" bIns="45720" rtlCol="0" anchor="ctr">
            <a:spAutoFit/>
          </a:bodyPr>
          <a:lstStyle/>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Мысал. МНР конфигурацияда болсын</a:t>
            </a:r>
          </a:p>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  R1 R2 R3 R4 R5</a:t>
            </a:r>
          </a:p>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  3   0    15  21  17</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және командалардан тұратын P бағдарламасын орындайды</a:t>
            </a:r>
          </a:p>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Z (3)</a:t>
            </a:r>
          </a:p>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S (5)</a:t>
            </a:r>
          </a:p>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T (5, 4)</a:t>
            </a:r>
          </a:p>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J (2, 3, 5)</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Жұмыс нәтижесі келесі конфигурациия болады:</a:t>
            </a:r>
          </a:p>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R1 R2 R3 R4 R5</a:t>
            </a:r>
          </a:p>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3   0    0    18  18</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Соңғы J(2, 3, 5) МНР командасын орындау нәтижесінде тоқтайды,</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өйткені біздің тізімде тек төрт команда ғана.</a:t>
            </a:r>
          </a:p>
          <a:p>
            <a:pPr algn="just">
              <a:spcBef>
                <a:spcPct val="0"/>
              </a:spcBef>
              <a:buNone/>
            </a:pPr>
            <a:endParaRPr lang="kk-KZ" sz="2000" dirty="0">
              <a:solidFill>
                <a:srgbClr val="002060"/>
              </a:solidFill>
              <a:latin typeface="Times New Roman" panose="02020603050405020304" pitchFamily="18" charset="0"/>
              <a:ea typeface="+mj-ea"/>
              <a:cs typeface="Times New Roman" panose="02020603050405020304" pitchFamily="18" charset="0"/>
            </a:endParaRPr>
          </a:p>
          <a:p>
            <a:pPr algn="just">
              <a:spcBef>
                <a:spcPct val="0"/>
              </a:spcBef>
              <a:buNone/>
            </a:pPr>
            <a:endParaRPr lang="kk-KZ" sz="2000" dirty="0">
              <a:solidFill>
                <a:srgbClr val="00206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90041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ormAutofit/>
          </a:bodyPr>
          <a:lstStyle/>
          <a:p>
            <a:pPr indent="288000">
              <a:spcBef>
                <a:spcPct val="20000"/>
              </a:spcBef>
              <a:buFont typeface="Arial" panose="020B0604020202020204" pitchFamily="34" charset="0"/>
            </a:pPr>
            <a:r>
              <a:rPr lang="kk-KZ" sz="3600" dirty="0">
                <a:solidFill>
                  <a:srgbClr val="002060"/>
                </a:solidFill>
                <a:latin typeface="Times New Roman" panose="02020603050405020304" pitchFamily="18" charset="0"/>
                <a:ea typeface="+mn-ea"/>
                <a:cs typeface="Times New Roman" panose="02020603050405020304" pitchFamily="18" charset="0"/>
              </a:rPr>
              <a:t>МНР есептеу</a:t>
            </a:r>
          </a:p>
        </p:txBody>
      </p:sp>
      <p:sp>
        <p:nvSpPr>
          <p:cNvPr id="3" name="Объект 2"/>
          <p:cNvSpPr>
            <a:spLocks noGrp="1"/>
          </p:cNvSpPr>
          <p:nvPr>
            <p:ph idx="1"/>
          </p:nvPr>
        </p:nvSpPr>
        <p:spPr>
          <a:xfrm>
            <a:off x="467544" y="1700808"/>
            <a:ext cx="8229600" cy="4525963"/>
          </a:xfrm>
        </p:spPr>
        <p:txBody>
          <a:bodyPr>
            <a:normAutofit/>
          </a:bodyPr>
          <a:lstStyle/>
          <a:p>
            <a:pPr marL="0" indent="288000" algn="just">
              <a:buNone/>
            </a:pPr>
            <a:r>
              <a:rPr lang="kk-KZ" dirty="0">
                <a:solidFill>
                  <a:srgbClr val="002060"/>
                </a:solidFill>
                <a:latin typeface="Times New Roman" panose="02020603050405020304" pitchFamily="18" charset="0"/>
                <a:cs typeface="Times New Roman" panose="02020603050405020304" pitchFamily="18" charset="0"/>
              </a:rPr>
              <a:t>МБМ есептеу үшін P бағдарламасын және бастапқы конфигурацияны, яғни R1, r2 тізбегін береді... rn... R1, R2 тіркелімдеріндегі табиғи сандар... Rn .... МНР жұмысы командалар тізімі таусылғанда немесе J(m, n, q) шартты ауысудың кезекті командасы орындалмайды. Машина жадында бағдарлама сақталмағанына және есептеу барысында өзгертілмейтініне назар аударыңыз.</a:t>
            </a:r>
          </a:p>
          <a:p>
            <a:pPr marL="0" indent="288000" algn="just">
              <a:buNone/>
            </a:pPr>
            <a:r>
              <a:rPr lang="kk-KZ" dirty="0">
                <a:solidFill>
                  <a:srgbClr val="002060"/>
                </a:solidFill>
                <a:latin typeface="Times New Roman" panose="02020603050405020304" pitchFamily="18" charset="0"/>
                <a:cs typeface="Times New Roman" panose="02020603050405020304" pitchFamily="18" charset="0"/>
              </a:rPr>
              <a:t>Ескерту. Біздің МНР нақты компьютерлерден күшті. Ол шексіз жады бар. Сонымен қатар, әрбір регистрлерде кез келген қанша ұзын табиғи Сан сақталады. Бұл жағдай МНР есептеу процесін талдауды жеңілдетеді, себебі регистрлерге орналастырылған сандардың мөлшерін бақылау қажет емес.</a:t>
            </a:r>
          </a:p>
          <a:p>
            <a:pPr marL="0" indent="288000" algn="just">
              <a:buNone/>
            </a:pPr>
            <a:endParaRPr lang="kk-KZ"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592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980728"/>
            <a:ext cx="8229600" cy="5217443"/>
          </a:xfrm>
        </p:spPr>
        <p:txBody>
          <a:bodyPr vert="horz" lIns="91440" tIns="45720" rIns="91440" bIns="45720" rtlCol="0">
            <a:normAutofit fontScale="77500" lnSpcReduction="20000"/>
          </a:bodyPr>
          <a:lstStyle/>
          <a:p>
            <a:pPr marL="0" indent="288000" algn="just">
              <a:buNone/>
            </a:pPr>
            <a:r>
              <a:rPr lang="kk-KZ" dirty="0">
                <a:solidFill>
                  <a:srgbClr val="002060"/>
                </a:solidFill>
                <a:latin typeface="Times New Roman" panose="02020603050405020304" pitchFamily="18" charset="0"/>
                <a:cs typeface="Times New Roman" panose="02020603050405020304" pitchFamily="18" charset="0"/>
              </a:rPr>
              <a:t>P МНР үшін кейбір бағдарлама болсын. (A1, a2,..., an) +N A1, A2 бастапқы конфигурациясынан p бағдарламасы бойынша МНР есептеу ..., an, 0, 0, ... біз p(a1,a2,...,an). Егер p бағдарламасы P(a1, ..., an), онда біз машинаға p(a1,..., an) жазамыз. Әйтпесе, біз p жазамыз(a1,..., an) машина. Біз жазамыз</a:t>
            </a:r>
          </a:p>
          <a:p>
            <a:pPr marL="0" indent="288000" algn="ctr">
              <a:buNone/>
            </a:pPr>
            <a:r>
              <a:rPr lang="kk-KZ" sz="3100" dirty="0">
                <a:solidFill>
                  <a:srgbClr val="002060"/>
                </a:solidFill>
                <a:latin typeface="Times New Roman" panose="02020603050405020304" pitchFamily="18" charset="0"/>
                <a:cs typeface="Times New Roman" panose="02020603050405020304" pitchFamily="18" charset="0"/>
              </a:rPr>
              <a:t>P(a1, a2, ..., an) </a:t>
            </a:r>
            <a:r>
              <a:rPr lang="kk-KZ" sz="3100" dirty="0">
                <a:solidFill>
                  <a:srgbClr val="002060"/>
                </a:solidFill>
                <a:latin typeface="Times New Roman" panose="02020603050405020304" pitchFamily="18" charset="0"/>
                <a:cs typeface="Times New Roman" panose="02020603050405020304" pitchFamily="18" charset="0"/>
                <a:sym typeface="Symbol"/>
              </a:rPr>
              <a:t></a:t>
            </a:r>
            <a:r>
              <a:rPr lang="kk-KZ" sz="3100" dirty="0">
                <a:solidFill>
                  <a:srgbClr val="002060"/>
                </a:solidFill>
                <a:latin typeface="Times New Roman" panose="02020603050405020304" pitchFamily="18" charset="0"/>
                <a:cs typeface="Times New Roman" panose="02020603050405020304" pitchFamily="18" charset="0"/>
              </a:rPr>
              <a:t> (b1, b2, ..., bm),</a:t>
            </a:r>
          </a:p>
          <a:p>
            <a:pPr marL="0" indent="288000" algn="just">
              <a:buNone/>
            </a:pPr>
            <a:r>
              <a:rPr lang="kk-KZ" sz="3100" dirty="0">
                <a:solidFill>
                  <a:srgbClr val="002060"/>
                </a:solidFill>
                <a:latin typeface="Times New Roman" panose="02020603050405020304" pitchFamily="18" charset="0"/>
                <a:cs typeface="Times New Roman" panose="02020603050405020304" pitchFamily="18" charset="0"/>
              </a:rPr>
              <a:t>егер процесс p(a1, a2, ..., an) аяқталады және қорытынды конфигурация r1=b1, r2=b2, ... rm=bm. F ішінара функциясы болсын: сұйықтық + N+m. P бағдарламасы МНР үшін F функциясын есептейді, егер</a:t>
            </a:r>
          </a:p>
          <a:p>
            <a:pPr marL="0" indent="288000" algn="just">
              <a:buNone/>
            </a:pPr>
            <a:r>
              <a:rPr lang="kk-KZ" sz="3100" dirty="0">
                <a:solidFill>
                  <a:srgbClr val="002060"/>
                </a:solidFill>
                <a:latin typeface="Times New Roman" panose="02020603050405020304" pitchFamily="18" charset="0"/>
                <a:cs typeface="Times New Roman" panose="02020603050405020304" pitchFamily="18" charset="0"/>
              </a:rPr>
              <a:t>   (A1,a2,..., an)+N, (B1, B2,...(B1,B2,..., BM) өнім(B1, B2,..., BM))</a:t>
            </a:r>
          </a:p>
          <a:p>
            <a:pPr marL="0" indent="288000" algn="just">
              <a:buNone/>
            </a:pPr>
            <a:r>
              <a:rPr lang="kk-KZ" sz="3100" dirty="0">
                <a:solidFill>
                  <a:srgbClr val="002060"/>
                </a:solidFill>
                <a:latin typeface="Times New Roman" panose="02020603050405020304" pitchFamily="18" charset="0"/>
                <a:cs typeface="Times New Roman" panose="02020603050405020304" pitchFamily="18" charset="0"/>
              </a:rPr>
              <a:t>              (A1, a2, ..., an) Dom F &amp; f(a1,..., an) = (b1, ..., bm).</a:t>
            </a:r>
          </a:p>
          <a:p>
            <a:pPr marL="0" indent="288000" algn="just">
              <a:buNone/>
            </a:pPr>
            <a:r>
              <a:rPr lang="kk-KZ" sz="3100" dirty="0">
                <a:solidFill>
                  <a:srgbClr val="002060"/>
                </a:solidFill>
                <a:latin typeface="Times New Roman" panose="02020603050405020304" pitchFamily="18" charset="0"/>
                <a:cs typeface="Times New Roman" panose="02020603050405020304" pitchFamily="18" charset="0"/>
              </a:rPr>
              <a:t>       Атап айтқанда, бұл p(A1,...,an) (A1, A2,..., an) Dom f құралы. F функциясы: + N құралы+m МНР деп аталады, егер F есептейтін МНР бағдарламасы бар болса.</a:t>
            </a:r>
          </a:p>
        </p:txBody>
      </p:sp>
    </p:spTree>
    <p:extLst>
      <p:ext uri="{BB962C8B-B14F-4D97-AF65-F5344CB8AC3E}">
        <p14:creationId xmlns:p14="http://schemas.microsoft.com/office/powerpoint/2010/main" val="1674889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4525963"/>
          </a:xfrm>
        </p:spPr>
        <p:txBody>
          <a:bodyPr vert="horz" lIns="91440" tIns="45720" rIns="91440" bIns="45720" rtlCol="0">
            <a:noAutofit/>
          </a:bodyPr>
          <a:lstStyle/>
          <a:p>
            <a:pPr marL="0" indent="288000" algn="just">
              <a:buNone/>
            </a:pPr>
            <a:r>
              <a:rPr lang="kk-KZ" sz="2000" dirty="0">
                <a:solidFill>
                  <a:srgbClr val="002060"/>
                </a:solidFill>
                <a:latin typeface="Times New Roman" panose="02020603050405020304" pitchFamily="18" charset="0"/>
                <a:cs typeface="Times New Roman" panose="02020603050405020304" pitchFamily="18" charset="0"/>
              </a:rPr>
              <a:t>Мысал. X+y МНР функциясы-есептеуіш. МНР бастапқы конфигурациясы бар болсын</a:t>
            </a:r>
          </a:p>
          <a:p>
            <a:pPr marL="0" indent="288000" algn="ctr">
              <a:buNone/>
            </a:pPr>
            <a:r>
              <a:rPr lang="kk-KZ" sz="2000" dirty="0">
                <a:solidFill>
                  <a:srgbClr val="002060"/>
                </a:solidFill>
                <a:latin typeface="Times New Roman" panose="02020603050405020304" pitchFamily="18" charset="0"/>
                <a:cs typeface="Times New Roman" panose="02020603050405020304" pitchFamily="18" charset="0"/>
              </a:rPr>
              <a:t>R1 R2 R3 R4 …</a:t>
            </a:r>
          </a:p>
          <a:p>
            <a:pPr marL="0" indent="288000" algn="ctr">
              <a:buNone/>
            </a:pPr>
            <a:r>
              <a:rPr lang="kk-KZ" sz="2000" dirty="0">
                <a:solidFill>
                  <a:srgbClr val="002060"/>
                </a:solidFill>
                <a:latin typeface="Times New Roman" panose="02020603050405020304" pitchFamily="18" charset="0"/>
                <a:cs typeface="Times New Roman" panose="02020603050405020304" pitchFamily="18" charset="0"/>
              </a:rPr>
              <a:t>x y 0 0 0</a:t>
            </a:r>
          </a:p>
          <a:p>
            <a:pPr marL="0" indent="288000" algn="just">
              <a:buNone/>
            </a:pPr>
            <a:r>
              <a:rPr lang="kk-KZ" sz="2000" dirty="0">
                <a:solidFill>
                  <a:srgbClr val="002060"/>
                </a:solidFill>
                <a:latin typeface="Times New Roman" panose="02020603050405020304" pitchFamily="18" charset="0"/>
                <a:cs typeface="Times New Roman" panose="02020603050405020304" pitchFamily="18" charset="0"/>
              </a:rPr>
              <a:t>Сонда келесі бағдарлама:</a:t>
            </a:r>
          </a:p>
          <a:p>
            <a:pPr marL="0" indent="288000" algn="just">
              <a:buNone/>
            </a:pPr>
            <a:r>
              <a:rPr lang="kk-KZ" sz="2000" dirty="0">
                <a:solidFill>
                  <a:srgbClr val="002060"/>
                </a:solidFill>
                <a:latin typeface="Times New Roman" panose="02020603050405020304" pitchFamily="18" charset="0"/>
                <a:cs typeface="Times New Roman" panose="02020603050405020304" pitchFamily="18" charset="0"/>
              </a:rPr>
              <a:t>      J(3, 2, 5)</a:t>
            </a:r>
          </a:p>
          <a:p>
            <a:pPr marL="0" indent="288000" algn="just">
              <a:buNone/>
            </a:pPr>
            <a:r>
              <a:rPr lang="kk-KZ" sz="2000" dirty="0">
                <a:solidFill>
                  <a:srgbClr val="002060"/>
                </a:solidFill>
                <a:latin typeface="Times New Roman" panose="02020603050405020304" pitchFamily="18" charset="0"/>
                <a:cs typeface="Times New Roman" panose="02020603050405020304" pitchFamily="18" charset="0"/>
              </a:rPr>
              <a:t>      S(1)</a:t>
            </a:r>
          </a:p>
          <a:p>
            <a:pPr marL="0" indent="288000" algn="just">
              <a:buNone/>
            </a:pPr>
            <a:r>
              <a:rPr lang="kk-KZ" sz="2000" dirty="0">
                <a:solidFill>
                  <a:srgbClr val="002060"/>
                </a:solidFill>
                <a:latin typeface="Times New Roman" panose="02020603050405020304" pitchFamily="18" charset="0"/>
                <a:cs typeface="Times New Roman" panose="02020603050405020304" pitchFamily="18" charset="0"/>
              </a:rPr>
              <a:t>      S(3)</a:t>
            </a:r>
          </a:p>
          <a:p>
            <a:pPr marL="0" indent="288000" algn="just">
              <a:buNone/>
            </a:pPr>
            <a:r>
              <a:rPr lang="kk-KZ" sz="2000" dirty="0">
                <a:solidFill>
                  <a:srgbClr val="002060"/>
                </a:solidFill>
                <a:latin typeface="Times New Roman" panose="02020603050405020304" pitchFamily="18" charset="0"/>
                <a:cs typeface="Times New Roman" panose="02020603050405020304" pitchFamily="18" charset="0"/>
              </a:rPr>
              <a:t>      J(1, 1, 1)</a:t>
            </a:r>
          </a:p>
          <a:p>
            <a:pPr marL="0" indent="288000" algn="just">
              <a:buNone/>
            </a:pPr>
            <a:r>
              <a:rPr lang="kk-KZ" sz="2000" dirty="0">
                <a:solidFill>
                  <a:srgbClr val="002060"/>
                </a:solidFill>
                <a:latin typeface="Times New Roman" panose="02020603050405020304" pitchFamily="18" charset="0"/>
                <a:cs typeface="Times New Roman" panose="02020603050405020304" pitchFamily="18" charset="0"/>
              </a:rPr>
              <a:t>      x+y есептейді. Бұл бағдарлама R1=x бірлікті санағыш ретінде пайдаланылатын R3 тіркелімінің мазмұны y тең болмайынша қосады. J(1, 1, 1) командасы бұл жерде бізді әрқашан бірінші команданың орындалуына қайтарады, ал бағдарлама тек J(3, 2, 5) командасын орындау нәтижесінде ғана R3=r2 болған кезде тоқтатылады.</a:t>
            </a:r>
          </a:p>
          <a:p>
            <a:pPr marL="0" indent="288000" algn="just">
              <a:buNone/>
            </a:pPr>
            <a:r>
              <a:rPr lang="kk-KZ" sz="2000" dirty="0">
                <a:solidFill>
                  <a:srgbClr val="002060"/>
                </a:solidFill>
                <a:latin typeface="Times New Roman" panose="02020603050405020304" pitchFamily="18" charset="0"/>
                <a:cs typeface="Times New Roman" panose="02020603050405020304" pitchFamily="18" charset="0"/>
              </a:rPr>
              <a:t>Әрбір нақты МНР-есептеу функциясы әр түрлі бағдарламалармен есептелуі мүмкін.</a:t>
            </a:r>
          </a:p>
          <a:p>
            <a:pPr marL="0" indent="288000" algn="just">
              <a:buNone/>
            </a:pPr>
            <a:endParaRPr lang="kk-K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99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2564904"/>
            <a:ext cx="8229600" cy="1938992"/>
          </a:xfrm>
        </p:spPr>
        <p:txBody>
          <a:bodyPr vert="horz" wrap="square" lIns="91440" tIns="45720" rIns="91440" bIns="45720" rtlCol="0" anchor="ctr">
            <a:spAutoFit/>
          </a:bodyPr>
          <a:lstStyle/>
          <a:p>
            <a:pPr algn="ctr">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Нейрондық желілер мен ақпаратты параллель  есептеу модельдерінде есептеудің басқа жолы қолданылады.  Оның мысалына Мак-Куллах пен Питтс модельдері жатады. Мак-Куллах пен Питтс модельдері нейрожелілік компьютер макродеңгейде барлық бульдік алгебра  операцияларын орындайды. </a:t>
            </a:r>
          </a:p>
          <a:p>
            <a:pPr algn="ctr">
              <a:spcBef>
                <a:spcPct val="0"/>
              </a:spcBef>
              <a:buNone/>
            </a:pPr>
            <a:endParaRPr lang="kk-KZ" sz="2000" dirty="0">
              <a:solidFill>
                <a:srgbClr val="00206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07032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9085"/>
            <a:ext cx="8229600" cy="954107"/>
          </a:xfrm>
        </p:spPr>
        <p:txBody>
          <a:bodyPr vert="horz" wrap="square" lIns="91440" tIns="45720" rIns="91440" bIns="45720" rtlCol="0" anchor="ctr">
            <a:spAutoFit/>
          </a:bodyPr>
          <a:lstStyle/>
          <a:p>
            <a:pPr marL="342900" indent="-342900">
              <a:buFont typeface="Arial" panose="020B0604020202020204" pitchFamily="34" charset="0"/>
            </a:pPr>
            <a:r>
              <a:rPr lang="kk-KZ" sz="2800" dirty="0">
                <a:solidFill>
                  <a:srgbClr val="002060"/>
                </a:solidFill>
                <a:latin typeface="Times New Roman" panose="02020603050405020304" pitchFamily="18" charset="0"/>
                <a:cs typeface="Times New Roman" panose="02020603050405020304" pitchFamily="18" charset="0"/>
              </a:rPr>
              <a:t>Нейрожелілік алгоритмдер қолданылатын есептер, пәндік  салалар: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17426760"/>
              </p:ext>
            </p:extLst>
          </p:nvPr>
        </p:nvGraphicFramePr>
        <p:xfrm>
          <a:off x="395536" y="1268760"/>
          <a:ext cx="8568952"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9618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71916601"/>
              </p:ext>
            </p:extLst>
          </p:nvPr>
        </p:nvGraphicFramePr>
        <p:xfrm>
          <a:off x="457200" y="1484784"/>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8644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840479747"/>
              </p:ext>
            </p:extLst>
          </p:nvPr>
        </p:nvGraphicFramePr>
        <p:xfrm>
          <a:off x="914400" y="1803400"/>
          <a:ext cx="73152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3011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53652"/>
            <a:ext cx="8229600" cy="523220"/>
          </a:xfrm>
        </p:spPr>
        <p:txBody>
          <a:bodyPr vert="horz" wrap="square" lIns="91440" tIns="45720" rIns="91440" bIns="45720" rtlCol="0" anchor="ctr">
            <a:spAutoFit/>
          </a:bodyPr>
          <a:lstStyle/>
          <a:p>
            <a:pPr marL="342900" indent="-342900">
              <a:buFont typeface="Arial" panose="020B0604020202020204" pitchFamily="34" charset="0"/>
            </a:pPr>
            <a:r>
              <a:rPr lang="ru-RU" sz="2800" dirty="0" err="1">
                <a:solidFill>
                  <a:srgbClr val="002060"/>
                </a:solidFill>
                <a:latin typeface="Times New Roman" panose="02020603050405020304" pitchFamily="18" charset="0"/>
                <a:cs typeface="Times New Roman" panose="02020603050405020304" pitchFamily="18" charset="0"/>
              </a:rPr>
              <a:t>Шектеусіз</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регистрлі</a:t>
            </a:r>
            <a:r>
              <a:rPr lang="ru-RU" sz="2800" dirty="0">
                <a:solidFill>
                  <a:srgbClr val="002060"/>
                </a:solidFill>
                <a:latin typeface="Times New Roman" panose="02020603050405020304" pitchFamily="18" charset="0"/>
                <a:cs typeface="Times New Roman" panose="02020603050405020304" pitchFamily="18" charset="0"/>
              </a:rPr>
              <a:t> машина (МНР)</a:t>
            </a:r>
            <a:endParaRPr lang="kk-KZ" sz="2800"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739797"/>
            <a:ext cx="8229600" cy="2246769"/>
          </a:xfrm>
        </p:spPr>
        <p:txBody>
          <a:bodyPr vert="horz" wrap="square" lIns="91440" tIns="45720" rIns="91440" bIns="45720" rtlCol="0" anchor="ctr">
            <a:spAutoFit/>
          </a:bodyPr>
          <a:lstStyle/>
          <a:p>
            <a:pPr algn="just">
              <a:spcBef>
                <a:spcPct val="0"/>
              </a:spcBef>
              <a:buNone/>
            </a:pP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Біз</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таңдаған</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гипотетикалық</a:t>
            </a:r>
            <a:r>
              <a:rPr lang="ru-RU" sz="2000" dirty="0">
                <a:solidFill>
                  <a:srgbClr val="002060"/>
                </a:solidFill>
                <a:latin typeface="Times New Roman" panose="02020603050405020304" pitchFamily="18" charset="0"/>
                <a:ea typeface="+mj-ea"/>
                <a:cs typeface="Times New Roman" panose="02020603050405020304" pitchFamily="18" charset="0"/>
              </a:rPr>
              <a:t> компьютер </a:t>
            </a:r>
            <a:r>
              <a:rPr lang="ru-RU" sz="2000" dirty="0" err="1">
                <a:solidFill>
                  <a:srgbClr val="002060"/>
                </a:solidFill>
                <a:latin typeface="Times New Roman" panose="02020603050405020304" pitchFamily="18" charset="0"/>
                <a:ea typeface="+mj-ea"/>
                <a:cs typeface="Times New Roman" panose="02020603050405020304" pitchFamily="18" charset="0"/>
              </a:rPr>
              <a:t>шектеусіз</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регистрлері</a:t>
            </a:r>
            <a:r>
              <a:rPr lang="ru-RU" sz="2000" dirty="0">
                <a:solidFill>
                  <a:srgbClr val="002060"/>
                </a:solidFill>
                <a:latin typeface="Times New Roman" panose="02020603050405020304" pitchFamily="18" charset="0"/>
                <a:ea typeface="+mj-ea"/>
                <a:cs typeface="Times New Roman" panose="02020603050405020304" pitchFamily="18" charset="0"/>
              </a:rPr>
              <a:t> бар машина (ШРМ) </a:t>
            </a:r>
            <a:r>
              <a:rPr lang="ru-RU" sz="2000" dirty="0" err="1">
                <a:solidFill>
                  <a:srgbClr val="002060"/>
                </a:solidFill>
                <a:latin typeface="Times New Roman" panose="02020603050405020304" pitchFamily="18" charset="0"/>
                <a:ea typeface="+mj-ea"/>
                <a:cs typeface="Times New Roman" panose="02020603050405020304" pitchFamily="18" charset="0"/>
              </a:rPr>
              <a:t>деп</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аталады</a:t>
            </a:r>
            <a:r>
              <a:rPr lang="ru-RU" sz="2000" dirty="0">
                <a:solidFill>
                  <a:srgbClr val="002060"/>
                </a:solidFill>
                <a:latin typeface="Times New Roman" panose="02020603050405020304" pitchFamily="18" charset="0"/>
                <a:ea typeface="+mj-ea"/>
                <a:cs typeface="Times New Roman" panose="02020603050405020304" pitchFamily="18" charset="0"/>
              </a:rPr>
              <a:t>. [Кат­ленд,1983,16-29]; </a:t>
            </a:r>
            <a:r>
              <a:rPr lang="ru-RU" sz="2000" dirty="0" err="1">
                <a:solidFill>
                  <a:srgbClr val="002060"/>
                </a:solidFill>
                <a:latin typeface="Times New Roman" panose="02020603050405020304" pitchFamily="18" charset="0"/>
                <a:ea typeface="+mj-ea"/>
                <a:cs typeface="Times New Roman" panose="02020603050405020304" pitchFamily="18" charset="0"/>
              </a:rPr>
              <a:t>ол</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бірінші</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рет</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Дж.Шепердсоном</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және</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Х.Стерджисом</a:t>
            </a:r>
            <a:r>
              <a:rPr lang="ru-RU" sz="2000" dirty="0">
                <a:solidFill>
                  <a:srgbClr val="002060"/>
                </a:solidFill>
                <a:latin typeface="Times New Roman" panose="02020603050405020304" pitchFamily="18" charset="0"/>
                <a:ea typeface="+mj-ea"/>
                <a:cs typeface="Times New Roman" panose="02020603050405020304" pitchFamily="18" charset="0"/>
              </a:rPr>
              <a:t> (1963) </a:t>
            </a:r>
            <a:r>
              <a:rPr lang="ru-RU" sz="2000" dirty="0" err="1">
                <a:solidFill>
                  <a:srgbClr val="002060"/>
                </a:solidFill>
                <a:latin typeface="Times New Roman" panose="02020603050405020304" pitchFamily="18" charset="0"/>
                <a:ea typeface="+mj-ea"/>
                <a:cs typeface="Times New Roman" panose="02020603050405020304" pitchFamily="18" charset="0"/>
              </a:rPr>
              <a:t>қарастырған</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және</a:t>
            </a:r>
            <a:r>
              <a:rPr lang="ru-RU" sz="2000" dirty="0">
                <a:solidFill>
                  <a:srgbClr val="002060"/>
                </a:solidFill>
                <a:latin typeface="Times New Roman" panose="02020603050405020304" pitchFamily="18" charset="0"/>
                <a:ea typeface="+mj-ea"/>
                <a:cs typeface="Times New Roman" panose="02020603050405020304" pitchFamily="18" charset="0"/>
              </a:rPr>
              <a:t> РАМ </a:t>
            </a:r>
            <a:r>
              <a:rPr lang="ru-RU" sz="2000" dirty="0" err="1">
                <a:solidFill>
                  <a:srgbClr val="002060"/>
                </a:solidFill>
                <a:latin typeface="Times New Roman" panose="02020603050405020304" pitchFamily="18" charset="0"/>
                <a:ea typeface="+mj-ea"/>
                <a:cs typeface="Times New Roman" panose="02020603050405020304" pitchFamily="18" charset="0"/>
              </a:rPr>
              <a:t>және</a:t>
            </a:r>
            <a:r>
              <a:rPr lang="ru-RU" sz="2000" dirty="0">
                <a:solidFill>
                  <a:srgbClr val="002060"/>
                </a:solidFill>
                <a:latin typeface="Times New Roman" panose="02020603050405020304" pitchFamily="18" charset="0"/>
                <a:ea typeface="+mj-ea"/>
                <a:cs typeface="Times New Roman" panose="02020603050405020304" pitchFamily="18" charset="0"/>
              </a:rPr>
              <a:t> РАСП </a:t>
            </a:r>
            <a:r>
              <a:rPr lang="ru-RU" sz="2000" dirty="0" err="1">
                <a:solidFill>
                  <a:srgbClr val="002060"/>
                </a:solidFill>
                <a:latin typeface="Times New Roman" panose="02020603050405020304" pitchFamily="18" charset="0"/>
                <a:ea typeface="+mj-ea"/>
                <a:cs typeface="Times New Roman" panose="02020603050405020304" pitchFamily="18" charset="0"/>
              </a:rPr>
              <a:t>деп</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аталатын</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машиналардың</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жеңіл</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видеотүрлендірілуі</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болып</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табылады</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Бұл</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модельдер</a:t>
            </a:r>
            <a:r>
              <a:rPr lang="ru-RU" sz="2000" dirty="0">
                <a:solidFill>
                  <a:srgbClr val="002060"/>
                </a:solidFill>
                <a:latin typeface="Times New Roman" panose="02020603050405020304" pitchFamily="18" charset="0"/>
                <a:ea typeface="+mj-ea"/>
                <a:cs typeface="Times New Roman" panose="02020603050405020304" pitchFamily="18" charset="0"/>
              </a:rPr>
              <a:t> Тью­рин­г </a:t>
            </a:r>
            <a:r>
              <a:rPr lang="ru-RU" sz="2000" dirty="0" err="1">
                <a:solidFill>
                  <a:srgbClr val="002060"/>
                </a:solidFill>
                <a:latin typeface="Times New Roman" panose="02020603050405020304" pitchFamily="18" charset="0"/>
                <a:ea typeface="+mj-ea"/>
                <a:cs typeface="Times New Roman" panose="02020603050405020304" pitchFamily="18" charset="0"/>
              </a:rPr>
              <a:t>машиналарына</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қарағанда</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қазіргі</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заманғы</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есептеуіш</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құралдарының</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құрылымын</a:t>
            </a:r>
            <a:r>
              <a:rPr lang="ru-RU" sz="2000" dirty="0">
                <a:solidFill>
                  <a:srgbClr val="002060"/>
                </a:solidFill>
                <a:latin typeface="Times New Roman" panose="02020603050405020304" pitchFamily="18" charset="0"/>
                <a:ea typeface="+mj-ea"/>
                <a:cs typeface="Times New Roman" panose="02020603050405020304" pitchFamily="18" charset="0"/>
              </a:rPr>
              <a:t> </a:t>
            </a:r>
            <a:r>
              <a:rPr lang="ru-RU" sz="2000" dirty="0" err="1">
                <a:solidFill>
                  <a:srgbClr val="002060"/>
                </a:solidFill>
                <a:latin typeface="Times New Roman" panose="02020603050405020304" pitchFamily="18" charset="0"/>
                <a:ea typeface="+mj-ea"/>
                <a:cs typeface="Times New Roman" panose="02020603050405020304" pitchFamily="18" charset="0"/>
              </a:rPr>
              <a:t>көрсетеді</a:t>
            </a:r>
            <a:r>
              <a:rPr lang="ru-RU" sz="2000" dirty="0">
                <a:solidFill>
                  <a:srgbClr val="002060"/>
                </a:solidFill>
                <a:latin typeface="Times New Roman" panose="02020603050405020304" pitchFamily="18" charset="0"/>
                <a:ea typeface="+mj-ea"/>
                <a:cs typeface="Times New Roman" panose="02020603050405020304" pitchFamily="18" charset="0"/>
              </a:rPr>
              <a:t>.</a:t>
            </a:r>
            <a:endParaRPr lang="kk-KZ" sz="2000" dirty="0">
              <a:solidFill>
                <a:srgbClr val="002060"/>
              </a:solidFill>
              <a:latin typeface="Times New Roman" panose="02020603050405020304" pitchFamily="18" charset="0"/>
              <a:ea typeface="+mj-ea"/>
              <a:cs typeface="Times New Roman" panose="02020603050405020304" pitchFamily="18" charset="0"/>
            </a:endParaRPr>
          </a:p>
          <a:p>
            <a:pPr algn="ctr">
              <a:spcBef>
                <a:spcPct val="0"/>
              </a:spcBef>
              <a:buNone/>
            </a:pPr>
            <a:endParaRPr lang="kk-KZ" sz="2000" dirty="0">
              <a:solidFill>
                <a:srgbClr val="00206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802744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2187441"/>
            <a:ext cx="8229600" cy="1015663"/>
          </a:xfrm>
        </p:spPr>
        <p:txBody>
          <a:bodyPr vert="horz" wrap="square" lIns="91440" tIns="45720" rIns="91440" bIns="45720" rtlCol="0" anchor="ctr">
            <a:spAutoFit/>
          </a:bodyPr>
          <a:lstStyle/>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МНР әрқайсысы R1, R2,R3,...,  деп белгіленетін шексіз регистрлердің</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санынан тұрады, сонымен бирге  Rn құрайтын санды rn арқылы</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белгілейміз. Мұны келесі түрде көрсетуге болады:</a:t>
            </a:r>
          </a:p>
        </p:txBody>
      </p:sp>
      <p:pic>
        <p:nvPicPr>
          <p:cNvPr id="4" name="Рисунок 3" descr="http://ric.uni-altai.ru/Fundamental/teor-alg/upr12/lenta12-1.gif"/>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501008"/>
            <a:ext cx="4464496" cy="1368152"/>
          </a:xfrm>
          <a:prstGeom prst="rect">
            <a:avLst/>
          </a:prstGeom>
          <a:noFill/>
          <a:ln>
            <a:noFill/>
          </a:ln>
        </p:spPr>
      </p:pic>
    </p:spTree>
    <p:extLst>
      <p:ext uri="{BB962C8B-B14F-4D97-AF65-F5344CB8AC3E}">
        <p14:creationId xmlns:p14="http://schemas.microsoft.com/office/powerpoint/2010/main" val="2034990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238944" y="2215405"/>
            <a:ext cx="8229600" cy="4525963"/>
          </a:xfrm>
        </p:spPr>
        <p:txBody>
          <a:bodyPr/>
          <a:lstStyle/>
          <a:p>
            <a:r>
              <a:rPr lang="en-US" dirty="0">
                <a:latin typeface="Times New Roman" panose="02020603050405020304" pitchFamily="18" charset="0"/>
                <a:cs typeface="Times New Roman" panose="02020603050405020304" pitchFamily="18" charset="0"/>
              </a:rPr>
              <a:t>S</a:t>
            </a:r>
            <a:r>
              <a:rPr lang="kk-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бірге қосу (арттыру);</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t>
            </a:r>
            <a:r>
              <a:rPr lang="kk-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орын ауыстыру;</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Z</a:t>
            </a:r>
            <a:r>
              <a:rPr lang="kk-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регистрді нөлге айналдыру;</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J</a:t>
            </a:r>
            <a:r>
              <a:rPr lang="kk-K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айнымалыларды салыстыру</a:t>
            </a:r>
          </a:p>
        </p:txBody>
      </p:sp>
    </p:spTree>
    <p:extLst>
      <p:ext uri="{BB962C8B-B14F-4D97-AF65-F5344CB8AC3E}">
        <p14:creationId xmlns:p14="http://schemas.microsoft.com/office/powerpoint/2010/main" val="899166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808"/>
            <a:ext cx="8229600" cy="1143000"/>
          </a:xfrm>
        </p:spPr>
        <p:txBody>
          <a:bodyPr vert="horz" lIns="91440" tIns="45720" rIns="91440" bIns="45720" rtlCol="0">
            <a:normAutofit/>
          </a:bodyPr>
          <a:lstStyle/>
          <a:p>
            <a:pPr>
              <a:spcBef>
                <a:spcPct val="20000"/>
              </a:spcBef>
            </a:pPr>
            <a:r>
              <a:rPr lang="kk-KZ" sz="3200" dirty="0">
                <a:solidFill>
                  <a:srgbClr val="002060"/>
                </a:solidFill>
                <a:latin typeface="Times New Roman" panose="02020603050405020304" pitchFamily="18" charset="0"/>
                <a:ea typeface="+mn-ea"/>
                <a:cs typeface="Times New Roman" panose="02020603050405020304" pitchFamily="18" charset="0"/>
              </a:rPr>
              <a:t>МНР сипаттамасы </a:t>
            </a:r>
          </a:p>
        </p:txBody>
      </p:sp>
      <p:sp>
        <p:nvSpPr>
          <p:cNvPr id="3" name="Объект 2"/>
          <p:cNvSpPr>
            <a:spLocks noGrp="1"/>
          </p:cNvSpPr>
          <p:nvPr>
            <p:ph idx="1"/>
          </p:nvPr>
        </p:nvSpPr>
        <p:spPr>
          <a:xfrm>
            <a:off x="457200" y="2420888"/>
            <a:ext cx="8229600" cy="2246769"/>
          </a:xfrm>
        </p:spPr>
        <p:txBody>
          <a:bodyPr vert="horz" wrap="square" lIns="91440" tIns="45720" rIns="91440" bIns="45720" rtlCol="0" anchor="ctr">
            <a:spAutoFit/>
          </a:bodyPr>
          <a:lstStyle/>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MNR R1, R2, R3, тіркелімдерінің шексіз санын қамтиды ..., олардың</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әрқайсысында кез келген уақытта табиғи Сан сақталуы мүмкін. Rn-дағы</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санды біз rn белгілейміз. МНР регистрлердің мазмұнын кейбір командаға</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жауап ретінде өзгертеді. Бұл командалар сандарға қарапайым</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операцияларға сәйкес келеді. Командалардың соңғы тізімі P.МНР</a:t>
            </a:r>
          </a:p>
          <a:p>
            <a:pPr algn="just">
              <a:spcBef>
                <a:spcPct val="0"/>
              </a:spcBef>
              <a:buNone/>
            </a:pPr>
            <a:r>
              <a:rPr lang="kk-KZ" sz="2000" dirty="0">
                <a:solidFill>
                  <a:srgbClr val="002060"/>
                </a:solidFill>
                <a:latin typeface="Times New Roman" panose="02020603050405020304" pitchFamily="18" charset="0"/>
                <a:ea typeface="+mj-ea"/>
                <a:cs typeface="Times New Roman" panose="02020603050405020304" pitchFamily="18" charset="0"/>
              </a:rPr>
              <a:t>"бағдарламаны" құрады.</a:t>
            </a:r>
          </a:p>
          <a:p>
            <a:pPr algn="just">
              <a:spcBef>
                <a:spcPct val="0"/>
              </a:spcBef>
              <a:buNone/>
            </a:pPr>
            <a:endParaRPr lang="kk-KZ" sz="2000" dirty="0">
              <a:solidFill>
                <a:srgbClr val="00206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03843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нига 16 х 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99_TF02801059" id="{4B3E191D-B3C9-4DCD-B491-B38D7FE3D852}" vid="{95EF1F8E-C174-455E-A76C-C3640C6B91A7}"/>
    </a:ext>
  </a:extLst>
</a:theme>
</file>

<file path=ppt/theme/theme2.xml><?xml version="1.0" encoding="utf-8"?>
<a:theme xmlns:a="http://schemas.openxmlformats.org/drawingml/2006/main" name="1_Книга 16 х 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99_TF02801059" id="{4B3E191D-B3C9-4DCD-B491-B38D7FE3D852}" vid="{95EF1F8E-C174-455E-A76C-C3640C6B91A7}"/>
    </a:ext>
  </a:extLst>
</a:theme>
</file>

<file path=ppt/theme/themeOverride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10.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1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12.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13.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14.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15.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2.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3.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4.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5.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6.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7.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8.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ppt/theme/themeOverride9.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docProps/app.xml><?xml version="1.0" encoding="utf-8"?>
<Properties xmlns="http://schemas.openxmlformats.org/officeDocument/2006/extended-properties" xmlns:vt="http://schemas.openxmlformats.org/officeDocument/2006/docPropsVTypes">
  <Template/>
  <TotalTime>113</TotalTime>
  <Words>1122</Words>
  <Application>Microsoft Office PowerPoint</Application>
  <PresentationFormat>Экран (4:3)</PresentationFormat>
  <Paragraphs>78</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15</vt:i4>
      </vt:variant>
    </vt:vector>
  </HeadingPairs>
  <TitlesOfParts>
    <vt:vector size="20" baseType="lpstr">
      <vt:lpstr>Arial</vt:lpstr>
      <vt:lpstr>Constantia</vt:lpstr>
      <vt:lpstr>Times New Roman</vt:lpstr>
      <vt:lpstr>Книга 16 х 9</vt:lpstr>
      <vt:lpstr>1_Книга 16 х 9</vt:lpstr>
      <vt:lpstr>Қазақстан Республикасының Білім және ғылым министірлігі  «Л.Н. Гумилев атындағы Еуразия ұлттық университеті»    Пән: Есептеу модельдері   Тақырыбы: Нейрожелілік  есептеу моделдері. Шектеусіз регистрлі машина (МНР).     </vt:lpstr>
      <vt:lpstr>Презентация PowerPoint</vt:lpstr>
      <vt:lpstr>Нейрожелілік алгоритмдер қолданылатын есептер, пәндік  салалар:</vt:lpstr>
      <vt:lpstr>Презентация PowerPoint</vt:lpstr>
      <vt:lpstr>Презентация PowerPoint</vt:lpstr>
      <vt:lpstr>Шектеусіз регистрлі машина (МНР)</vt:lpstr>
      <vt:lpstr>Презентация PowerPoint</vt:lpstr>
      <vt:lpstr>Презентация PowerPoint</vt:lpstr>
      <vt:lpstr>МНР сипаттамасы </vt:lpstr>
      <vt:lpstr>Презентация PowerPoint</vt:lpstr>
      <vt:lpstr>Презентация PowerPoint</vt:lpstr>
      <vt:lpstr>Нөлдеу, бірлік қосу және қайта бағыттау командалары арифметикалық деп аталады. </vt:lpstr>
      <vt:lpstr>МНР есептеу</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Қазақстан Республикасының Білім және ғылым министірлігі  «Л.Н. Гумилев атындағы Еуразия ұлттық университеті» ШЖҚ РМК   Ақпараттық технологиялар  факультеті  «Информатика және ақпараттық қауіпсіздік»  кафедрасы  Пән: Есептеу күрделілігі және Есептеу модельдері   Тақырыбы: Нейрожелілік  есептеу моделдері. Шектеусіз регистрлі машина (МНР).     Орындаған: Оразғалиева Ш. Е. Тексерген: Разахова Б. Ш.</dc:title>
  <dc:creator>Shynar</dc:creator>
  <cp:lastModifiedBy>Разахова Бибигул Шамшановна</cp:lastModifiedBy>
  <cp:revision>9</cp:revision>
  <dcterms:created xsi:type="dcterms:W3CDTF">2018-12-06T06:49:45Z</dcterms:created>
  <dcterms:modified xsi:type="dcterms:W3CDTF">2022-11-05T09:42:43Z</dcterms:modified>
</cp:coreProperties>
</file>