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2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72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137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7613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335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289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3475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7442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02762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323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826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4101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877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2368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942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38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954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1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6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925C0F-D91E-4CC4-8667-135F8F6D4DEE}"/>
              </a:ext>
            </a:extLst>
          </p:cNvPr>
          <p:cNvSpPr txBox="1"/>
          <p:nvPr/>
        </p:nvSpPr>
        <p:spPr>
          <a:xfrm>
            <a:off x="7719237" y="477084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Lecture 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9F53B2-753D-447E-BCAB-5F3B806822BC}"/>
              </a:ext>
            </a:extLst>
          </p:cNvPr>
          <p:cNvSpPr/>
          <p:nvPr/>
        </p:nvSpPr>
        <p:spPr>
          <a:xfrm>
            <a:off x="1153885" y="1418913"/>
            <a:ext cx="70684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CONCEPTUALIZING A RESEARCH DESIGN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8282" t="-10275" r="-313" b="8301"/>
          <a:stretch/>
        </p:blipFill>
        <p:spPr>
          <a:xfrm>
            <a:off x="0" y="0"/>
            <a:ext cx="6599274" cy="46428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932" t="-10275" r="-1014" b="8143"/>
          <a:stretch/>
        </p:blipFill>
        <p:spPr>
          <a:xfrm>
            <a:off x="0" y="0"/>
            <a:ext cx="6620540" cy="46499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815" t="-10431" r="-198" b="10431"/>
          <a:stretch/>
        </p:blipFill>
        <p:spPr>
          <a:xfrm>
            <a:off x="-1" y="0"/>
            <a:ext cx="6563833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8049" t="-10431" r="-2763" b="10431"/>
          <a:stretch/>
        </p:blipFill>
        <p:spPr>
          <a:xfrm>
            <a:off x="-1" y="0"/>
            <a:ext cx="6733953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816" t="-10275" r="1670" b="11725"/>
          <a:stretch/>
        </p:blipFill>
        <p:spPr>
          <a:xfrm>
            <a:off x="-1" y="0"/>
            <a:ext cx="6648894" cy="465706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7D9AA9-117A-49C8-A6B7-B3D10FF45D1A}"/>
              </a:ext>
            </a:extLst>
          </p:cNvPr>
          <p:cNvCxnSpPr/>
          <p:nvPr/>
        </p:nvCxnSpPr>
        <p:spPr>
          <a:xfrm flipH="1">
            <a:off x="3572540" y="4203405"/>
            <a:ext cx="694660" cy="163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1" t="-8251" r="-1" b="8455"/>
          <a:stretch/>
        </p:blipFill>
        <p:spPr>
          <a:xfrm>
            <a:off x="467832" y="99236"/>
            <a:ext cx="6076950" cy="45436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816" t="-10276" r="-1363" b="8144"/>
          <a:stretch/>
        </p:blipFill>
        <p:spPr>
          <a:xfrm>
            <a:off x="0" y="0"/>
            <a:ext cx="6634716" cy="46499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815" t="-10431" r="-6379" b="8144"/>
          <a:stretch/>
        </p:blipFill>
        <p:spPr>
          <a:xfrm>
            <a:off x="0" y="0"/>
            <a:ext cx="6939516" cy="46570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815" t="-10587" r="-6030" b="8456"/>
          <a:stretch/>
        </p:blipFill>
        <p:spPr>
          <a:xfrm>
            <a:off x="-1" y="0"/>
            <a:ext cx="6918251" cy="46499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815" t="-10120" r="386" b="7833"/>
          <a:stretch/>
        </p:blipFill>
        <p:spPr>
          <a:xfrm>
            <a:off x="-1" y="0"/>
            <a:ext cx="6528391" cy="4657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5441"/>
          <a:stretch/>
        </p:blipFill>
        <p:spPr>
          <a:xfrm>
            <a:off x="455175" y="480184"/>
            <a:ext cx="5904597" cy="41831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815" t="-10587" r="-3696" b="8767"/>
          <a:stretch/>
        </p:blipFill>
        <p:spPr>
          <a:xfrm>
            <a:off x="0" y="-1"/>
            <a:ext cx="6776484" cy="46357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815" t="-10431" r="-9412" b="7988"/>
          <a:stretch/>
        </p:blipFill>
        <p:spPr>
          <a:xfrm>
            <a:off x="0" y="-1"/>
            <a:ext cx="7123814" cy="46641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815" t="-10276" r="-3347" b="7989"/>
          <a:stretch/>
        </p:blipFill>
        <p:spPr>
          <a:xfrm>
            <a:off x="-1" y="0"/>
            <a:ext cx="6755219" cy="46570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815" t="-10431" r="-2296" b="8300"/>
          <a:stretch/>
        </p:blipFill>
        <p:spPr>
          <a:xfrm>
            <a:off x="-1" y="0"/>
            <a:ext cx="6691423" cy="46499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91C57E-AA3C-4C51-83E9-74591D73718D}"/>
              </a:ext>
            </a:extLst>
          </p:cNvPr>
          <p:cNvSpPr/>
          <p:nvPr/>
        </p:nvSpPr>
        <p:spPr>
          <a:xfrm>
            <a:off x="1153885" y="1418913"/>
            <a:ext cx="70684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TASK TO DO:</a:t>
            </a:r>
          </a:p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  <a:effectLst/>
              </a:rPr>
              <a:t>FRAME THE DESIGN OF YOUR RESEARCH USING THE STRUCTURE</a:t>
            </a:r>
          </a:p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5139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94915-3525-4AC1-8C38-AD9A4DFAA467}"/>
              </a:ext>
            </a:extLst>
          </p:cNvPr>
          <p:cNvSpPr/>
          <p:nvPr/>
        </p:nvSpPr>
        <p:spPr>
          <a:xfrm>
            <a:off x="1153885" y="1418913"/>
            <a:ext cx="70684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THANK YOU FOR YOUR ATTENTION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6210" t="-8129" r="6210" b="15521"/>
          <a:stretch/>
        </p:blipFill>
        <p:spPr>
          <a:xfrm>
            <a:off x="87086" y="123370"/>
            <a:ext cx="6558086" cy="45502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046" t="-7811" r="-74" b="8188"/>
          <a:stretch/>
        </p:blipFill>
        <p:spPr>
          <a:xfrm>
            <a:off x="58056" y="137886"/>
            <a:ext cx="6509657" cy="45357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774" b="6117"/>
          <a:stretch/>
        </p:blipFill>
        <p:spPr>
          <a:xfrm>
            <a:off x="486229" y="474889"/>
            <a:ext cx="6076950" cy="41937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7834"/>
          <a:stretch/>
        </p:blipFill>
        <p:spPr>
          <a:xfrm>
            <a:off x="503275" y="473591"/>
            <a:ext cx="6076950" cy="419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2647" b="7055"/>
          <a:stretch/>
        </p:blipFill>
        <p:spPr>
          <a:xfrm>
            <a:off x="482009" y="516122"/>
            <a:ext cx="6076950" cy="41112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1431" b="7181"/>
          <a:stretch/>
        </p:blipFill>
        <p:spPr>
          <a:xfrm>
            <a:off x="467832" y="489098"/>
            <a:ext cx="6076950" cy="41608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-7814" t="-10431" r="-7895" b="8300"/>
          <a:stretch/>
        </p:blipFill>
        <p:spPr>
          <a:xfrm>
            <a:off x="-1" y="0"/>
            <a:ext cx="7031665" cy="46499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48</Words>
  <Application>Microsoft Office PowerPoint</Application>
  <PresentationFormat>On-screen Show (16:9)</PresentationFormat>
  <Paragraphs>29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Ғабит Жанар  Ғабитқызы</cp:lastModifiedBy>
  <cp:revision>2</cp:revision>
  <dcterms:created xsi:type="dcterms:W3CDTF">2022-11-05T22:31:18Z</dcterms:created>
  <dcterms:modified xsi:type="dcterms:W3CDTF">2022-11-05T23:04:40Z</dcterms:modified>
</cp:coreProperties>
</file>