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57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F97D6-FD32-4EFB-BB56-5997ECC53C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A41B0BE-7C69-4758-8A18-1E5CF791308D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коммуникативті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C54DFB-D68B-4BF7-9FF5-3EA302B108A2}" type="parTrans" cxnId="{1CB08A09-E07F-4BAB-9D21-17267FF9D647}">
      <dgm:prSet/>
      <dgm:spPr/>
      <dgm:t>
        <a:bodyPr/>
        <a:lstStyle/>
        <a:p>
          <a:endParaRPr lang="ru-RU"/>
        </a:p>
      </dgm:t>
    </dgm:pt>
    <dgm:pt modelId="{893991BD-D0CC-49C1-AE3C-863C06B461CE}" type="sibTrans" cxnId="{1CB08A09-E07F-4BAB-9D21-17267FF9D647}">
      <dgm:prSet/>
      <dgm:spPr/>
      <dgm:t>
        <a:bodyPr/>
        <a:lstStyle/>
        <a:p>
          <a:endParaRPr lang="ru-RU"/>
        </a:p>
      </dgm:t>
    </dgm:pt>
    <dgm:pt modelId="{1DBCDDC9-926A-439B-BBC4-56647812CC68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интеллектік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892CDA6-13E4-419B-A092-97C4A1C07D30}" type="parTrans" cxnId="{9BE218EA-FFE7-42AF-B64A-49E4EF284491}">
      <dgm:prSet/>
      <dgm:spPr/>
      <dgm:t>
        <a:bodyPr/>
        <a:lstStyle/>
        <a:p>
          <a:endParaRPr lang="ru-RU"/>
        </a:p>
      </dgm:t>
    </dgm:pt>
    <dgm:pt modelId="{6196418A-DFA8-43EB-A8C0-439F2F58D87E}" type="sibTrans" cxnId="{9BE218EA-FFE7-42AF-B64A-49E4EF284491}">
      <dgm:prSet/>
      <dgm:spPr/>
      <dgm:t>
        <a:bodyPr/>
        <a:lstStyle/>
        <a:p>
          <a:endParaRPr lang="ru-RU"/>
        </a:p>
      </dgm:t>
    </dgm:pt>
    <dgm:pt modelId="{500229CC-B317-48A9-ADEA-A6444C6024AB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психодиагностикалық-тексеру функциясы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9FBB30-82E1-4306-A43A-96DDE7605DBD}" type="parTrans" cxnId="{288BA588-4C58-4BAC-B37C-6961E57EAAF3}">
      <dgm:prSet/>
      <dgm:spPr/>
      <dgm:t>
        <a:bodyPr/>
        <a:lstStyle/>
        <a:p>
          <a:endParaRPr lang="ru-RU"/>
        </a:p>
      </dgm:t>
    </dgm:pt>
    <dgm:pt modelId="{711FC65A-454A-42C4-87BE-B95C5AC61952}" type="sibTrans" cxnId="{288BA588-4C58-4BAC-B37C-6961E57EAAF3}">
      <dgm:prSet/>
      <dgm:spPr/>
      <dgm:t>
        <a:bodyPr/>
        <a:lstStyle/>
        <a:p>
          <a:endParaRPr lang="ru-RU"/>
        </a:p>
      </dgm:t>
    </dgm:pt>
    <dgm:pt modelId="{2AB57DC8-EC10-4484-8808-76BB64DCE904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мотивациялык-реттеуші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D77A05-ED71-4657-AC8E-744F8C2EA898}" type="parTrans" cxnId="{EA797A08-9D9E-42CB-A88F-9DC2053744D2}">
      <dgm:prSet/>
      <dgm:spPr/>
      <dgm:t>
        <a:bodyPr/>
        <a:lstStyle/>
        <a:p>
          <a:endParaRPr lang="ru-RU"/>
        </a:p>
      </dgm:t>
    </dgm:pt>
    <dgm:pt modelId="{11A2DDA9-44C5-41FD-A9C6-53ADEB7FA2DE}" type="sibTrans" cxnId="{EA797A08-9D9E-42CB-A88F-9DC2053744D2}">
      <dgm:prSet/>
      <dgm:spPr/>
      <dgm:t>
        <a:bodyPr/>
        <a:lstStyle/>
        <a:p>
          <a:endParaRPr lang="ru-RU"/>
        </a:p>
      </dgm:t>
    </dgm:pt>
    <dgm:pt modelId="{2731CB7C-9F7D-4D40-B3AD-3DA8894BF2DB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психотерапевтік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6900A5D-FAEA-481F-ABE8-4D125F9F05EC}" type="parTrans" cxnId="{383B61C0-ECA2-41AC-9B81-1EAFE73D4994}">
      <dgm:prSet/>
      <dgm:spPr/>
      <dgm:t>
        <a:bodyPr/>
        <a:lstStyle/>
        <a:p>
          <a:endParaRPr lang="ru-RU"/>
        </a:p>
      </dgm:t>
    </dgm:pt>
    <dgm:pt modelId="{575DCBAE-8EAA-43F0-A90C-196C32CA814B}" type="sibTrans" cxnId="{383B61C0-ECA2-41AC-9B81-1EAFE73D4994}">
      <dgm:prSet/>
      <dgm:spPr/>
      <dgm:t>
        <a:bodyPr/>
        <a:lstStyle/>
        <a:p>
          <a:endParaRPr lang="ru-RU"/>
        </a:p>
      </dgm:t>
    </dgm:pt>
    <dgm:pt modelId="{B83C7AED-1654-4CC4-AD9F-130FACF7AA72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эмоциялык-экспрессивті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8AF51EB-DA84-41E9-9CEB-AB9F9B39FE3E}" type="parTrans" cxnId="{FB8BD0C3-7892-4F21-8F77-79BD5416ACBB}">
      <dgm:prSet/>
      <dgm:spPr/>
      <dgm:t>
        <a:bodyPr/>
        <a:lstStyle/>
        <a:p>
          <a:endParaRPr lang="ru-RU"/>
        </a:p>
      </dgm:t>
    </dgm:pt>
    <dgm:pt modelId="{374BA122-14BE-4D6F-97AA-F91AFA284B7B}" type="sibTrans" cxnId="{FB8BD0C3-7892-4F21-8F77-79BD5416ACBB}">
      <dgm:prSet/>
      <dgm:spPr/>
      <dgm:t>
        <a:bodyPr/>
        <a:lstStyle/>
        <a:p>
          <a:endParaRPr lang="ru-RU"/>
        </a:p>
      </dgm:t>
    </dgm:pt>
    <dgm:pt modelId="{9E871890-FB9E-44AA-B9BB-DFDD03A56349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әсер етуші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2B05C2-0A9C-4CEF-947C-647E052B1B1F}" type="parTrans" cxnId="{C0F021B5-4CAA-4896-B104-5EB001BFF353}">
      <dgm:prSet/>
      <dgm:spPr/>
      <dgm:t>
        <a:bodyPr/>
        <a:lstStyle/>
        <a:p>
          <a:endParaRPr lang="ru-RU"/>
        </a:p>
      </dgm:t>
    </dgm:pt>
    <dgm:pt modelId="{2DB7CEC4-5C00-4F30-8FB9-0C3630974937}" type="sibTrans" cxnId="{C0F021B5-4CAA-4896-B104-5EB001BFF353}">
      <dgm:prSet/>
      <dgm:spPr/>
      <dgm:t>
        <a:bodyPr/>
        <a:lstStyle/>
        <a:p>
          <a:endParaRPr lang="ru-RU"/>
        </a:p>
      </dgm:t>
    </dgm:pt>
    <dgm:pt modelId="{CC47723D-5A33-4FF5-8A75-EF2A140FB9BD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3984CE-8A42-4FA3-A9B4-0F8BDD618C99}" type="parTrans" cxnId="{4CEA768D-8B43-4B7B-90A2-784A168799BE}">
      <dgm:prSet/>
      <dgm:spPr/>
      <dgm:t>
        <a:bodyPr/>
        <a:lstStyle/>
        <a:p>
          <a:endParaRPr lang="ru-RU"/>
        </a:p>
      </dgm:t>
    </dgm:pt>
    <dgm:pt modelId="{4656D759-BBA6-459A-9F1F-676BD4711635}" type="sibTrans" cxnId="{4CEA768D-8B43-4B7B-90A2-784A168799BE}">
      <dgm:prSet/>
      <dgm:spPr/>
      <dgm:t>
        <a:bodyPr/>
        <a:lstStyle/>
        <a:p>
          <a:endParaRPr lang="ru-RU"/>
        </a:p>
      </dgm:t>
    </dgm:pt>
    <dgm:pt modelId="{67201195-4C1F-4586-9937-EFC1F70EA8ED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мағыналык, белгілеуші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семантикалык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996A21-849D-45DD-9B4C-2FB51876FCC3}" type="parTrans" cxnId="{9CF29A1C-315D-4C01-9C4B-1062831F744D}">
      <dgm:prSet/>
      <dgm:spPr/>
      <dgm:t>
        <a:bodyPr/>
        <a:lstStyle/>
        <a:p>
          <a:endParaRPr lang="ru-RU"/>
        </a:p>
      </dgm:t>
    </dgm:pt>
    <dgm:pt modelId="{9ABC47AA-972F-4D8B-ACA1-A0ED2B3509E9}" type="sibTrans" cxnId="{9CF29A1C-315D-4C01-9C4B-1062831F744D}">
      <dgm:prSet/>
      <dgm:spPr/>
      <dgm:t>
        <a:bodyPr/>
        <a:lstStyle/>
        <a:p>
          <a:endParaRPr lang="ru-RU"/>
        </a:p>
      </dgm:t>
    </dgm:pt>
    <dgm:pt modelId="{20031F7B-980E-42FA-A252-C988C680ABAC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сигнификативті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1E19D86-77A7-4A9A-A2A8-46D40AB247BC}" type="parTrans" cxnId="{4EB75E56-F5F2-4AF3-A14D-892D6A9A3DE5}">
      <dgm:prSet/>
      <dgm:spPr/>
      <dgm:t>
        <a:bodyPr/>
        <a:lstStyle/>
        <a:p>
          <a:endParaRPr lang="ru-RU"/>
        </a:p>
      </dgm:t>
    </dgm:pt>
    <dgm:pt modelId="{26217B4D-C90E-4ACB-8DD6-34850C6A8740}" type="sibTrans" cxnId="{4EB75E56-F5F2-4AF3-A14D-892D6A9A3DE5}">
      <dgm:prSet/>
      <dgm:spPr/>
      <dgm:t>
        <a:bodyPr/>
        <a:lstStyle/>
        <a:p>
          <a:endParaRPr lang="ru-RU"/>
        </a:p>
      </dgm:t>
    </dgm:pt>
    <dgm:pt modelId="{B34DE734-83A7-404C-8158-F531232F4DD3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жалпылаушы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A93037-0DA7-4AF6-8914-C45091F68BE0}" type="parTrans" cxnId="{F11BA03D-175E-4879-8668-630797A7DF7E}">
      <dgm:prSet/>
      <dgm:spPr/>
      <dgm:t>
        <a:bodyPr/>
        <a:lstStyle/>
        <a:p>
          <a:endParaRPr lang="ru-RU"/>
        </a:p>
      </dgm:t>
    </dgm:pt>
    <dgm:pt modelId="{4B0467C1-ED52-4871-A08F-C23D54CC9341}" type="sibTrans" cxnId="{F11BA03D-175E-4879-8668-630797A7DF7E}">
      <dgm:prSet/>
      <dgm:spPr/>
      <dgm:t>
        <a:bodyPr/>
        <a:lstStyle/>
        <a:p>
          <a:endParaRPr lang="ru-RU"/>
        </a:p>
      </dgm:t>
    </dgm:pt>
    <dgm:pt modelId="{3EAF98A5-F757-45BF-874D-9C467E60EC25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хабарлаушы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85C91A-E39F-4F5C-8B20-A233C522DEA6}" type="parTrans" cxnId="{CD67B6C6-EE9E-45A2-8E70-68CEB8ABF3C5}">
      <dgm:prSet/>
      <dgm:spPr/>
      <dgm:t>
        <a:bodyPr/>
        <a:lstStyle/>
        <a:p>
          <a:endParaRPr lang="ru-RU"/>
        </a:p>
      </dgm:t>
    </dgm:pt>
    <dgm:pt modelId="{CC8FFD25-AB95-4F4A-BA83-E23CE6352DE3}" type="sibTrans" cxnId="{CD67B6C6-EE9E-45A2-8E70-68CEB8ABF3C5}">
      <dgm:prSet/>
      <dgm:spPr/>
      <dgm:t>
        <a:bodyPr/>
        <a:lstStyle/>
        <a:p>
          <a:endParaRPr lang="ru-RU"/>
        </a:p>
      </dgm:t>
    </dgm:pt>
    <dgm:pt modelId="{4162DFFD-6477-4F91-AC10-2F0241C8C9DE}" type="pres">
      <dgm:prSet presAssocID="{94AF97D6-FD32-4EFB-BB56-5997ECC53CD3}" presName="compositeShape" presStyleCnt="0">
        <dgm:presLayoutVars>
          <dgm:dir/>
          <dgm:resizeHandles/>
        </dgm:presLayoutVars>
      </dgm:prSet>
      <dgm:spPr/>
    </dgm:pt>
    <dgm:pt modelId="{6B995106-DB23-4B59-97CC-FD89EE09CB39}" type="pres">
      <dgm:prSet presAssocID="{94AF97D6-FD32-4EFB-BB56-5997ECC53CD3}" presName="pyramid" presStyleLbl="node1" presStyleIdx="0" presStyleCnt="1"/>
      <dgm:spPr/>
    </dgm:pt>
    <dgm:pt modelId="{CC45FFBC-D122-41CF-B42E-1D67816D4821}" type="pres">
      <dgm:prSet presAssocID="{94AF97D6-FD32-4EFB-BB56-5997ECC53CD3}" presName="theList" presStyleCnt="0"/>
      <dgm:spPr/>
    </dgm:pt>
    <dgm:pt modelId="{033B8255-F0BC-42F1-83EA-37D2CCB7A2B3}" type="pres">
      <dgm:prSet presAssocID="{CA41B0BE-7C69-4758-8A18-1E5CF791308D}" presName="aNode" presStyleLbl="f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5D633-851A-450F-A017-3187EFFE4CE1}" type="pres">
      <dgm:prSet presAssocID="{CA41B0BE-7C69-4758-8A18-1E5CF791308D}" presName="aSpace" presStyleCnt="0"/>
      <dgm:spPr/>
    </dgm:pt>
    <dgm:pt modelId="{124A1333-0176-4F35-B0CF-BC42910465F2}" type="pres">
      <dgm:prSet presAssocID="{2AB57DC8-EC10-4484-8808-76BB64DCE904}" presName="aNode" presStyleLbl="f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CD498-229B-40A7-8876-92D336C2DEC3}" type="pres">
      <dgm:prSet presAssocID="{2AB57DC8-EC10-4484-8808-76BB64DCE904}" presName="aSpace" presStyleCnt="0"/>
      <dgm:spPr/>
    </dgm:pt>
    <dgm:pt modelId="{7C68DB6A-C6B1-4012-B7BD-8B1CC924A331}" type="pres">
      <dgm:prSet presAssocID="{1DBCDDC9-926A-439B-BBC4-56647812CC68}" presName="aNode" presStyleLbl="f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489D5-3C07-485B-8849-FE5A0928829A}" type="pres">
      <dgm:prSet presAssocID="{1DBCDDC9-926A-439B-BBC4-56647812CC68}" presName="aSpace" presStyleCnt="0"/>
      <dgm:spPr/>
    </dgm:pt>
    <dgm:pt modelId="{7C60BBB1-EE07-432E-BDB8-E89E0BC201E9}" type="pres">
      <dgm:prSet presAssocID="{500229CC-B317-48A9-ADEA-A6444C6024AB}" presName="aNode" presStyleLbl="f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E9A2A-8179-424A-937A-20F4E0EC5256}" type="pres">
      <dgm:prSet presAssocID="{500229CC-B317-48A9-ADEA-A6444C6024AB}" presName="aSpace" presStyleCnt="0"/>
      <dgm:spPr/>
    </dgm:pt>
    <dgm:pt modelId="{6BDA7AA9-7E41-4C18-B03F-9A31588BE154}" type="pres">
      <dgm:prSet presAssocID="{2731CB7C-9F7D-4D40-B3AD-3DA8894BF2DB}" presName="aNode" presStyleLbl="f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B0AC8-1570-4BA6-B78A-F64946BFD657}" type="pres">
      <dgm:prSet presAssocID="{2731CB7C-9F7D-4D40-B3AD-3DA8894BF2DB}" presName="aSpace" presStyleCnt="0"/>
      <dgm:spPr/>
    </dgm:pt>
    <dgm:pt modelId="{1BBE074A-C9F9-45CE-B131-FFD2D2DE2DBD}" type="pres">
      <dgm:prSet presAssocID="{B83C7AED-1654-4CC4-AD9F-130FACF7AA72}" presName="aNode" presStyleLbl="f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09D30-3026-4EBE-807C-6B3F9E8A909E}" type="pres">
      <dgm:prSet presAssocID="{B83C7AED-1654-4CC4-AD9F-130FACF7AA72}" presName="aSpace" presStyleCnt="0"/>
      <dgm:spPr/>
    </dgm:pt>
    <dgm:pt modelId="{6242E92D-2095-4D08-9D51-D6D2EB781026}" type="pres">
      <dgm:prSet presAssocID="{9E871890-FB9E-44AA-B9BB-DFDD03A56349}" presName="aNode" presStyleLbl="f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E445D-55CB-479C-82B4-EEE9DD2C67E7}" type="pres">
      <dgm:prSet presAssocID="{9E871890-FB9E-44AA-B9BB-DFDD03A56349}" presName="aSpace" presStyleCnt="0"/>
      <dgm:spPr/>
    </dgm:pt>
    <dgm:pt modelId="{9B3F3044-C7EA-4D98-8EE1-893F67997A69}" type="pres">
      <dgm:prSet presAssocID="{CC47723D-5A33-4FF5-8A75-EF2A140FB9BD}" presName="aNode" presStyleLbl="f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30073-1DE4-42B7-87DD-051DC98FF09A}" type="pres">
      <dgm:prSet presAssocID="{CC47723D-5A33-4FF5-8A75-EF2A140FB9BD}" presName="aSpace" presStyleCnt="0"/>
      <dgm:spPr/>
    </dgm:pt>
    <dgm:pt modelId="{84B6F5AB-A363-4F46-AA47-91755D96FB08}" type="pres">
      <dgm:prSet presAssocID="{67201195-4C1F-4586-9937-EFC1F70EA8ED}" presName="aNode" presStyleLbl="f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92121-84BB-4701-BCE4-BC3C1AE4303F}" type="pres">
      <dgm:prSet presAssocID="{67201195-4C1F-4586-9937-EFC1F70EA8ED}" presName="aSpace" presStyleCnt="0"/>
      <dgm:spPr/>
    </dgm:pt>
    <dgm:pt modelId="{B168F69E-C272-45F2-A709-8AD72506EE53}" type="pres">
      <dgm:prSet presAssocID="{20031F7B-980E-42FA-A252-C988C680ABAC}" presName="aNode" presStyleLbl="f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7A1A8-7281-462A-B32F-CEC8BC3A7BBF}" type="pres">
      <dgm:prSet presAssocID="{20031F7B-980E-42FA-A252-C988C680ABAC}" presName="aSpace" presStyleCnt="0"/>
      <dgm:spPr/>
    </dgm:pt>
    <dgm:pt modelId="{94079C62-9E17-4ABF-A8D7-723A96C8BC64}" type="pres">
      <dgm:prSet presAssocID="{B34DE734-83A7-404C-8158-F531232F4DD3}" presName="aNode" presStyleLbl="f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09CA-B394-40E3-A60F-119221B4DD98}" type="pres">
      <dgm:prSet presAssocID="{B34DE734-83A7-404C-8158-F531232F4DD3}" presName="aSpace" presStyleCnt="0"/>
      <dgm:spPr/>
    </dgm:pt>
    <dgm:pt modelId="{BAA8ADDF-3AED-4B6A-A6F4-6A619EF563D3}" type="pres">
      <dgm:prSet presAssocID="{3EAF98A5-F757-45BF-874D-9C467E60EC25}" presName="aNode" presStyleLbl="f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E3EB-E37C-431C-AFBC-5425ABC4353F}" type="pres">
      <dgm:prSet presAssocID="{3EAF98A5-F757-45BF-874D-9C467E60EC25}" presName="aSpace" presStyleCnt="0"/>
      <dgm:spPr/>
    </dgm:pt>
  </dgm:ptLst>
  <dgm:cxnLst>
    <dgm:cxn modelId="{F2D63265-2A0D-4197-B9FE-B39CD0D22D63}" type="presOf" srcId="{9E871890-FB9E-44AA-B9BB-DFDD03A56349}" destId="{6242E92D-2095-4D08-9D51-D6D2EB781026}" srcOrd="0" destOrd="0" presId="urn:microsoft.com/office/officeart/2005/8/layout/pyramid2"/>
    <dgm:cxn modelId="{FB8BD0C3-7892-4F21-8F77-79BD5416ACBB}" srcId="{94AF97D6-FD32-4EFB-BB56-5997ECC53CD3}" destId="{B83C7AED-1654-4CC4-AD9F-130FACF7AA72}" srcOrd="5" destOrd="0" parTransId="{E8AF51EB-DA84-41E9-9CEB-AB9F9B39FE3E}" sibTransId="{374BA122-14BE-4D6F-97AA-F91AFA284B7B}"/>
    <dgm:cxn modelId="{CEBEBFB3-B2D1-4E8E-BA32-83094062804B}" type="presOf" srcId="{94AF97D6-FD32-4EFB-BB56-5997ECC53CD3}" destId="{4162DFFD-6477-4F91-AC10-2F0241C8C9DE}" srcOrd="0" destOrd="0" presId="urn:microsoft.com/office/officeart/2005/8/layout/pyramid2"/>
    <dgm:cxn modelId="{34DAC9F7-6AF7-475D-B0C4-AB72B74E500F}" type="presOf" srcId="{2731CB7C-9F7D-4D40-B3AD-3DA8894BF2DB}" destId="{6BDA7AA9-7E41-4C18-B03F-9A31588BE154}" srcOrd="0" destOrd="0" presId="urn:microsoft.com/office/officeart/2005/8/layout/pyramid2"/>
    <dgm:cxn modelId="{77045F84-A362-4886-A715-BABF4A73A0A0}" type="presOf" srcId="{2AB57DC8-EC10-4484-8808-76BB64DCE904}" destId="{124A1333-0176-4F35-B0CF-BC42910465F2}" srcOrd="0" destOrd="0" presId="urn:microsoft.com/office/officeart/2005/8/layout/pyramid2"/>
    <dgm:cxn modelId="{024DB015-B9C5-4824-AAB6-725216B76A0C}" type="presOf" srcId="{20031F7B-980E-42FA-A252-C988C680ABAC}" destId="{B168F69E-C272-45F2-A709-8AD72506EE53}" srcOrd="0" destOrd="0" presId="urn:microsoft.com/office/officeart/2005/8/layout/pyramid2"/>
    <dgm:cxn modelId="{9BE218EA-FFE7-42AF-B64A-49E4EF284491}" srcId="{94AF97D6-FD32-4EFB-BB56-5997ECC53CD3}" destId="{1DBCDDC9-926A-439B-BBC4-56647812CC68}" srcOrd="2" destOrd="0" parTransId="{6892CDA6-13E4-419B-A092-97C4A1C07D30}" sibTransId="{6196418A-DFA8-43EB-A8C0-439F2F58D87E}"/>
    <dgm:cxn modelId="{D3CD90CC-0297-4DF0-AE06-BA4A5F6FAFCF}" type="presOf" srcId="{CC47723D-5A33-4FF5-8A75-EF2A140FB9BD}" destId="{9B3F3044-C7EA-4D98-8EE1-893F67997A69}" srcOrd="0" destOrd="0" presId="urn:microsoft.com/office/officeart/2005/8/layout/pyramid2"/>
    <dgm:cxn modelId="{4EB75E56-F5F2-4AF3-A14D-892D6A9A3DE5}" srcId="{94AF97D6-FD32-4EFB-BB56-5997ECC53CD3}" destId="{20031F7B-980E-42FA-A252-C988C680ABAC}" srcOrd="9" destOrd="0" parTransId="{E1E19D86-77A7-4A9A-A2A8-46D40AB247BC}" sibTransId="{26217B4D-C90E-4ACB-8DD6-34850C6A8740}"/>
    <dgm:cxn modelId="{C0F021B5-4CAA-4896-B104-5EB001BFF353}" srcId="{94AF97D6-FD32-4EFB-BB56-5997ECC53CD3}" destId="{9E871890-FB9E-44AA-B9BB-DFDD03A56349}" srcOrd="6" destOrd="0" parTransId="{512B05C2-0A9C-4CEF-947C-647E052B1B1F}" sibTransId="{2DB7CEC4-5C00-4F30-8FB9-0C3630974937}"/>
    <dgm:cxn modelId="{F11BA03D-175E-4879-8668-630797A7DF7E}" srcId="{94AF97D6-FD32-4EFB-BB56-5997ECC53CD3}" destId="{B34DE734-83A7-404C-8158-F531232F4DD3}" srcOrd="10" destOrd="0" parTransId="{E0A93037-0DA7-4AF6-8914-C45091F68BE0}" sibTransId="{4B0467C1-ED52-4871-A08F-C23D54CC9341}"/>
    <dgm:cxn modelId="{AA16A902-453B-4918-98DB-01796DC66638}" type="presOf" srcId="{67201195-4C1F-4586-9937-EFC1F70EA8ED}" destId="{84B6F5AB-A363-4F46-AA47-91755D96FB08}" srcOrd="0" destOrd="0" presId="urn:microsoft.com/office/officeart/2005/8/layout/pyramid2"/>
    <dgm:cxn modelId="{288BA588-4C58-4BAC-B37C-6961E57EAAF3}" srcId="{94AF97D6-FD32-4EFB-BB56-5997ECC53CD3}" destId="{500229CC-B317-48A9-ADEA-A6444C6024AB}" srcOrd="3" destOrd="0" parTransId="{729FBB30-82E1-4306-A43A-96DDE7605DBD}" sibTransId="{711FC65A-454A-42C4-87BE-B95C5AC61952}"/>
    <dgm:cxn modelId="{383B61C0-ECA2-41AC-9B81-1EAFE73D4994}" srcId="{94AF97D6-FD32-4EFB-BB56-5997ECC53CD3}" destId="{2731CB7C-9F7D-4D40-B3AD-3DA8894BF2DB}" srcOrd="4" destOrd="0" parTransId="{66900A5D-FAEA-481F-ABE8-4D125F9F05EC}" sibTransId="{575DCBAE-8EAA-43F0-A90C-196C32CA814B}"/>
    <dgm:cxn modelId="{11A67A60-FDFA-45B4-AE13-187CE32C6917}" type="presOf" srcId="{B34DE734-83A7-404C-8158-F531232F4DD3}" destId="{94079C62-9E17-4ABF-A8D7-723A96C8BC64}" srcOrd="0" destOrd="0" presId="urn:microsoft.com/office/officeart/2005/8/layout/pyramid2"/>
    <dgm:cxn modelId="{F246726A-6D93-44E5-B684-C8F5EAF9CD45}" type="presOf" srcId="{1DBCDDC9-926A-439B-BBC4-56647812CC68}" destId="{7C68DB6A-C6B1-4012-B7BD-8B1CC924A331}" srcOrd="0" destOrd="0" presId="urn:microsoft.com/office/officeart/2005/8/layout/pyramid2"/>
    <dgm:cxn modelId="{EA797A08-9D9E-42CB-A88F-9DC2053744D2}" srcId="{94AF97D6-FD32-4EFB-BB56-5997ECC53CD3}" destId="{2AB57DC8-EC10-4484-8808-76BB64DCE904}" srcOrd="1" destOrd="0" parTransId="{A7D77A05-ED71-4657-AC8E-744F8C2EA898}" sibTransId="{11A2DDA9-44C5-41FD-A9C6-53ADEB7FA2DE}"/>
    <dgm:cxn modelId="{A077FB70-4F1C-4FA9-9094-E76410F96E0B}" type="presOf" srcId="{500229CC-B317-48A9-ADEA-A6444C6024AB}" destId="{7C60BBB1-EE07-432E-BDB8-E89E0BC201E9}" srcOrd="0" destOrd="0" presId="urn:microsoft.com/office/officeart/2005/8/layout/pyramid2"/>
    <dgm:cxn modelId="{0253EBF7-9882-49B0-BA89-978091119CC3}" type="presOf" srcId="{CA41B0BE-7C69-4758-8A18-1E5CF791308D}" destId="{033B8255-F0BC-42F1-83EA-37D2CCB7A2B3}" srcOrd="0" destOrd="0" presId="urn:microsoft.com/office/officeart/2005/8/layout/pyramid2"/>
    <dgm:cxn modelId="{1CB08A09-E07F-4BAB-9D21-17267FF9D647}" srcId="{94AF97D6-FD32-4EFB-BB56-5997ECC53CD3}" destId="{CA41B0BE-7C69-4758-8A18-1E5CF791308D}" srcOrd="0" destOrd="0" parTransId="{87C54DFB-D68B-4BF7-9FF5-3EA302B108A2}" sibTransId="{893991BD-D0CC-49C1-AE3C-863C06B461CE}"/>
    <dgm:cxn modelId="{9CF29A1C-315D-4C01-9C4B-1062831F744D}" srcId="{94AF97D6-FD32-4EFB-BB56-5997ECC53CD3}" destId="{67201195-4C1F-4586-9937-EFC1F70EA8ED}" srcOrd="8" destOrd="0" parTransId="{4E996A21-849D-45DD-9B4C-2FB51876FCC3}" sibTransId="{9ABC47AA-972F-4D8B-ACA1-A0ED2B3509E9}"/>
    <dgm:cxn modelId="{4CEA768D-8B43-4B7B-90A2-784A168799BE}" srcId="{94AF97D6-FD32-4EFB-BB56-5997ECC53CD3}" destId="{CC47723D-5A33-4FF5-8A75-EF2A140FB9BD}" srcOrd="7" destOrd="0" parTransId="{D43984CE-8A42-4FA3-A9B4-0F8BDD618C99}" sibTransId="{4656D759-BBA6-459A-9F1F-676BD4711635}"/>
    <dgm:cxn modelId="{CD67B6C6-EE9E-45A2-8E70-68CEB8ABF3C5}" srcId="{94AF97D6-FD32-4EFB-BB56-5997ECC53CD3}" destId="{3EAF98A5-F757-45BF-874D-9C467E60EC25}" srcOrd="11" destOrd="0" parTransId="{3985C91A-E39F-4F5C-8B20-A233C522DEA6}" sibTransId="{CC8FFD25-AB95-4F4A-BA83-E23CE6352DE3}"/>
    <dgm:cxn modelId="{65AE4875-8AA2-4BA0-B315-13E3225531B7}" type="presOf" srcId="{3EAF98A5-F757-45BF-874D-9C467E60EC25}" destId="{BAA8ADDF-3AED-4B6A-A6F4-6A619EF563D3}" srcOrd="0" destOrd="0" presId="urn:microsoft.com/office/officeart/2005/8/layout/pyramid2"/>
    <dgm:cxn modelId="{A9FED4E2-9A71-4CCC-B6C0-8CDBF2528718}" type="presOf" srcId="{B83C7AED-1654-4CC4-AD9F-130FACF7AA72}" destId="{1BBE074A-C9F9-45CE-B131-FFD2D2DE2DBD}" srcOrd="0" destOrd="0" presId="urn:microsoft.com/office/officeart/2005/8/layout/pyramid2"/>
    <dgm:cxn modelId="{72561068-D913-4BC8-AFE4-E52353E207E5}" type="presParOf" srcId="{4162DFFD-6477-4F91-AC10-2F0241C8C9DE}" destId="{6B995106-DB23-4B59-97CC-FD89EE09CB39}" srcOrd="0" destOrd="0" presId="urn:microsoft.com/office/officeart/2005/8/layout/pyramid2"/>
    <dgm:cxn modelId="{7FB9F332-525B-4A5E-9160-52A99CDFB4FE}" type="presParOf" srcId="{4162DFFD-6477-4F91-AC10-2F0241C8C9DE}" destId="{CC45FFBC-D122-41CF-B42E-1D67816D4821}" srcOrd="1" destOrd="0" presId="urn:microsoft.com/office/officeart/2005/8/layout/pyramid2"/>
    <dgm:cxn modelId="{9D449D1D-8027-4AAF-B8C2-7824A50F4BBA}" type="presParOf" srcId="{CC45FFBC-D122-41CF-B42E-1D67816D4821}" destId="{033B8255-F0BC-42F1-83EA-37D2CCB7A2B3}" srcOrd="0" destOrd="0" presId="urn:microsoft.com/office/officeart/2005/8/layout/pyramid2"/>
    <dgm:cxn modelId="{87A159FB-A647-47B4-80B1-6F2A0FE867F4}" type="presParOf" srcId="{CC45FFBC-D122-41CF-B42E-1D67816D4821}" destId="{6475D633-851A-450F-A017-3187EFFE4CE1}" srcOrd="1" destOrd="0" presId="urn:microsoft.com/office/officeart/2005/8/layout/pyramid2"/>
    <dgm:cxn modelId="{A43C559F-E668-4A7E-A0C1-89C598353068}" type="presParOf" srcId="{CC45FFBC-D122-41CF-B42E-1D67816D4821}" destId="{124A1333-0176-4F35-B0CF-BC42910465F2}" srcOrd="2" destOrd="0" presId="urn:microsoft.com/office/officeart/2005/8/layout/pyramid2"/>
    <dgm:cxn modelId="{AABEBD93-9286-4A63-AB46-6CC8E8AE4272}" type="presParOf" srcId="{CC45FFBC-D122-41CF-B42E-1D67816D4821}" destId="{012CD498-229B-40A7-8876-92D336C2DEC3}" srcOrd="3" destOrd="0" presId="urn:microsoft.com/office/officeart/2005/8/layout/pyramid2"/>
    <dgm:cxn modelId="{9951FCC8-B294-4441-8A59-3A3C4EB49A91}" type="presParOf" srcId="{CC45FFBC-D122-41CF-B42E-1D67816D4821}" destId="{7C68DB6A-C6B1-4012-B7BD-8B1CC924A331}" srcOrd="4" destOrd="0" presId="urn:microsoft.com/office/officeart/2005/8/layout/pyramid2"/>
    <dgm:cxn modelId="{19B8D8D3-446F-4682-B3F3-CFA2E7D3E196}" type="presParOf" srcId="{CC45FFBC-D122-41CF-B42E-1D67816D4821}" destId="{FA8489D5-3C07-485B-8849-FE5A0928829A}" srcOrd="5" destOrd="0" presId="urn:microsoft.com/office/officeart/2005/8/layout/pyramid2"/>
    <dgm:cxn modelId="{03D73DF9-7281-4F8E-8328-28820EF5FEFF}" type="presParOf" srcId="{CC45FFBC-D122-41CF-B42E-1D67816D4821}" destId="{7C60BBB1-EE07-432E-BDB8-E89E0BC201E9}" srcOrd="6" destOrd="0" presId="urn:microsoft.com/office/officeart/2005/8/layout/pyramid2"/>
    <dgm:cxn modelId="{13F617E2-D6B9-40CF-AEBC-4F15B6BB462F}" type="presParOf" srcId="{CC45FFBC-D122-41CF-B42E-1D67816D4821}" destId="{5C3E9A2A-8179-424A-937A-20F4E0EC5256}" srcOrd="7" destOrd="0" presId="urn:microsoft.com/office/officeart/2005/8/layout/pyramid2"/>
    <dgm:cxn modelId="{F30383DB-FCEC-44A9-B241-2873CC529A20}" type="presParOf" srcId="{CC45FFBC-D122-41CF-B42E-1D67816D4821}" destId="{6BDA7AA9-7E41-4C18-B03F-9A31588BE154}" srcOrd="8" destOrd="0" presId="urn:microsoft.com/office/officeart/2005/8/layout/pyramid2"/>
    <dgm:cxn modelId="{74BBF519-3E22-44A6-868F-15BD0B618963}" type="presParOf" srcId="{CC45FFBC-D122-41CF-B42E-1D67816D4821}" destId="{D9FB0AC8-1570-4BA6-B78A-F64946BFD657}" srcOrd="9" destOrd="0" presId="urn:microsoft.com/office/officeart/2005/8/layout/pyramid2"/>
    <dgm:cxn modelId="{5397DE7C-E6D0-4C7E-A3B9-1631BE5735ED}" type="presParOf" srcId="{CC45FFBC-D122-41CF-B42E-1D67816D4821}" destId="{1BBE074A-C9F9-45CE-B131-FFD2D2DE2DBD}" srcOrd="10" destOrd="0" presId="urn:microsoft.com/office/officeart/2005/8/layout/pyramid2"/>
    <dgm:cxn modelId="{BBBD3AF1-73F0-4EAA-ADC7-9E2E8F0462ED}" type="presParOf" srcId="{CC45FFBC-D122-41CF-B42E-1D67816D4821}" destId="{96C09D30-3026-4EBE-807C-6B3F9E8A909E}" srcOrd="11" destOrd="0" presId="urn:microsoft.com/office/officeart/2005/8/layout/pyramid2"/>
    <dgm:cxn modelId="{D02697E3-820E-4E4F-BFDE-460AFFD2D760}" type="presParOf" srcId="{CC45FFBC-D122-41CF-B42E-1D67816D4821}" destId="{6242E92D-2095-4D08-9D51-D6D2EB781026}" srcOrd="12" destOrd="0" presId="urn:microsoft.com/office/officeart/2005/8/layout/pyramid2"/>
    <dgm:cxn modelId="{C82B04FA-A822-406E-9F89-6AD91B4EEED1}" type="presParOf" srcId="{CC45FFBC-D122-41CF-B42E-1D67816D4821}" destId="{04DE445D-55CB-479C-82B4-EEE9DD2C67E7}" srcOrd="13" destOrd="0" presId="urn:microsoft.com/office/officeart/2005/8/layout/pyramid2"/>
    <dgm:cxn modelId="{C1AF6FE3-CCE5-4C3F-AA3D-A7E5C9E46A7F}" type="presParOf" srcId="{CC45FFBC-D122-41CF-B42E-1D67816D4821}" destId="{9B3F3044-C7EA-4D98-8EE1-893F67997A69}" srcOrd="14" destOrd="0" presId="urn:microsoft.com/office/officeart/2005/8/layout/pyramid2"/>
    <dgm:cxn modelId="{9DEE3345-77D4-4E35-9BEB-2D1BD85F1DFC}" type="presParOf" srcId="{CC45FFBC-D122-41CF-B42E-1D67816D4821}" destId="{B9230073-1DE4-42B7-87DD-051DC98FF09A}" srcOrd="15" destOrd="0" presId="urn:microsoft.com/office/officeart/2005/8/layout/pyramid2"/>
    <dgm:cxn modelId="{209B0ED2-48DE-4E1E-AEC9-D0EB0AA8EE56}" type="presParOf" srcId="{CC45FFBC-D122-41CF-B42E-1D67816D4821}" destId="{84B6F5AB-A363-4F46-AA47-91755D96FB08}" srcOrd="16" destOrd="0" presId="urn:microsoft.com/office/officeart/2005/8/layout/pyramid2"/>
    <dgm:cxn modelId="{6D943ABB-ACFF-4BB6-B9FF-84A6BD35CEF4}" type="presParOf" srcId="{CC45FFBC-D122-41CF-B42E-1D67816D4821}" destId="{7D692121-84BB-4701-BCE4-BC3C1AE4303F}" srcOrd="17" destOrd="0" presId="urn:microsoft.com/office/officeart/2005/8/layout/pyramid2"/>
    <dgm:cxn modelId="{D88F552E-8995-449B-954C-5E1CE86BC0BD}" type="presParOf" srcId="{CC45FFBC-D122-41CF-B42E-1D67816D4821}" destId="{B168F69E-C272-45F2-A709-8AD72506EE53}" srcOrd="18" destOrd="0" presId="urn:microsoft.com/office/officeart/2005/8/layout/pyramid2"/>
    <dgm:cxn modelId="{43C46A8B-C452-4033-ACD0-90895955688C}" type="presParOf" srcId="{CC45FFBC-D122-41CF-B42E-1D67816D4821}" destId="{D3E7A1A8-7281-462A-B32F-CEC8BC3A7BBF}" srcOrd="19" destOrd="0" presId="urn:microsoft.com/office/officeart/2005/8/layout/pyramid2"/>
    <dgm:cxn modelId="{B96772AD-9928-4870-9863-9CBEE8EFB5AC}" type="presParOf" srcId="{CC45FFBC-D122-41CF-B42E-1D67816D4821}" destId="{94079C62-9E17-4ABF-A8D7-723A96C8BC64}" srcOrd="20" destOrd="0" presId="urn:microsoft.com/office/officeart/2005/8/layout/pyramid2"/>
    <dgm:cxn modelId="{ED5FF62B-545F-432F-BF5B-A6E0EBC9B18C}" type="presParOf" srcId="{CC45FFBC-D122-41CF-B42E-1D67816D4821}" destId="{8DF109CA-B394-40E3-A60F-119221B4DD98}" srcOrd="21" destOrd="0" presId="urn:microsoft.com/office/officeart/2005/8/layout/pyramid2"/>
    <dgm:cxn modelId="{AB0C690A-469B-4232-802A-6B584C06BCFD}" type="presParOf" srcId="{CC45FFBC-D122-41CF-B42E-1D67816D4821}" destId="{BAA8ADDF-3AED-4B6A-A6F4-6A619EF563D3}" srcOrd="22" destOrd="0" presId="urn:microsoft.com/office/officeart/2005/8/layout/pyramid2"/>
    <dgm:cxn modelId="{7F6D0E16-03F9-4D2A-94DB-7E8FDB55B175}" type="presParOf" srcId="{CC45FFBC-D122-41CF-B42E-1D67816D4821}" destId="{8638E3EB-E37C-431C-AFBC-5425ABC4353F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46BF5-C5A5-49CA-A2A7-0F77ECB2F0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8344F7-21C9-4C97-A9AD-DE27221C8421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Бихевиористік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тұрғысынан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(Уотсон)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сөздік аппараттың іс-әрекеті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BF880C-81F2-40EB-AC44-E4354B5B10FA}" type="parTrans" cxnId="{7C22CBC1-6A93-494A-8FBD-1D6B5102B398}">
      <dgm:prSet/>
      <dgm:spPr/>
      <dgm:t>
        <a:bodyPr/>
        <a:lstStyle/>
        <a:p>
          <a:endParaRPr lang="ru-RU"/>
        </a:p>
      </dgm:t>
    </dgm:pt>
    <dgm:pt modelId="{2CCEC633-39D3-4CCC-B2A7-7F4B2F71DEFD}" type="sibTrans" cxnId="{7C22CBC1-6A93-494A-8FBD-1D6B5102B398}">
      <dgm:prSet/>
      <dgm:spPr/>
      <dgm:t>
        <a:bodyPr/>
        <a:lstStyle/>
        <a:p>
          <a:endParaRPr lang="ru-RU"/>
        </a:p>
      </dgm:t>
    </dgm:pt>
    <dgm:pt modelId="{36AA2535-EA9E-401C-AA19-F6B7D302B98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психологиясында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Жабайы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халыктарды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зерттеген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Леви-Брюль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балалардағы сөйлеуді зерттеген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Пиаже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зерттеулерімен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көптеген пікір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талас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тудыратын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тұстары баршылык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9B346C-8DA7-49BD-ADDD-FDBF119ACB4A}" type="parTrans" cxnId="{FB27CA5C-DBB6-458F-A35C-3CF07F1D32BC}">
      <dgm:prSet/>
      <dgm:spPr/>
      <dgm:t>
        <a:bodyPr/>
        <a:lstStyle/>
        <a:p>
          <a:endParaRPr lang="ru-RU"/>
        </a:p>
      </dgm:t>
    </dgm:pt>
    <dgm:pt modelId="{D30549D6-06C5-4FCD-963D-EBCADA10ACD6}" type="sibTrans" cxnId="{FB27CA5C-DBB6-458F-A35C-3CF07F1D32BC}">
      <dgm:prSet/>
      <dgm:spPr/>
      <dgm:t>
        <a:bodyPr/>
        <a:lstStyle/>
        <a:p>
          <a:endParaRPr lang="ru-RU"/>
        </a:p>
      </dgm:t>
    </dgm:pt>
    <dgm:pt modelId="{7A41EAAB-AEA5-40C2-9C9C-1B074F38F928}">
      <dgm:prSet custT="1"/>
      <dgm:spPr/>
      <dgm:t>
        <a:bodyPr/>
        <a:lstStyle/>
        <a:p>
          <a:r>
            <a:rPr lang="kk-K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vi-VN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.С. Лешли (1890 АҚШ- туып, 1958, Франция) — американ психологы, физиолог, мінез-құлық психологиясы мен нейропсихологияның маманы) өз тәжірибелерінде тамак (гортанның) козғалысы аркылы сөздік реакцияларды тапкысы келді.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9F4ACF-B3DF-4ECD-910B-548F46CE9312}" type="parTrans" cxnId="{15A733DC-58CD-404A-A9CE-29B36BB7AB11}">
      <dgm:prSet/>
      <dgm:spPr/>
      <dgm:t>
        <a:bodyPr/>
        <a:lstStyle/>
        <a:p>
          <a:endParaRPr lang="ru-RU"/>
        </a:p>
      </dgm:t>
    </dgm:pt>
    <dgm:pt modelId="{9C34F3C7-5F94-48C2-AB55-2BFA222BF6E0}" type="sibTrans" cxnId="{15A733DC-58CD-404A-A9CE-29B36BB7AB11}">
      <dgm:prSet/>
      <dgm:spPr/>
      <dgm:t>
        <a:bodyPr/>
        <a:lstStyle/>
        <a:p>
          <a:endParaRPr lang="ru-RU"/>
        </a:p>
      </dgm:t>
    </dgm:pt>
    <dgm:pt modelId="{0C804D8B-EBEB-4445-ACC1-CD6EACAE2547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Ассоциативті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ой мен сөздің арасында байланыстар бар деп зерттеді, олар сырткы деп саналды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92801-79CE-4A0A-A0E3-B0043F5AB009}" type="parTrans" cxnId="{5CA01256-9BF8-4311-AB25-7309900B4625}">
      <dgm:prSet/>
      <dgm:spPr/>
      <dgm:t>
        <a:bodyPr/>
        <a:lstStyle/>
        <a:p>
          <a:endParaRPr lang="ru-RU"/>
        </a:p>
      </dgm:t>
    </dgm:pt>
    <dgm:pt modelId="{267BE59F-0492-46F0-912B-609B8CA39A77}" type="sibTrans" cxnId="{5CA01256-9BF8-4311-AB25-7309900B4625}">
      <dgm:prSet/>
      <dgm:spPr/>
      <dgm:t>
        <a:bodyPr/>
        <a:lstStyle/>
        <a:p>
          <a:endParaRPr lang="ru-RU"/>
        </a:p>
      </dgm:t>
    </dgm:pt>
    <dgm:pt modelId="{4F03514D-0A91-4D6D-B3E8-D09AD7D9A0E9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Құрылымдык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 ассоциативті зерттеулерді ой мен сөздің арасында құрылымдык байланыс бар дегенмен ауыстырды.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0D470B-59D6-4C72-82FD-02BAEDC19D41}" type="parTrans" cxnId="{FF63A9CF-1CBE-458F-AD01-8F77F7AC48F1}">
      <dgm:prSet/>
      <dgm:spPr/>
      <dgm:t>
        <a:bodyPr/>
        <a:lstStyle/>
        <a:p>
          <a:endParaRPr lang="ru-RU"/>
        </a:p>
      </dgm:t>
    </dgm:pt>
    <dgm:pt modelId="{72717B17-CC01-491D-9E63-89A8EAE1D2AA}" type="sibTrans" cxnId="{FF63A9CF-1CBE-458F-AD01-8F77F7AC48F1}">
      <dgm:prSet/>
      <dgm:spPr/>
      <dgm:t>
        <a:bodyPr/>
        <a:lstStyle/>
        <a:p>
          <a:endParaRPr lang="ru-RU"/>
        </a:p>
      </dgm:t>
    </dgm:pt>
    <dgm:pt modelId="{1D2B8237-7F8C-4B63-B3F5-6C7DC30359F4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В. Штерн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сөйлеудің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түрлері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1.экспрессивті;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2.Әлеуметтік;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3.интенционалды.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Алдыңғы екеуі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жануарда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бар, ал интенция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адамға ғана тән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яғни белгілі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мағынаға бағытталу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47E750-CE3C-455A-BFE1-3F7E74BB55FA}" type="parTrans" cxnId="{9594B2F7-CC1F-45F8-BC98-98874C40BD14}">
      <dgm:prSet/>
      <dgm:spPr/>
      <dgm:t>
        <a:bodyPr/>
        <a:lstStyle/>
        <a:p>
          <a:endParaRPr lang="ru-RU"/>
        </a:p>
      </dgm:t>
    </dgm:pt>
    <dgm:pt modelId="{62C362E9-FFE1-48BE-910E-58EE22BD4579}" type="sibTrans" cxnId="{9594B2F7-CC1F-45F8-BC98-98874C40BD14}">
      <dgm:prSet/>
      <dgm:spPr/>
      <dgm:t>
        <a:bodyPr/>
        <a:lstStyle/>
        <a:p>
          <a:endParaRPr lang="ru-RU"/>
        </a:p>
      </dgm:t>
    </dgm:pt>
    <dgm:pt modelId="{BC548DBF-2453-43D5-9A77-675C5975A20E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психологиясының өкілдері К.Бюлер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(Германия 1879—1963)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баланың сөзіндегі логикалык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фактордың мәніне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аса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назар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аударды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7936F6-A257-4292-A483-296597D02BF3}" type="parTrans" cxnId="{E8D081E6-16F0-495D-9DDD-EA19FE569232}">
      <dgm:prSet/>
      <dgm:spPr/>
      <dgm:t>
        <a:bodyPr/>
        <a:lstStyle/>
        <a:p>
          <a:endParaRPr lang="ru-RU"/>
        </a:p>
      </dgm:t>
    </dgm:pt>
    <dgm:pt modelId="{F042376F-5201-4F65-B858-D364EB529F8B}" type="sibTrans" cxnId="{E8D081E6-16F0-495D-9DDD-EA19FE569232}">
      <dgm:prSet/>
      <dgm:spPr/>
      <dgm:t>
        <a:bodyPr/>
        <a:lstStyle/>
        <a:p>
          <a:endParaRPr lang="ru-RU"/>
        </a:p>
      </dgm:t>
    </dgm:pt>
    <dgm:pt modelId="{4038AAFD-8CE1-49CE-B5C2-40057719F5E1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Гештальтист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Коффка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генетикалык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өкілі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Ж. Пиаже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зерттеулерінде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кұлағы естімейтін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мылкау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Штернге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сүйеніп зерттеген</a:t>
          </a:r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E4946-63DF-4F3F-96F3-767242DEB459}" type="parTrans" cxnId="{EB0FF9FA-FD12-465F-991B-5BCC0F375871}">
      <dgm:prSet/>
      <dgm:spPr/>
      <dgm:t>
        <a:bodyPr/>
        <a:lstStyle/>
        <a:p>
          <a:endParaRPr lang="ru-RU"/>
        </a:p>
      </dgm:t>
    </dgm:pt>
    <dgm:pt modelId="{CBE002BD-3248-47DD-9E2B-9080F75E6BA1}" type="sibTrans" cxnId="{EB0FF9FA-FD12-465F-991B-5BCC0F375871}">
      <dgm:prSet/>
      <dgm:spPr/>
      <dgm:t>
        <a:bodyPr/>
        <a:lstStyle/>
        <a:p>
          <a:endParaRPr lang="ru-RU"/>
        </a:p>
      </dgm:t>
    </dgm:pt>
    <dgm:pt modelId="{60E3E87C-D247-4E80-846F-C19DD3E4900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Бюлер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мына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жағдайды көрсетті: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ашып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көрсеткен сөз бен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заттың арасындағы байланыс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символдык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функционалды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байланыс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деді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B1DFE3-7228-4969-8FED-DA1737E93682}" type="parTrans" cxnId="{4C4CF6BA-5F49-4981-BC1F-87CA3F6C7C10}">
      <dgm:prSet/>
      <dgm:spPr/>
      <dgm:t>
        <a:bodyPr/>
        <a:lstStyle/>
        <a:p>
          <a:endParaRPr lang="ru-RU"/>
        </a:p>
      </dgm:t>
    </dgm:pt>
    <dgm:pt modelId="{314B3A50-16D7-46CD-BCF1-BAA167A66017}" type="sibTrans" cxnId="{4C4CF6BA-5F49-4981-BC1F-87CA3F6C7C10}">
      <dgm:prSet/>
      <dgm:spPr/>
      <dgm:t>
        <a:bodyPr/>
        <a:lstStyle/>
        <a:p>
          <a:endParaRPr lang="ru-RU"/>
        </a:p>
      </dgm:t>
    </dgm:pt>
    <dgm:pt modelId="{3B67F605-BCA5-45F0-AF36-BAF52530308E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Гештальтист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Келлер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Келер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Вольфганг (1887— 1967)—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неміс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психолог, АКШ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эмиграциядан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кейн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Канар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аралдарындағы адамға ұқсас маймылдардың интеллектуалды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мінез-құлқын зерттеді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инсайт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ұғымының негізін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калады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84D5B-776A-41D7-8ED4-D8FF6134D0F5}" type="parTrans" cxnId="{C2CF9A3F-8F81-46A0-AB05-F2C1AEF66E5C}">
      <dgm:prSet/>
      <dgm:spPr/>
      <dgm:t>
        <a:bodyPr/>
        <a:lstStyle/>
        <a:p>
          <a:endParaRPr lang="ru-RU"/>
        </a:p>
      </dgm:t>
    </dgm:pt>
    <dgm:pt modelId="{862449EC-808F-49F4-B6CC-5D6BE3D87499}" type="sibTrans" cxnId="{C2CF9A3F-8F81-46A0-AB05-F2C1AEF66E5C}">
      <dgm:prSet/>
      <dgm:spPr/>
      <dgm:t>
        <a:bodyPr/>
        <a:lstStyle/>
        <a:p>
          <a:endParaRPr lang="ru-RU"/>
        </a:p>
      </dgm:t>
    </dgm:pt>
    <dgm:pt modelId="{7B88700C-5CE4-476A-9651-492FE2CDF208}">
      <dgm:prSet custT="1"/>
      <dgm:spPr/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Кеңес психологиясында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Н. Н.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Ладыгиной-Котс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т.б. «Дитя шимпанзе и дитя человека» (1935)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еңбегі жарық көрді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15282F-0D5D-4E46-B0D1-87FB90E54BB0}" type="parTrans" cxnId="{D4CE7CD8-8090-49D6-8071-05F705FCD486}">
      <dgm:prSet/>
      <dgm:spPr/>
      <dgm:t>
        <a:bodyPr/>
        <a:lstStyle/>
        <a:p>
          <a:endParaRPr lang="ru-RU"/>
        </a:p>
      </dgm:t>
    </dgm:pt>
    <dgm:pt modelId="{C846FD78-97CD-4942-BB3B-92B6862992AF}" type="sibTrans" cxnId="{D4CE7CD8-8090-49D6-8071-05F705FCD486}">
      <dgm:prSet/>
      <dgm:spPr/>
      <dgm:t>
        <a:bodyPr/>
        <a:lstStyle/>
        <a:p>
          <a:endParaRPr lang="ru-RU"/>
        </a:p>
      </dgm:t>
    </dgm:pt>
    <dgm:pt modelId="{9543B8CC-E483-4819-9BCC-66459436E005}" type="pres">
      <dgm:prSet presAssocID="{27246BF5-C5A5-49CA-A2A7-0F77ECB2F094}" presName="diagram" presStyleCnt="0">
        <dgm:presLayoutVars>
          <dgm:dir/>
          <dgm:resizeHandles val="exact"/>
        </dgm:presLayoutVars>
      </dgm:prSet>
      <dgm:spPr/>
    </dgm:pt>
    <dgm:pt modelId="{53E98E95-7E38-48A4-A45A-3127FC54EFAE}" type="pres">
      <dgm:prSet presAssocID="{DD8344F7-21C9-4C97-A9AD-DE27221C8421}" presName="node" presStyleLbl="node1" presStyleIdx="0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75AA3-FB04-4358-ACBA-21B0335F5A55}" type="pres">
      <dgm:prSet presAssocID="{2CCEC633-39D3-4CCC-B2A7-7F4B2F71DEFD}" presName="sibTrans" presStyleCnt="0"/>
      <dgm:spPr/>
    </dgm:pt>
    <dgm:pt modelId="{E82E9084-2F7D-4897-B379-5D7EA43D68A1}" type="pres">
      <dgm:prSet presAssocID="{7A41EAAB-AEA5-40C2-9C9C-1B074F38F928}" presName="node" presStyleLbl="node1" presStyleIdx="1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F0311-A975-4BD8-9490-2E0D13FCE9E1}" type="pres">
      <dgm:prSet presAssocID="{9C34F3C7-5F94-48C2-AB55-2BFA222BF6E0}" presName="sibTrans" presStyleCnt="0"/>
      <dgm:spPr/>
    </dgm:pt>
    <dgm:pt modelId="{73DDFADF-34B8-46A9-B14C-6662A950ADCF}" type="pres">
      <dgm:prSet presAssocID="{36AA2535-EA9E-401C-AA19-F6B7D302B984}" presName="node" presStyleLbl="node1" presStyleIdx="2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D2C73-6EF9-4F2C-8908-786A91DEB976}" type="pres">
      <dgm:prSet presAssocID="{D30549D6-06C5-4FCD-963D-EBCADA10ACD6}" presName="sibTrans" presStyleCnt="0"/>
      <dgm:spPr/>
    </dgm:pt>
    <dgm:pt modelId="{6C762754-26DF-4970-91F1-9A7D7DAF3CFD}" type="pres">
      <dgm:prSet presAssocID="{0C804D8B-EBEB-4445-ACC1-CD6EACAE2547}" presName="node" presStyleLbl="node1" presStyleIdx="3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E1F4-AFEE-4DBD-B3CC-FC4890867AEF}" type="pres">
      <dgm:prSet presAssocID="{267BE59F-0492-46F0-912B-609B8CA39A77}" presName="sibTrans" presStyleCnt="0"/>
      <dgm:spPr/>
    </dgm:pt>
    <dgm:pt modelId="{65B499FB-BDB0-4848-8A78-C7EC0B770BE1}" type="pres">
      <dgm:prSet presAssocID="{4F03514D-0A91-4D6D-B3E8-D09AD7D9A0E9}" presName="node" presStyleLbl="node1" presStyleIdx="4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0AC9E-8014-4402-A9C1-20EDAE8F9D69}" type="pres">
      <dgm:prSet presAssocID="{72717B17-CC01-491D-9E63-89A8EAE1D2AA}" presName="sibTrans" presStyleCnt="0"/>
      <dgm:spPr/>
    </dgm:pt>
    <dgm:pt modelId="{40058C01-4138-4CA2-B57B-0E04AB8B5BBC}" type="pres">
      <dgm:prSet presAssocID="{1D2B8237-7F8C-4B63-B3F5-6C7DC30359F4}" presName="node" presStyleLbl="node1" presStyleIdx="5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09E59-EAB4-40B1-8F55-D8039BB6E1A9}" type="pres">
      <dgm:prSet presAssocID="{62C362E9-FFE1-48BE-910E-58EE22BD4579}" presName="sibTrans" presStyleCnt="0"/>
      <dgm:spPr/>
    </dgm:pt>
    <dgm:pt modelId="{96888749-F198-40B8-A2E4-BEB0B45F1656}" type="pres">
      <dgm:prSet presAssocID="{BC548DBF-2453-43D5-9A77-675C5975A20E}" presName="node" presStyleLbl="node1" presStyleIdx="6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B44BD-7593-468A-BD6F-7B7A3E8519D7}" type="pres">
      <dgm:prSet presAssocID="{F042376F-5201-4F65-B858-D364EB529F8B}" presName="sibTrans" presStyleCnt="0"/>
      <dgm:spPr/>
    </dgm:pt>
    <dgm:pt modelId="{2EA2C97F-A85D-40B2-8519-D26A0BABABF9}" type="pres">
      <dgm:prSet presAssocID="{4038AAFD-8CE1-49CE-B5C2-40057719F5E1}" presName="node" presStyleLbl="node1" presStyleIdx="7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06DB6-E7BA-4048-BD41-CBB9769E49D5}" type="pres">
      <dgm:prSet presAssocID="{CBE002BD-3248-47DD-9E2B-9080F75E6BA1}" presName="sibTrans" presStyleCnt="0"/>
      <dgm:spPr/>
    </dgm:pt>
    <dgm:pt modelId="{93EF2FA6-A158-4E73-9C4A-05913FBF29CB}" type="pres">
      <dgm:prSet presAssocID="{60E3E87C-D247-4E80-846F-C19DD3E4900D}" presName="node" presStyleLbl="node1" presStyleIdx="8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A4A64-242A-4DCC-AF0D-3C52D1D68102}" type="pres">
      <dgm:prSet presAssocID="{314B3A50-16D7-46CD-BCF1-BAA167A66017}" presName="sibTrans" presStyleCnt="0"/>
      <dgm:spPr/>
    </dgm:pt>
    <dgm:pt modelId="{026562DE-92E5-4C8F-B332-3458EE554026}" type="pres">
      <dgm:prSet presAssocID="{3B67F605-BCA5-45F0-AF36-BAF52530308E}" presName="node" presStyleLbl="node1" presStyleIdx="9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58617-B232-4A51-8330-1C4109F6CD2F}" type="pres">
      <dgm:prSet presAssocID="{862449EC-808F-49F4-B6CC-5D6BE3D87499}" presName="sibTrans" presStyleCnt="0"/>
      <dgm:spPr/>
    </dgm:pt>
    <dgm:pt modelId="{7EFD629C-E4E4-4A87-89B9-4A1B1B335BBC}" type="pres">
      <dgm:prSet presAssocID="{7B88700C-5CE4-476A-9651-492FE2CDF208}" presName="node" presStyleLbl="node1" presStyleIdx="10" presStyleCnt="11" custScaleX="295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7EA5C9-C027-42E6-B89B-27CE47E4DAB4}" type="presOf" srcId="{27246BF5-C5A5-49CA-A2A7-0F77ECB2F094}" destId="{9543B8CC-E483-4819-9BCC-66459436E005}" srcOrd="0" destOrd="0" presId="urn:microsoft.com/office/officeart/2005/8/layout/default"/>
    <dgm:cxn modelId="{7135348C-AE35-4D99-9CA8-4B30BF679D0C}" type="presOf" srcId="{3B67F605-BCA5-45F0-AF36-BAF52530308E}" destId="{026562DE-92E5-4C8F-B332-3458EE554026}" srcOrd="0" destOrd="0" presId="urn:microsoft.com/office/officeart/2005/8/layout/default"/>
    <dgm:cxn modelId="{C2CF9A3F-8F81-46A0-AB05-F2C1AEF66E5C}" srcId="{27246BF5-C5A5-49CA-A2A7-0F77ECB2F094}" destId="{3B67F605-BCA5-45F0-AF36-BAF52530308E}" srcOrd="9" destOrd="0" parTransId="{CB484D5B-776A-41D7-8ED4-D8FF6134D0F5}" sibTransId="{862449EC-808F-49F4-B6CC-5D6BE3D87499}"/>
    <dgm:cxn modelId="{A5DBE848-4E3B-40A8-9D54-E7A1A76E555C}" type="presOf" srcId="{60E3E87C-D247-4E80-846F-C19DD3E4900D}" destId="{93EF2FA6-A158-4E73-9C4A-05913FBF29CB}" srcOrd="0" destOrd="0" presId="urn:microsoft.com/office/officeart/2005/8/layout/default"/>
    <dgm:cxn modelId="{E8D081E6-16F0-495D-9DDD-EA19FE569232}" srcId="{27246BF5-C5A5-49CA-A2A7-0F77ECB2F094}" destId="{BC548DBF-2453-43D5-9A77-675C5975A20E}" srcOrd="6" destOrd="0" parTransId="{097936F6-A257-4292-A483-296597D02BF3}" sibTransId="{F042376F-5201-4F65-B858-D364EB529F8B}"/>
    <dgm:cxn modelId="{4C4CF6BA-5F49-4981-BC1F-87CA3F6C7C10}" srcId="{27246BF5-C5A5-49CA-A2A7-0F77ECB2F094}" destId="{60E3E87C-D247-4E80-846F-C19DD3E4900D}" srcOrd="8" destOrd="0" parTransId="{4DB1DFE3-7228-4969-8FED-DA1737E93682}" sibTransId="{314B3A50-16D7-46CD-BCF1-BAA167A66017}"/>
    <dgm:cxn modelId="{15A733DC-58CD-404A-A9CE-29B36BB7AB11}" srcId="{27246BF5-C5A5-49CA-A2A7-0F77ECB2F094}" destId="{7A41EAAB-AEA5-40C2-9C9C-1B074F38F928}" srcOrd="1" destOrd="0" parTransId="{E69F4ACF-B3DF-4ECD-910B-548F46CE9312}" sibTransId="{9C34F3C7-5F94-48C2-AB55-2BFA222BF6E0}"/>
    <dgm:cxn modelId="{D4CE7CD8-8090-49D6-8071-05F705FCD486}" srcId="{27246BF5-C5A5-49CA-A2A7-0F77ECB2F094}" destId="{7B88700C-5CE4-476A-9651-492FE2CDF208}" srcOrd="10" destOrd="0" parTransId="{2215282F-0D5D-4E46-B0D1-87FB90E54BB0}" sibTransId="{C846FD78-97CD-4942-BB3B-92B6862992AF}"/>
    <dgm:cxn modelId="{40878D82-CF14-4B84-BBC2-01F496530A66}" type="presOf" srcId="{DD8344F7-21C9-4C97-A9AD-DE27221C8421}" destId="{53E98E95-7E38-48A4-A45A-3127FC54EFAE}" srcOrd="0" destOrd="0" presId="urn:microsoft.com/office/officeart/2005/8/layout/default"/>
    <dgm:cxn modelId="{F9F5AF61-77A8-44E5-BAEB-98826A639BB4}" type="presOf" srcId="{4F03514D-0A91-4D6D-B3E8-D09AD7D9A0E9}" destId="{65B499FB-BDB0-4848-8A78-C7EC0B770BE1}" srcOrd="0" destOrd="0" presId="urn:microsoft.com/office/officeart/2005/8/layout/default"/>
    <dgm:cxn modelId="{FB27CA5C-DBB6-458F-A35C-3CF07F1D32BC}" srcId="{27246BF5-C5A5-49CA-A2A7-0F77ECB2F094}" destId="{36AA2535-EA9E-401C-AA19-F6B7D302B984}" srcOrd="2" destOrd="0" parTransId="{C99B346C-8DA7-49BD-ADDD-FDBF119ACB4A}" sibTransId="{D30549D6-06C5-4FCD-963D-EBCADA10ACD6}"/>
    <dgm:cxn modelId="{9594B2F7-CC1F-45F8-BC98-98874C40BD14}" srcId="{27246BF5-C5A5-49CA-A2A7-0F77ECB2F094}" destId="{1D2B8237-7F8C-4B63-B3F5-6C7DC30359F4}" srcOrd="5" destOrd="0" parTransId="{9B47E750-CE3C-455A-BFE1-3F7E74BB55FA}" sibTransId="{62C362E9-FFE1-48BE-910E-58EE22BD4579}"/>
    <dgm:cxn modelId="{7C22CBC1-6A93-494A-8FBD-1D6B5102B398}" srcId="{27246BF5-C5A5-49CA-A2A7-0F77ECB2F094}" destId="{DD8344F7-21C9-4C97-A9AD-DE27221C8421}" srcOrd="0" destOrd="0" parTransId="{EBBF880C-81F2-40EB-AC44-E4354B5B10FA}" sibTransId="{2CCEC633-39D3-4CCC-B2A7-7F4B2F71DEFD}"/>
    <dgm:cxn modelId="{2AB1FC3C-0D41-42DB-A3F0-A99FF2F6F2E3}" type="presOf" srcId="{7B88700C-5CE4-476A-9651-492FE2CDF208}" destId="{7EFD629C-E4E4-4A87-89B9-4A1B1B335BBC}" srcOrd="0" destOrd="0" presId="urn:microsoft.com/office/officeart/2005/8/layout/default"/>
    <dgm:cxn modelId="{DF6F4E3E-79C4-4A14-A8E2-E600AF672438}" type="presOf" srcId="{1D2B8237-7F8C-4B63-B3F5-6C7DC30359F4}" destId="{40058C01-4138-4CA2-B57B-0E04AB8B5BBC}" srcOrd="0" destOrd="0" presId="urn:microsoft.com/office/officeart/2005/8/layout/default"/>
    <dgm:cxn modelId="{5CA01256-9BF8-4311-AB25-7309900B4625}" srcId="{27246BF5-C5A5-49CA-A2A7-0F77ECB2F094}" destId="{0C804D8B-EBEB-4445-ACC1-CD6EACAE2547}" srcOrd="3" destOrd="0" parTransId="{ED292801-79CE-4A0A-A0E3-B0043F5AB009}" sibTransId="{267BE59F-0492-46F0-912B-609B8CA39A77}"/>
    <dgm:cxn modelId="{A1613BC6-B4D7-441B-942A-B76E56DB3BC4}" type="presOf" srcId="{0C804D8B-EBEB-4445-ACC1-CD6EACAE2547}" destId="{6C762754-26DF-4970-91F1-9A7D7DAF3CFD}" srcOrd="0" destOrd="0" presId="urn:microsoft.com/office/officeart/2005/8/layout/default"/>
    <dgm:cxn modelId="{1D7049F1-0897-4094-9D5E-FEC482159C26}" type="presOf" srcId="{BC548DBF-2453-43D5-9A77-675C5975A20E}" destId="{96888749-F198-40B8-A2E4-BEB0B45F1656}" srcOrd="0" destOrd="0" presId="urn:microsoft.com/office/officeart/2005/8/layout/default"/>
    <dgm:cxn modelId="{D038EEE4-F617-4D2E-9167-19997E4F1A8E}" type="presOf" srcId="{4038AAFD-8CE1-49CE-B5C2-40057719F5E1}" destId="{2EA2C97F-A85D-40B2-8519-D26A0BABABF9}" srcOrd="0" destOrd="0" presId="urn:microsoft.com/office/officeart/2005/8/layout/default"/>
    <dgm:cxn modelId="{EB0FF9FA-FD12-465F-991B-5BCC0F375871}" srcId="{27246BF5-C5A5-49CA-A2A7-0F77ECB2F094}" destId="{4038AAFD-8CE1-49CE-B5C2-40057719F5E1}" srcOrd="7" destOrd="0" parTransId="{572E4946-63DF-4F3F-96F3-767242DEB459}" sibTransId="{CBE002BD-3248-47DD-9E2B-9080F75E6BA1}"/>
    <dgm:cxn modelId="{3570199F-10E6-4DE0-8635-F2A309470F90}" type="presOf" srcId="{7A41EAAB-AEA5-40C2-9C9C-1B074F38F928}" destId="{E82E9084-2F7D-4897-B379-5D7EA43D68A1}" srcOrd="0" destOrd="0" presId="urn:microsoft.com/office/officeart/2005/8/layout/default"/>
    <dgm:cxn modelId="{B352F430-404C-43B4-A068-6FDBCE72F60B}" type="presOf" srcId="{36AA2535-EA9E-401C-AA19-F6B7D302B984}" destId="{73DDFADF-34B8-46A9-B14C-6662A950ADCF}" srcOrd="0" destOrd="0" presId="urn:microsoft.com/office/officeart/2005/8/layout/default"/>
    <dgm:cxn modelId="{FF63A9CF-1CBE-458F-AD01-8F77F7AC48F1}" srcId="{27246BF5-C5A5-49CA-A2A7-0F77ECB2F094}" destId="{4F03514D-0A91-4D6D-B3E8-D09AD7D9A0E9}" srcOrd="4" destOrd="0" parTransId="{350D470B-59D6-4C72-82FD-02BAEDC19D41}" sibTransId="{72717B17-CC01-491D-9E63-89A8EAE1D2AA}"/>
    <dgm:cxn modelId="{3A36C10A-0ABE-4781-9A1C-448E5F7FFC56}" type="presParOf" srcId="{9543B8CC-E483-4819-9BCC-66459436E005}" destId="{53E98E95-7E38-48A4-A45A-3127FC54EFAE}" srcOrd="0" destOrd="0" presId="urn:microsoft.com/office/officeart/2005/8/layout/default"/>
    <dgm:cxn modelId="{528D2531-36DB-4D34-B6DA-E9C2F179288B}" type="presParOf" srcId="{9543B8CC-E483-4819-9BCC-66459436E005}" destId="{87775AA3-FB04-4358-ACBA-21B0335F5A55}" srcOrd="1" destOrd="0" presId="urn:microsoft.com/office/officeart/2005/8/layout/default"/>
    <dgm:cxn modelId="{87368C3A-6D11-4FA7-8467-E8FE8B816381}" type="presParOf" srcId="{9543B8CC-E483-4819-9BCC-66459436E005}" destId="{E82E9084-2F7D-4897-B379-5D7EA43D68A1}" srcOrd="2" destOrd="0" presId="urn:microsoft.com/office/officeart/2005/8/layout/default"/>
    <dgm:cxn modelId="{031EAC53-C3E4-4FB9-81B1-8B9D9CC26488}" type="presParOf" srcId="{9543B8CC-E483-4819-9BCC-66459436E005}" destId="{18FF0311-A975-4BD8-9490-2E0D13FCE9E1}" srcOrd="3" destOrd="0" presId="urn:microsoft.com/office/officeart/2005/8/layout/default"/>
    <dgm:cxn modelId="{116EE767-C205-4856-A335-559C3271B87E}" type="presParOf" srcId="{9543B8CC-E483-4819-9BCC-66459436E005}" destId="{73DDFADF-34B8-46A9-B14C-6662A950ADCF}" srcOrd="4" destOrd="0" presId="urn:microsoft.com/office/officeart/2005/8/layout/default"/>
    <dgm:cxn modelId="{01CA9A88-8B2A-4222-9BA0-86DA7C72EADA}" type="presParOf" srcId="{9543B8CC-E483-4819-9BCC-66459436E005}" destId="{243D2C73-6EF9-4F2C-8908-786A91DEB976}" srcOrd="5" destOrd="0" presId="urn:microsoft.com/office/officeart/2005/8/layout/default"/>
    <dgm:cxn modelId="{C594AC19-9B3F-46D4-A8CA-0A3A6C4F79E6}" type="presParOf" srcId="{9543B8CC-E483-4819-9BCC-66459436E005}" destId="{6C762754-26DF-4970-91F1-9A7D7DAF3CFD}" srcOrd="6" destOrd="0" presId="urn:microsoft.com/office/officeart/2005/8/layout/default"/>
    <dgm:cxn modelId="{B4969F8F-21E6-4FA4-A235-9EECE2FBB50A}" type="presParOf" srcId="{9543B8CC-E483-4819-9BCC-66459436E005}" destId="{1D17E1F4-AFEE-4DBD-B3CC-FC4890867AEF}" srcOrd="7" destOrd="0" presId="urn:microsoft.com/office/officeart/2005/8/layout/default"/>
    <dgm:cxn modelId="{C71F7035-A88C-45C1-920D-1314B151BD0B}" type="presParOf" srcId="{9543B8CC-E483-4819-9BCC-66459436E005}" destId="{65B499FB-BDB0-4848-8A78-C7EC0B770BE1}" srcOrd="8" destOrd="0" presId="urn:microsoft.com/office/officeart/2005/8/layout/default"/>
    <dgm:cxn modelId="{8A169C17-862F-4D36-AE18-D9CF476CE548}" type="presParOf" srcId="{9543B8CC-E483-4819-9BCC-66459436E005}" destId="{B350AC9E-8014-4402-A9C1-20EDAE8F9D69}" srcOrd="9" destOrd="0" presId="urn:microsoft.com/office/officeart/2005/8/layout/default"/>
    <dgm:cxn modelId="{62C70936-58B6-42AD-99BA-3E1EB699A4D2}" type="presParOf" srcId="{9543B8CC-E483-4819-9BCC-66459436E005}" destId="{40058C01-4138-4CA2-B57B-0E04AB8B5BBC}" srcOrd="10" destOrd="0" presId="urn:microsoft.com/office/officeart/2005/8/layout/default"/>
    <dgm:cxn modelId="{06658C01-38DF-4B39-95C9-3C1845DFD450}" type="presParOf" srcId="{9543B8CC-E483-4819-9BCC-66459436E005}" destId="{79B09E59-EAB4-40B1-8F55-D8039BB6E1A9}" srcOrd="11" destOrd="0" presId="urn:microsoft.com/office/officeart/2005/8/layout/default"/>
    <dgm:cxn modelId="{8E5A9FAD-8875-48ED-8BFC-B71EFB4D5F67}" type="presParOf" srcId="{9543B8CC-E483-4819-9BCC-66459436E005}" destId="{96888749-F198-40B8-A2E4-BEB0B45F1656}" srcOrd="12" destOrd="0" presId="urn:microsoft.com/office/officeart/2005/8/layout/default"/>
    <dgm:cxn modelId="{5C730FB2-3535-4A88-B2A4-B90ACB9793E3}" type="presParOf" srcId="{9543B8CC-E483-4819-9BCC-66459436E005}" destId="{28EB44BD-7593-468A-BD6F-7B7A3E8519D7}" srcOrd="13" destOrd="0" presId="urn:microsoft.com/office/officeart/2005/8/layout/default"/>
    <dgm:cxn modelId="{C5D5B869-756C-4C44-8CF5-ECA9B3FC4828}" type="presParOf" srcId="{9543B8CC-E483-4819-9BCC-66459436E005}" destId="{2EA2C97F-A85D-40B2-8519-D26A0BABABF9}" srcOrd="14" destOrd="0" presId="urn:microsoft.com/office/officeart/2005/8/layout/default"/>
    <dgm:cxn modelId="{2F3F886B-41E4-48E9-9A1A-17B03B06CED7}" type="presParOf" srcId="{9543B8CC-E483-4819-9BCC-66459436E005}" destId="{4E506DB6-E7BA-4048-BD41-CBB9769E49D5}" srcOrd="15" destOrd="0" presId="urn:microsoft.com/office/officeart/2005/8/layout/default"/>
    <dgm:cxn modelId="{27D8258E-BC9F-4552-A76E-FBDB53FFF893}" type="presParOf" srcId="{9543B8CC-E483-4819-9BCC-66459436E005}" destId="{93EF2FA6-A158-4E73-9C4A-05913FBF29CB}" srcOrd="16" destOrd="0" presId="urn:microsoft.com/office/officeart/2005/8/layout/default"/>
    <dgm:cxn modelId="{378BB181-9D81-4C94-A90F-A24B384257B1}" type="presParOf" srcId="{9543B8CC-E483-4819-9BCC-66459436E005}" destId="{75FA4A64-242A-4DCC-AF0D-3C52D1D68102}" srcOrd="17" destOrd="0" presId="urn:microsoft.com/office/officeart/2005/8/layout/default"/>
    <dgm:cxn modelId="{D00D2BDE-863D-4B7B-B702-CBCF0A9452F4}" type="presParOf" srcId="{9543B8CC-E483-4819-9BCC-66459436E005}" destId="{026562DE-92E5-4C8F-B332-3458EE554026}" srcOrd="18" destOrd="0" presId="urn:microsoft.com/office/officeart/2005/8/layout/default"/>
    <dgm:cxn modelId="{7365E6C3-0689-4A3D-82A4-8F069179B4C2}" type="presParOf" srcId="{9543B8CC-E483-4819-9BCC-66459436E005}" destId="{E9D58617-B232-4A51-8330-1C4109F6CD2F}" srcOrd="19" destOrd="0" presId="urn:microsoft.com/office/officeart/2005/8/layout/default"/>
    <dgm:cxn modelId="{0A61B255-9365-4D66-ACAA-CE338BB74B10}" type="presParOf" srcId="{9543B8CC-E483-4819-9BCC-66459436E005}" destId="{7EFD629C-E4E4-4A87-89B9-4A1B1B335BB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0A0F74-68FD-45BC-99FF-1D42DF7448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3586D-FB7F-4460-AB03-F28396D95ED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B1595A-BC92-4D7B-98F0-FCB2E72FF045}" type="parTrans" cxnId="{D6CFD5B3-1CD9-4049-9AE5-1F25CB87A4D8}">
      <dgm:prSet/>
      <dgm:spPr/>
      <dgm:t>
        <a:bodyPr/>
        <a:lstStyle/>
        <a:p>
          <a:endParaRPr lang="ru-RU"/>
        </a:p>
      </dgm:t>
    </dgm:pt>
    <dgm:pt modelId="{158A12D8-B546-44AA-B80C-BE80072462B1}" type="sibTrans" cxnId="{D6CFD5B3-1CD9-4049-9AE5-1F25CB87A4D8}">
      <dgm:prSet/>
      <dgm:spPr/>
      <dgm:t>
        <a:bodyPr/>
        <a:lstStyle/>
        <a:p>
          <a:endParaRPr lang="ru-RU"/>
        </a:p>
      </dgm:t>
    </dgm:pt>
    <dgm:pt modelId="{BC6DF82A-113D-47B9-A9F3-B92103D90E7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E02970-6338-4197-AA97-FAD066BD0F44}" type="parTrans" cxnId="{435E4B09-FC14-43BE-9C9D-D92D1ECA205B}">
      <dgm:prSet/>
      <dgm:spPr/>
      <dgm:t>
        <a:bodyPr/>
        <a:lstStyle/>
        <a:p>
          <a:endParaRPr lang="ru-RU"/>
        </a:p>
      </dgm:t>
    </dgm:pt>
    <dgm:pt modelId="{B0A99DD0-8388-4772-8B23-6BF4C7EB58EC}" type="sibTrans" cxnId="{435E4B09-FC14-43BE-9C9D-D92D1ECA205B}">
      <dgm:prSet/>
      <dgm:spPr/>
      <dgm:t>
        <a:bodyPr/>
        <a:lstStyle/>
        <a:p>
          <a:endParaRPr lang="ru-RU"/>
        </a:p>
      </dgm:t>
    </dgm:pt>
    <dgm:pt modelId="{C0D1904A-AEA7-4AAE-857F-EA962DA14B8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Нейрофизиология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6ABB47-4B6A-4614-9616-8E859983F90D}" type="parTrans" cxnId="{44ADE5BC-E110-494D-B31E-3569439DBC08}">
      <dgm:prSet/>
      <dgm:spPr/>
      <dgm:t>
        <a:bodyPr/>
        <a:lstStyle/>
        <a:p>
          <a:endParaRPr lang="ru-RU"/>
        </a:p>
      </dgm:t>
    </dgm:pt>
    <dgm:pt modelId="{E7F3FAF8-5E10-4AFC-A8F0-9D44B9FED1C7}" type="sibTrans" cxnId="{44ADE5BC-E110-494D-B31E-3569439DBC08}">
      <dgm:prSet/>
      <dgm:spPr/>
      <dgm:t>
        <a:bodyPr/>
        <a:lstStyle/>
        <a:p>
          <a:endParaRPr lang="ru-RU"/>
        </a:p>
      </dgm:t>
    </dgm:pt>
    <dgm:pt modelId="{0B57771A-CAA5-4AB4-95FC-FBF36045A0E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сөйлеу психологиясы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690E79-3594-4F06-9359-58F1A21548E7}" type="parTrans" cxnId="{F92F4036-3F05-4AB4-8D0A-4F750D7615E7}">
      <dgm:prSet/>
      <dgm:spPr/>
      <dgm:t>
        <a:bodyPr/>
        <a:lstStyle/>
        <a:p>
          <a:endParaRPr lang="ru-RU"/>
        </a:p>
      </dgm:t>
    </dgm:pt>
    <dgm:pt modelId="{25BF9799-A78E-4517-8471-6FB71C42D1BE}" type="sibTrans" cxnId="{F92F4036-3F05-4AB4-8D0A-4F750D7615E7}">
      <dgm:prSet/>
      <dgm:spPr/>
      <dgm:t>
        <a:bodyPr/>
        <a:lstStyle/>
        <a:p>
          <a:endParaRPr lang="ru-RU"/>
        </a:p>
      </dgm:t>
    </dgm:pt>
    <dgm:pt modelId="{315418B4-C3AC-4C0E-8E80-C5D25F5F81AA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Когнитивті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ғылым және ойлау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C3F26C-9B4E-47DB-A033-47B0F040A77A}" type="parTrans" cxnId="{467C17B2-FEB5-406D-97F7-E18FEEC5D218}">
      <dgm:prSet/>
      <dgm:spPr/>
      <dgm:t>
        <a:bodyPr/>
        <a:lstStyle/>
        <a:p>
          <a:endParaRPr lang="ru-RU"/>
        </a:p>
      </dgm:t>
    </dgm:pt>
    <dgm:pt modelId="{32DDE9D0-7878-4E19-A8B1-EA759644A82F}" type="sibTrans" cxnId="{467C17B2-FEB5-406D-97F7-E18FEEC5D218}">
      <dgm:prSet/>
      <dgm:spPr/>
      <dgm:t>
        <a:bodyPr/>
        <a:lstStyle/>
        <a:p>
          <a:endParaRPr lang="ru-RU"/>
        </a:p>
      </dgm:t>
    </dgm:pt>
    <dgm:pt modelId="{644B7497-68F3-41B5-97DD-B22FABEC045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 </a:t>
          </a:r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сөз патологиясы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7154F3-6A7D-4C87-90AC-87316CCA4588}" type="parTrans" cxnId="{77517520-0E50-41F0-BC52-AB5B3D657188}">
      <dgm:prSet/>
      <dgm:spPr/>
      <dgm:t>
        <a:bodyPr/>
        <a:lstStyle/>
        <a:p>
          <a:endParaRPr lang="ru-RU"/>
        </a:p>
      </dgm:t>
    </dgm:pt>
    <dgm:pt modelId="{966D6A08-02D6-4604-9EEC-3A281E103196}" type="sibTrans" cxnId="{77517520-0E50-41F0-BC52-AB5B3D657188}">
      <dgm:prSet/>
      <dgm:spPr/>
      <dgm:t>
        <a:bodyPr/>
        <a:lstStyle/>
        <a:p>
          <a:endParaRPr lang="ru-RU"/>
        </a:p>
      </dgm:t>
    </dgm:pt>
    <dgm:pt modelId="{3EB92841-0D0F-4345-BF6B-53FBF4AA18F9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Когнитивті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D2A73F-6A46-42DA-B723-67F5660B8D93}" type="parTrans" cxnId="{23A26736-E148-4365-8479-C33543EC0A86}">
      <dgm:prSet/>
      <dgm:spPr/>
      <dgm:t>
        <a:bodyPr/>
        <a:lstStyle/>
        <a:p>
          <a:endParaRPr lang="ru-RU"/>
        </a:p>
      </dgm:t>
    </dgm:pt>
    <dgm:pt modelId="{08B8024B-C36D-4380-908B-C8438F0E332E}" type="sibTrans" cxnId="{23A26736-E148-4365-8479-C33543EC0A86}">
      <dgm:prSet/>
      <dgm:spPr/>
      <dgm:t>
        <a:bodyPr/>
        <a:lstStyle/>
        <a:p>
          <a:endParaRPr lang="ru-RU"/>
        </a:p>
      </dgm:t>
    </dgm:pt>
    <dgm:pt modelId="{7F57862B-1FFD-45D2-8E28-C93BBC7BFE3D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Коммуникативті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164638-49CC-4279-9C01-A414BCFD0FF9}" type="parTrans" cxnId="{8D058566-D4B6-443D-844C-2086C642636C}">
      <dgm:prSet/>
      <dgm:spPr/>
      <dgm:t>
        <a:bodyPr/>
        <a:lstStyle/>
        <a:p>
          <a:endParaRPr lang="ru-RU"/>
        </a:p>
      </dgm:t>
    </dgm:pt>
    <dgm:pt modelId="{AA9A80C4-96F6-48C3-B34A-B1F5FB53F307}" type="sibTrans" cxnId="{8D058566-D4B6-443D-844C-2086C642636C}">
      <dgm:prSet/>
      <dgm:spPr/>
      <dgm:t>
        <a:bodyPr/>
        <a:lstStyle/>
        <a:p>
          <a:endParaRPr lang="ru-RU"/>
        </a:p>
      </dgm:t>
    </dgm:pt>
    <dgm:pt modelId="{A27BD3CD-6BDD-4F61-90F8-8BE6A38E473E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Этнолингвистика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FC2DF4D-7B12-4A09-BE24-F17FB1A68715}" type="parTrans" cxnId="{E3B129A4-953A-40DE-B1B6-76FCD2719B81}">
      <dgm:prSet/>
      <dgm:spPr/>
      <dgm:t>
        <a:bodyPr/>
        <a:lstStyle/>
        <a:p>
          <a:endParaRPr lang="ru-RU"/>
        </a:p>
      </dgm:t>
    </dgm:pt>
    <dgm:pt modelId="{AE0E70D6-2EAA-4AEB-A815-E75603AACCF6}" type="sibTrans" cxnId="{E3B129A4-953A-40DE-B1B6-76FCD2719B81}">
      <dgm:prSet/>
      <dgm:spPr/>
      <dgm:t>
        <a:bodyPr/>
        <a:lstStyle/>
        <a:p>
          <a:endParaRPr lang="ru-RU"/>
        </a:p>
      </dgm:t>
    </dgm:pt>
    <dgm:pt modelId="{D172E32F-3DFC-405C-A40A-CCE14D759B3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Социолингвистика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3E1D90-20D4-4025-AD86-30A6D2A94ABA}" type="parTrans" cxnId="{32AD5C37-4495-4901-9D1A-D1D4E033713E}">
      <dgm:prSet/>
      <dgm:spPr/>
      <dgm:t>
        <a:bodyPr/>
        <a:lstStyle/>
        <a:p>
          <a:endParaRPr lang="ru-RU"/>
        </a:p>
      </dgm:t>
    </dgm:pt>
    <dgm:pt modelId="{9F6B2384-3597-4F60-B2E0-416E26ABC872}" type="sibTrans" cxnId="{32AD5C37-4495-4901-9D1A-D1D4E033713E}">
      <dgm:prSet/>
      <dgm:spPr/>
      <dgm:t>
        <a:bodyPr/>
        <a:lstStyle/>
        <a:p>
          <a:endParaRPr lang="ru-RU"/>
        </a:p>
      </dgm:t>
    </dgm:pt>
    <dgm:pt modelId="{E44DCFE0-9177-4F4A-B5E6-B9EBB6B41E62}" type="pres">
      <dgm:prSet presAssocID="{7C0A0F74-68FD-45BC-99FF-1D42DF744892}" presName="linear" presStyleCnt="0">
        <dgm:presLayoutVars>
          <dgm:dir/>
          <dgm:animLvl val="lvl"/>
          <dgm:resizeHandles val="exact"/>
        </dgm:presLayoutVars>
      </dgm:prSet>
      <dgm:spPr/>
    </dgm:pt>
    <dgm:pt modelId="{898C8A7C-C822-47B7-857B-4679A6F5E57B}" type="pres">
      <dgm:prSet presAssocID="{2413586D-FB7F-4460-AB03-F28396D95EDD}" presName="parentLin" presStyleCnt="0"/>
      <dgm:spPr/>
    </dgm:pt>
    <dgm:pt modelId="{9CE9D46B-F7C1-4953-AB8B-47EECC57870C}" type="pres">
      <dgm:prSet presAssocID="{2413586D-FB7F-4460-AB03-F28396D95EDD}" presName="parentLeftMargin" presStyleLbl="node1" presStyleIdx="0" presStyleCnt="10"/>
      <dgm:spPr/>
    </dgm:pt>
    <dgm:pt modelId="{54CCE476-3F3F-4B38-B479-6DE83AB5C1F2}" type="pres">
      <dgm:prSet presAssocID="{2413586D-FB7F-4460-AB03-F28396D95EDD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ABD3-CDEB-43B8-8F21-9257B74CE4DD}" type="pres">
      <dgm:prSet presAssocID="{2413586D-FB7F-4460-AB03-F28396D95EDD}" presName="negativeSpace" presStyleCnt="0"/>
      <dgm:spPr/>
    </dgm:pt>
    <dgm:pt modelId="{984FCF69-0A3F-4175-8FD6-F244E70BFBEC}" type="pres">
      <dgm:prSet presAssocID="{2413586D-FB7F-4460-AB03-F28396D95EDD}" presName="childText" presStyleLbl="conFgAcc1" presStyleIdx="0" presStyleCnt="10">
        <dgm:presLayoutVars>
          <dgm:bulletEnabled val="1"/>
        </dgm:presLayoutVars>
      </dgm:prSet>
      <dgm:spPr/>
    </dgm:pt>
    <dgm:pt modelId="{599031AE-5F1F-43A7-BAF3-B171E10B2BEB}" type="pres">
      <dgm:prSet presAssocID="{158A12D8-B546-44AA-B80C-BE80072462B1}" presName="spaceBetweenRectangles" presStyleCnt="0"/>
      <dgm:spPr/>
    </dgm:pt>
    <dgm:pt modelId="{11DA87C7-7F06-43ED-BEB5-215E273CBB33}" type="pres">
      <dgm:prSet presAssocID="{BC6DF82A-113D-47B9-A9F3-B92103D90E7A}" presName="parentLin" presStyleCnt="0"/>
      <dgm:spPr/>
    </dgm:pt>
    <dgm:pt modelId="{56D128B8-07ED-4C9B-A7FC-2D3E058A4640}" type="pres">
      <dgm:prSet presAssocID="{BC6DF82A-113D-47B9-A9F3-B92103D90E7A}" presName="parentLeftMargin" presStyleLbl="node1" presStyleIdx="0" presStyleCnt="10"/>
      <dgm:spPr/>
    </dgm:pt>
    <dgm:pt modelId="{BB3557BB-BC7D-4AD4-996F-2F6A349C6CD7}" type="pres">
      <dgm:prSet presAssocID="{BC6DF82A-113D-47B9-A9F3-B92103D90E7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309C-0484-4222-B74C-44DF52A5E454}" type="pres">
      <dgm:prSet presAssocID="{BC6DF82A-113D-47B9-A9F3-B92103D90E7A}" presName="negativeSpace" presStyleCnt="0"/>
      <dgm:spPr/>
    </dgm:pt>
    <dgm:pt modelId="{0C10664D-C86F-4702-999C-C59A8CCEA26B}" type="pres">
      <dgm:prSet presAssocID="{BC6DF82A-113D-47B9-A9F3-B92103D90E7A}" presName="childText" presStyleLbl="conFgAcc1" presStyleIdx="1" presStyleCnt="10">
        <dgm:presLayoutVars>
          <dgm:bulletEnabled val="1"/>
        </dgm:presLayoutVars>
      </dgm:prSet>
      <dgm:spPr/>
    </dgm:pt>
    <dgm:pt modelId="{182317BA-7AC6-4EA3-B623-85DCAA683338}" type="pres">
      <dgm:prSet presAssocID="{B0A99DD0-8388-4772-8B23-6BF4C7EB58EC}" presName="spaceBetweenRectangles" presStyleCnt="0"/>
      <dgm:spPr/>
    </dgm:pt>
    <dgm:pt modelId="{F4A3C6A8-9FB0-484A-A86D-AF1EC605068A}" type="pres">
      <dgm:prSet presAssocID="{C0D1904A-AEA7-4AAE-857F-EA962DA14B8A}" presName="parentLin" presStyleCnt="0"/>
      <dgm:spPr/>
    </dgm:pt>
    <dgm:pt modelId="{685CCC56-A54B-4205-ACE7-D1EAA5B7D3A8}" type="pres">
      <dgm:prSet presAssocID="{C0D1904A-AEA7-4AAE-857F-EA962DA14B8A}" presName="parentLeftMargin" presStyleLbl="node1" presStyleIdx="1" presStyleCnt="10"/>
      <dgm:spPr/>
    </dgm:pt>
    <dgm:pt modelId="{B9C7E3D5-116B-4581-B2AD-491283116C23}" type="pres">
      <dgm:prSet presAssocID="{C0D1904A-AEA7-4AAE-857F-EA962DA14B8A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EECD-8D0F-4435-A7A7-E07E35C345D4}" type="pres">
      <dgm:prSet presAssocID="{C0D1904A-AEA7-4AAE-857F-EA962DA14B8A}" presName="negativeSpace" presStyleCnt="0"/>
      <dgm:spPr/>
    </dgm:pt>
    <dgm:pt modelId="{39CEDFDB-5BCD-4320-8DE5-11DB8159F333}" type="pres">
      <dgm:prSet presAssocID="{C0D1904A-AEA7-4AAE-857F-EA962DA14B8A}" presName="childText" presStyleLbl="conFgAcc1" presStyleIdx="2" presStyleCnt="10">
        <dgm:presLayoutVars>
          <dgm:bulletEnabled val="1"/>
        </dgm:presLayoutVars>
      </dgm:prSet>
      <dgm:spPr/>
    </dgm:pt>
    <dgm:pt modelId="{35077301-EA5B-4FC0-9856-6078E1CC6D80}" type="pres">
      <dgm:prSet presAssocID="{E7F3FAF8-5E10-4AFC-A8F0-9D44B9FED1C7}" presName="spaceBetweenRectangles" presStyleCnt="0"/>
      <dgm:spPr/>
    </dgm:pt>
    <dgm:pt modelId="{4DF08519-3B5F-4B6E-9B34-BDCAFCD6A232}" type="pres">
      <dgm:prSet presAssocID="{0B57771A-CAA5-4AB4-95FC-FBF36045A0E0}" presName="parentLin" presStyleCnt="0"/>
      <dgm:spPr/>
    </dgm:pt>
    <dgm:pt modelId="{BDE5DA2B-4DBA-4ADA-99F1-2F2A2DBA26B2}" type="pres">
      <dgm:prSet presAssocID="{0B57771A-CAA5-4AB4-95FC-FBF36045A0E0}" presName="parentLeftMargin" presStyleLbl="node1" presStyleIdx="2" presStyleCnt="10"/>
      <dgm:spPr/>
    </dgm:pt>
    <dgm:pt modelId="{E16AFCF1-A5FD-4906-A9B4-E308B5F343B3}" type="pres">
      <dgm:prSet presAssocID="{0B57771A-CAA5-4AB4-95FC-FBF36045A0E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9675E-9727-489E-A269-0E1C8633C00E}" type="pres">
      <dgm:prSet presAssocID="{0B57771A-CAA5-4AB4-95FC-FBF36045A0E0}" presName="negativeSpace" presStyleCnt="0"/>
      <dgm:spPr/>
    </dgm:pt>
    <dgm:pt modelId="{CE6E602E-0082-4193-8015-BF7616F308CD}" type="pres">
      <dgm:prSet presAssocID="{0B57771A-CAA5-4AB4-95FC-FBF36045A0E0}" presName="childText" presStyleLbl="conFgAcc1" presStyleIdx="3" presStyleCnt="10">
        <dgm:presLayoutVars>
          <dgm:bulletEnabled val="1"/>
        </dgm:presLayoutVars>
      </dgm:prSet>
      <dgm:spPr/>
    </dgm:pt>
    <dgm:pt modelId="{450BD5C7-9569-4A8D-8DE7-2C792503EED3}" type="pres">
      <dgm:prSet presAssocID="{25BF9799-A78E-4517-8471-6FB71C42D1BE}" presName="spaceBetweenRectangles" presStyleCnt="0"/>
      <dgm:spPr/>
    </dgm:pt>
    <dgm:pt modelId="{757F815A-9CC1-40D1-83FE-C5686AF160D0}" type="pres">
      <dgm:prSet presAssocID="{315418B4-C3AC-4C0E-8E80-C5D25F5F81AA}" presName="parentLin" presStyleCnt="0"/>
      <dgm:spPr/>
    </dgm:pt>
    <dgm:pt modelId="{8381D576-BCDC-46E4-9592-4E1ABFB6D40E}" type="pres">
      <dgm:prSet presAssocID="{315418B4-C3AC-4C0E-8E80-C5D25F5F81AA}" presName="parentLeftMargin" presStyleLbl="node1" presStyleIdx="3" presStyleCnt="10"/>
      <dgm:spPr/>
    </dgm:pt>
    <dgm:pt modelId="{2D22B99B-B1F3-48EB-93FC-5CE678BA262E}" type="pres">
      <dgm:prSet presAssocID="{315418B4-C3AC-4C0E-8E80-C5D25F5F81A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964F8-72E7-45C7-BDA6-E7C4C0C43DBB}" type="pres">
      <dgm:prSet presAssocID="{315418B4-C3AC-4C0E-8E80-C5D25F5F81AA}" presName="negativeSpace" presStyleCnt="0"/>
      <dgm:spPr/>
    </dgm:pt>
    <dgm:pt modelId="{B83DFBF2-D2A7-4309-BFD1-FBAA2F3B059A}" type="pres">
      <dgm:prSet presAssocID="{315418B4-C3AC-4C0E-8E80-C5D25F5F81AA}" presName="childText" presStyleLbl="conFgAcc1" presStyleIdx="4" presStyleCnt="10">
        <dgm:presLayoutVars>
          <dgm:bulletEnabled val="1"/>
        </dgm:presLayoutVars>
      </dgm:prSet>
      <dgm:spPr/>
    </dgm:pt>
    <dgm:pt modelId="{E5496C5D-82C9-4616-A9EA-0B47FA34E7CB}" type="pres">
      <dgm:prSet presAssocID="{32DDE9D0-7878-4E19-A8B1-EA759644A82F}" presName="spaceBetweenRectangles" presStyleCnt="0"/>
      <dgm:spPr/>
    </dgm:pt>
    <dgm:pt modelId="{1D0D9BCB-78C7-4424-A8E8-3D42FFB260E7}" type="pres">
      <dgm:prSet presAssocID="{644B7497-68F3-41B5-97DD-B22FABEC0452}" presName="parentLin" presStyleCnt="0"/>
      <dgm:spPr/>
    </dgm:pt>
    <dgm:pt modelId="{F3EDFE60-CC3C-43B1-B0EC-F647F0F7807A}" type="pres">
      <dgm:prSet presAssocID="{644B7497-68F3-41B5-97DD-B22FABEC0452}" presName="parentLeftMargin" presStyleLbl="node1" presStyleIdx="4" presStyleCnt="10"/>
      <dgm:spPr/>
    </dgm:pt>
    <dgm:pt modelId="{CD4396AC-FBB4-4105-9D62-AC7A370F3542}" type="pres">
      <dgm:prSet presAssocID="{644B7497-68F3-41B5-97DD-B22FABEC045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67097-DDC7-4545-AB26-35E76F743294}" type="pres">
      <dgm:prSet presAssocID="{644B7497-68F3-41B5-97DD-B22FABEC0452}" presName="negativeSpace" presStyleCnt="0"/>
      <dgm:spPr/>
    </dgm:pt>
    <dgm:pt modelId="{104402DC-EBFB-46AD-B4B2-E5B7DB4E7684}" type="pres">
      <dgm:prSet presAssocID="{644B7497-68F3-41B5-97DD-B22FABEC0452}" presName="childText" presStyleLbl="conFgAcc1" presStyleIdx="5" presStyleCnt="10">
        <dgm:presLayoutVars>
          <dgm:bulletEnabled val="1"/>
        </dgm:presLayoutVars>
      </dgm:prSet>
      <dgm:spPr/>
    </dgm:pt>
    <dgm:pt modelId="{22CB37DB-8E5E-4246-8DA8-07D4592ED300}" type="pres">
      <dgm:prSet presAssocID="{966D6A08-02D6-4604-9EEC-3A281E103196}" presName="spaceBetweenRectangles" presStyleCnt="0"/>
      <dgm:spPr/>
    </dgm:pt>
    <dgm:pt modelId="{61968ACD-38B3-40F7-9E44-0301173926DF}" type="pres">
      <dgm:prSet presAssocID="{3EB92841-0D0F-4345-BF6B-53FBF4AA18F9}" presName="parentLin" presStyleCnt="0"/>
      <dgm:spPr/>
    </dgm:pt>
    <dgm:pt modelId="{278D76BF-5DC5-4C33-9966-A546B94AAEE4}" type="pres">
      <dgm:prSet presAssocID="{3EB92841-0D0F-4345-BF6B-53FBF4AA18F9}" presName="parentLeftMargin" presStyleLbl="node1" presStyleIdx="5" presStyleCnt="10"/>
      <dgm:spPr/>
    </dgm:pt>
    <dgm:pt modelId="{4AA19847-84ED-4B44-9A68-056DAF0AED73}" type="pres">
      <dgm:prSet presAssocID="{3EB92841-0D0F-4345-BF6B-53FBF4AA18F9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76DB-19F2-4731-AD98-95FA8DF13803}" type="pres">
      <dgm:prSet presAssocID="{3EB92841-0D0F-4345-BF6B-53FBF4AA18F9}" presName="negativeSpace" presStyleCnt="0"/>
      <dgm:spPr/>
    </dgm:pt>
    <dgm:pt modelId="{656970CB-2EC0-4DB4-A4BD-EAD860FC9DDA}" type="pres">
      <dgm:prSet presAssocID="{3EB92841-0D0F-4345-BF6B-53FBF4AA18F9}" presName="childText" presStyleLbl="conFgAcc1" presStyleIdx="6" presStyleCnt="10">
        <dgm:presLayoutVars>
          <dgm:bulletEnabled val="1"/>
        </dgm:presLayoutVars>
      </dgm:prSet>
      <dgm:spPr/>
    </dgm:pt>
    <dgm:pt modelId="{801F116B-BCA0-481E-A989-A3FFEE3E2B30}" type="pres">
      <dgm:prSet presAssocID="{08B8024B-C36D-4380-908B-C8438F0E332E}" presName="spaceBetweenRectangles" presStyleCnt="0"/>
      <dgm:spPr/>
    </dgm:pt>
    <dgm:pt modelId="{A966824A-AF0F-4397-AA28-655B2F7C78BC}" type="pres">
      <dgm:prSet presAssocID="{7F57862B-1FFD-45D2-8E28-C93BBC7BFE3D}" presName="parentLin" presStyleCnt="0"/>
      <dgm:spPr/>
    </dgm:pt>
    <dgm:pt modelId="{F688CDD6-8DBE-4AE5-A6BB-3792D7840E18}" type="pres">
      <dgm:prSet presAssocID="{7F57862B-1FFD-45D2-8E28-C93BBC7BFE3D}" presName="parentLeftMargin" presStyleLbl="node1" presStyleIdx="6" presStyleCnt="10"/>
      <dgm:spPr/>
    </dgm:pt>
    <dgm:pt modelId="{81A83E6F-A9A2-4A64-A77D-4889D0D74622}" type="pres">
      <dgm:prSet presAssocID="{7F57862B-1FFD-45D2-8E28-C93BBC7BFE3D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190A-4081-45DE-B6BA-FAD190B6399B}" type="pres">
      <dgm:prSet presAssocID="{7F57862B-1FFD-45D2-8E28-C93BBC7BFE3D}" presName="negativeSpace" presStyleCnt="0"/>
      <dgm:spPr/>
    </dgm:pt>
    <dgm:pt modelId="{CE4092AA-212C-407C-9B78-A8CC79D66BD9}" type="pres">
      <dgm:prSet presAssocID="{7F57862B-1FFD-45D2-8E28-C93BBC7BFE3D}" presName="childText" presStyleLbl="conFgAcc1" presStyleIdx="7" presStyleCnt="10">
        <dgm:presLayoutVars>
          <dgm:bulletEnabled val="1"/>
        </dgm:presLayoutVars>
      </dgm:prSet>
      <dgm:spPr/>
    </dgm:pt>
    <dgm:pt modelId="{83A12549-16C3-4197-828C-F4EB51C63748}" type="pres">
      <dgm:prSet presAssocID="{AA9A80C4-96F6-48C3-B34A-B1F5FB53F307}" presName="spaceBetweenRectangles" presStyleCnt="0"/>
      <dgm:spPr/>
    </dgm:pt>
    <dgm:pt modelId="{BE415730-AF94-467F-8E54-3AD60D35898B}" type="pres">
      <dgm:prSet presAssocID="{A27BD3CD-6BDD-4F61-90F8-8BE6A38E473E}" presName="parentLin" presStyleCnt="0"/>
      <dgm:spPr/>
    </dgm:pt>
    <dgm:pt modelId="{BC25958B-BD40-4174-BDF8-AA58479981C3}" type="pres">
      <dgm:prSet presAssocID="{A27BD3CD-6BDD-4F61-90F8-8BE6A38E473E}" presName="parentLeftMargin" presStyleLbl="node1" presStyleIdx="7" presStyleCnt="10"/>
      <dgm:spPr/>
    </dgm:pt>
    <dgm:pt modelId="{9187613C-7CBE-4ECC-93AB-DB1B656705E9}" type="pres">
      <dgm:prSet presAssocID="{A27BD3CD-6BDD-4F61-90F8-8BE6A38E473E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5B88E-EB9F-4123-9519-D8CFBB8B04AC}" type="pres">
      <dgm:prSet presAssocID="{A27BD3CD-6BDD-4F61-90F8-8BE6A38E473E}" presName="negativeSpace" presStyleCnt="0"/>
      <dgm:spPr/>
    </dgm:pt>
    <dgm:pt modelId="{2FB402DA-9268-4F97-8D4C-829703E2FBE3}" type="pres">
      <dgm:prSet presAssocID="{A27BD3CD-6BDD-4F61-90F8-8BE6A38E473E}" presName="childText" presStyleLbl="conFgAcc1" presStyleIdx="8" presStyleCnt="10">
        <dgm:presLayoutVars>
          <dgm:bulletEnabled val="1"/>
        </dgm:presLayoutVars>
      </dgm:prSet>
      <dgm:spPr/>
    </dgm:pt>
    <dgm:pt modelId="{63767CD6-24D3-4749-849D-EE6B3F4A7853}" type="pres">
      <dgm:prSet presAssocID="{AE0E70D6-2EAA-4AEB-A815-E75603AACCF6}" presName="spaceBetweenRectangles" presStyleCnt="0"/>
      <dgm:spPr/>
    </dgm:pt>
    <dgm:pt modelId="{1CD37E13-6C17-4703-9A64-87B97BA8534C}" type="pres">
      <dgm:prSet presAssocID="{D172E32F-3DFC-405C-A40A-CCE14D759B33}" presName="parentLin" presStyleCnt="0"/>
      <dgm:spPr/>
    </dgm:pt>
    <dgm:pt modelId="{A584339E-BF3B-4288-89CB-F9374ED1B999}" type="pres">
      <dgm:prSet presAssocID="{D172E32F-3DFC-405C-A40A-CCE14D759B33}" presName="parentLeftMargin" presStyleLbl="node1" presStyleIdx="8" presStyleCnt="10"/>
      <dgm:spPr/>
    </dgm:pt>
    <dgm:pt modelId="{AC51156E-D386-4C2A-8D6A-24FCD6BFA231}" type="pres">
      <dgm:prSet presAssocID="{D172E32F-3DFC-405C-A40A-CCE14D759B33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9EEB7-EC0D-45DD-81DA-AC10C6DA281D}" type="pres">
      <dgm:prSet presAssocID="{D172E32F-3DFC-405C-A40A-CCE14D759B33}" presName="negativeSpace" presStyleCnt="0"/>
      <dgm:spPr/>
    </dgm:pt>
    <dgm:pt modelId="{92FAD452-92DE-483F-B88B-45760424B5F3}" type="pres">
      <dgm:prSet presAssocID="{D172E32F-3DFC-405C-A40A-CCE14D759B33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3047825B-1C76-4F8A-90E4-CE7700796E9E}" type="presOf" srcId="{644B7497-68F3-41B5-97DD-B22FABEC0452}" destId="{F3EDFE60-CC3C-43B1-B0EC-F647F0F7807A}" srcOrd="0" destOrd="0" presId="urn:microsoft.com/office/officeart/2005/8/layout/list1"/>
    <dgm:cxn modelId="{37A742A1-52E5-478A-A624-4E24000DCFE9}" type="presOf" srcId="{315418B4-C3AC-4C0E-8E80-C5D25F5F81AA}" destId="{2D22B99B-B1F3-48EB-93FC-5CE678BA262E}" srcOrd="1" destOrd="0" presId="urn:microsoft.com/office/officeart/2005/8/layout/list1"/>
    <dgm:cxn modelId="{467C17B2-FEB5-406D-97F7-E18FEEC5D218}" srcId="{7C0A0F74-68FD-45BC-99FF-1D42DF744892}" destId="{315418B4-C3AC-4C0E-8E80-C5D25F5F81AA}" srcOrd="4" destOrd="0" parTransId="{61C3F26C-9B4E-47DB-A033-47B0F040A77A}" sibTransId="{32DDE9D0-7878-4E19-A8B1-EA759644A82F}"/>
    <dgm:cxn modelId="{C77F93A4-E051-44C4-BB40-D575F88C4EA5}" type="presOf" srcId="{A27BD3CD-6BDD-4F61-90F8-8BE6A38E473E}" destId="{9187613C-7CBE-4ECC-93AB-DB1B656705E9}" srcOrd="1" destOrd="0" presId="urn:microsoft.com/office/officeart/2005/8/layout/list1"/>
    <dgm:cxn modelId="{77517520-0E50-41F0-BC52-AB5B3D657188}" srcId="{7C0A0F74-68FD-45BC-99FF-1D42DF744892}" destId="{644B7497-68F3-41B5-97DD-B22FABEC0452}" srcOrd="5" destOrd="0" parTransId="{8F7154F3-6A7D-4C87-90AC-87316CCA4588}" sibTransId="{966D6A08-02D6-4604-9EEC-3A281E103196}"/>
    <dgm:cxn modelId="{95ABFCBB-374E-4733-ADE4-88282688F3C4}" type="presOf" srcId="{0B57771A-CAA5-4AB4-95FC-FBF36045A0E0}" destId="{E16AFCF1-A5FD-4906-A9B4-E308B5F343B3}" srcOrd="1" destOrd="0" presId="urn:microsoft.com/office/officeart/2005/8/layout/list1"/>
    <dgm:cxn modelId="{448FC4AB-8AA5-41EF-9C67-70EC77F3E4C5}" type="presOf" srcId="{7F57862B-1FFD-45D2-8E28-C93BBC7BFE3D}" destId="{81A83E6F-A9A2-4A64-A77D-4889D0D74622}" srcOrd="1" destOrd="0" presId="urn:microsoft.com/office/officeart/2005/8/layout/list1"/>
    <dgm:cxn modelId="{F01344C2-A0B4-48D2-9B8F-0B0DD873898A}" type="presOf" srcId="{3EB92841-0D0F-4345-BF6B-53FBF4AA18F9}" destId="{278D76BF-5DC5-4C33-9966-A546B94AAEE4}" srcOrd="0" destOrd="0" presId="urn:microsoft.com/office/officeart/2005/8/layout/list1"/>
    <dgm:cxn modelId="{699BD9B6-DEB9-4963-8E8C-ADF31E6B1B54}" type="presOf" srcId="{3EB92841-0D0F-4345-BF6B-53FBF4AA18F9}" destId="{4AA19847-84ED-4B44-9A68-056DAF0AED73}" srcOrd="1" destOrd="0" presId="urn:microsoft.com/office/officeart/2005/8/layout/list1"/>
    <dgm:cxn modelId="{23A26736-E148-4365-8479-C33543EC0A86}" srcId="{7C0A0F74-68FD-45BC-99FF-1D42DF744892}" destId="{3EB92841-0D0F-4345-BF6B-53FBF4AA18F9}" srcOrd="6" destOrd="0" parTransId="{AED2A73F-6A46-42DA-B723-67F5660B8D93}" sibTransId="{08B8024B-C36D-4380-908B-C8438F0E332E}"/>
    <dgm:cxn modelId="{939DBA20-67EB-486A-AA67-6A143DF4EE62}" type="presOf" srcId="{2413586D-FB7F-4460-AB03-F28396D95EDD}" destId="{54CCE476-3F3F-4B38-B479-6DE83AB5C1F2}" srcOrd="1" destOrd="0" presId="urn:microsoft.com/office/officeart/2005/8/layout/list1"/>
    <dgm:cxn modelId="{435E4B09-FC14-43BE-9C9D-D92D1ECA205B}" srcId="{7C0A0F74-68FD-45BC-99FF-1D42DF744892}" destId="{BC6DF82A-113D-47B9-A9F3-B92103D90E7A}" srcOrd="1" destOrd="0" parTransId="{9DE02970-6338-4197-AA97-FAD066BD0F44}" sibTransId="{B0A99DD0-8388-4772-8B23-6BF4C7EB58EC}"/>
    <dgm:cxn modelId="{979EAC24-5084-45EF-A79A-859D3E092FB3}" type="presOf" srcId="{BC6DF82A-113D-47B9-A9F3-B92103D90E7A}" destId="{BB3557BB-BC7D-4AD4-996F-2F6A349C6CD7}" srcOrd="1" destOrd="0" presId="urn:microsoft.com/office/officeart/2005/8/layout/list1"/>
    <dgm:cxn modelId="{32AD5C37-4495-4901-9D1A-D1D4E033713E}" srcId="{7C0A0F74-68FD-45BC-99FF-1D42DF744892}" destId="{D172E32F-3DFC-405C-A40A-CCE14D759B33}" srcOrd="9" destOrd="0" parTransId="{D13E1D90-20D4-4025-AD86-30A6D2A94ABA}" sibTransId="{9F6B2384-3597-4F60-B2E0-416E26ABC872}"/>
    <dgm:cxn modelId="{7227965F-E8C7-4E69-9B78-0B4A4F814F03}" type="presOf" srcId="{2413586D-FB7F-4460-AB03-F28396D95EDD}" destId="{9CE9D46B-F7C1-4953-AB8B-47EECC57870C}" srcOrd="0" destOrd="0" presId="urn:microsoft.com/office/officeart/2005/8/layout/list1"/>
    <dgm:cxn modelId="{40E67B29-6252-4E70-AEE0-6416D882140A}" type="presOf" srcId="{7F57862B-1FFD-45D2-8E28-C93BBC7BFE3D}" destId="{F688CDD6-8DBE-4AE5-A6BB-3792D7840E18}" srcOrd="0" destOrd="0" presId="urn:microsoft.com/office/officeart/2005/8/layout/list1"/>
    <dgm:cxn modelId="{F92F4036-3F05-4AB4-8D0A-4F750D7615E7}" srcId="{7C0A0F74-68FD-45BC-99FF-1D42DF744892}" destId="{0B57771A-CAA5-4AB4-95FC-FBF36045A0E0}" srcOrd="3" destOrd="0" parTransId="{F2690E79-3594-4F06-9359-58F1A21548E7}" sibTransId="{25BF9799-A78E-4517-8471-6FB71C42D1BE}"/>
    <dgm:cxn modelId="{6EB7F01B-DD1B-44F3-BE0D-65C067BED43D}" type="presOf" srcId="{BC6DF82A-113D-47B9-A9F3-B92103D90E7A}" destId="{56D128B8-07ED-4C9B-A7FC-2D3E058A4640}" srcOrd="0" destOrd="0" presId="urn:microsoft.com/office/officeart/2005/8/layout/list1"/>
    <dgm:cxn modelId="{D6CFD5B3-1CD9-4049-9AE5-1F25CB87A4D8}" srcId="{7C0A0F74-68FD-45BC-99FF-1D42DF744892}" destId="{2413586D-FB7F-4460-AB03-F28396D95EDD}" srcOrd="0" destOrd="0" parTransId="{B7B1595A-BC92-4D7B-98F0-FCB2E72FF045}" sibTransId="{158A12D8-B546-44AA-B80C-BE80072462B1}"/>
    <dgm:cxn modelId="{E3B129A4-953A-40DE-B1B6-76FCD2719B81}" srcId="{7C0A0F74-68FD-45BC-99FF-1D42DF744892}" destId="{A27BD3CD-6BDD-4F61-90F8-8BE6A38E473E}" srcOrd="8" destOrd="0" parTransId="{7FC2DF4D-7B12-4A09-BE24-F17FB1A68715}" sibTransId="{AE0E70D6-2EAA-4AEB-A815-E75603AACCF6}"/>
    <dgm:cxn modelId="{44ADE5BC-E110-494D-B31E-3569439DBC08}" srcId="{7C0A0F74-68FD-45BC-99FF-1D42DF744892}" destId="{C0D1904A-AEA7-4AAE-857F-EA962DA14B8A}" srcOrd="2" destOrd="0" parTransId="{3B6ABB47-4B6A-4614-9616-8E859983F90D}" sibTransId="{E7F3FAF8-5E10-4AFC-A8F0-9D44B9FED1C7}"/>
    <dgm:cxn modelId="{B0013375-6EA1-46DE-9BCC-379EDA326616}" type="presOf" srcId="{A27BD3CD-6BDD-4F61-90F8-8BE6A38E473E}" destId="{BC25958B-BD40-4174-BDF8-AA58479981C3}" srcOrd="0" destOrd="0" presId="urn:microsoft.com/office/officeart/2005/8/layout/list1"/>
    <dgm:cxn modelId="{2DCC76DC-87F7-4718-92CB-09E899DF2F2B}" type="presOf" srcId="{D172E32F-3DFC-405C-A40A-CCE14D759B33}" destId="{AC51156E-D386-4C2A-8D6A-24FCD6BFA231}" srcOrd="1" destOrd="0" presId="urn:microsoft.com/office/officeart/2005/8/layout/list1"/>
    <dgm:cxn modelId="{8D64CF4B-C643-45E1-AFF1-EB8A6CF2C539}" type="presOf" srcId="{7C0A0F74-68FD-45BC-99FF-1D42DF744892}" destId="{E44DCFE0-9177-4F4A-B5E6-B9EBB6B41E62}" srcOrd="0" destOrd="0" presId="urn:microsoft.com/office/officeart/2005/8/layout/list1"/>
    <dgm:cxn modelId="{F9517569-DA4D-4D42-8C50-92E7124FEEB0}" type="presOf" srcId="{315418B4-C3AC-4C0E-8E80-C5D25F5F81AA}" destId="{8381D576-BCDC-46E4-9592-4E1ABFB6D40E}" srcOrd="0" destOrd="0" presId="urn:microsoft.com/office/officeart/2005/8/layout/list1"/>
    <dgm:cxn modelId="{CFEF763F-4470-452A-AE68-3E007D4CF1FB}" type="presOf" srcId="{644B7497-68F3-41B5-97DD-B22FABEC0452}" destId="{CD4396AC-FBB4-4105-9D62-AC7A370F3542}" srcOrd="1" destOrd="0" presId="urn:microsoft.com/office/officeart/2005/8/layout/list1"/>
    <dgm:cxn modelId="{1A10C3D9-F5F3-49D9-AE5D-EE57B299442A}" type="presOf" srcId="{C0D1904A-AEA7-4AAE-857F-EA962DA14B8A}" destId="{685CCC56-A54B-4205-ACE7-D1EAA5B7D3A8}" srcOrd="0" destOrd="0" presId="urn:microsoft.com/office/officeart/2005/8/layout/list1"/>
    <dgm:cxn modelId="{8D058566-D4B6-443D-844C-2086C642636C}" srcId="{7C0A0F74-68FD-45BC-99FF-1D42DF744892}" destId="{7F57862B-1FFD-45D2-8E28-C93BBC7BFE3D}" srcOrd="7" destOrd="0" parTransId="{5D164638-49CC-4279-9C01-A414BCFD0FF9}" sibTransId="{AA9A80C4-96F6-48C3-B34A-B1F5FB53F307}"/>
    <dgm:cxn modelId="{C3EABEA5-47CE-46A9-B7D2-3E2D96A99C23}" type="presOf" srcId="{C0D1904A-AEA7-4AAE-857F-EA962DA14B8A}" destId="{B9C7E3D5-116B-4581-B2AD-491283116C23}" srcOrd="1" destOrd="0" presId="urn:microsoft.com/office/officeart/2005/8/layout/list1"/>
    <dgm:cxn modelId="{62FAA32E-CC3A-4F40-B1CF-C094B2EC6B71}" type="presOf" srcId="{D172E32F-3DFC-405C-A40A-CCE14D759B33}" destId="{A584339E-BF3B-4288-89CB-F9374ED1B999}" srcOrd="0" destOrd="0" presId="urn:microsoft.com/office/officeart/2005/8/layout/list1"/>
    <dgm:cxn modelId="{1BE8E431-54D3-4343-8639-3FD0E87FD406}" type="presOf" srcId="{0B57771A-CAA5-4AB4-95FC-FBF36045A0E0}" destId="{BDE5DA2B-4DBA-4ADA-99F1-2F2A2DBA26B2}" srcOrd="0" destOrd="0" presId="urn:microsoft.com/office/officeart/2005/8/layout/list1"/>
    <dgm:cxn modelId="{13BB76E4-D12E-4CB1-B8A7-47DBF4132898}" type="presParOf" srcId="{E44DCFE0-9177-4F4A-B5E6-B9EBB6B41E62}" destId="{898C8A7C-C822-47B7-857B-4679A6F5E57B}" srcOrd="0" destOrd="0" presId="urn:microsoft.com/office/officeart/2005/8/layout/list1"/>
    <dgm:cxn modelId="{0BC7DD5C-E3E7-4E0E-AF48-C5A6A1C6BEDD}" type="presParOf" srcId="{898C8A7C-C822-47B7-857B-4679A6F5E57B}" destId="{9CE9D46B-F7C1-4953-AB8B-47EECC57870C}" srcOrd="0" destOrd="0" presId="urn:microsoft.com/office/officeart/2005/8/layout/list1"/>
    <dgm:cxn modelId="{BCFA6423-59CB-413B-A5FD-4C7C0D362CE6}" type="presParOf" srcId="{898C8A7C-C822-47B7-857B-4679A6F5E57B}" destId="{54CCE476-3F3F-4B38-B479-6DE83AB5C1F2}" srcOrd="1" destOrd="0" presId="urn:microsoft.com/office/officeart/2005/8/layout/list1"/>
    <dgm:cxn modelId="{376BE5C7-3C07-492E-AE1E-8B9376AFF575}" type="presParOf" srcId="{E44DCFE0-9177-4F4A-B5E6-B9EBB6B41E62}" destId="{703AABD3-CDEB-43B8-8F21-9257B74CE4DD}" srcOrd="1" destOrd="0" presId="urn:microsoft.com/office/officeart/2005/8/layout/list1"/>
    <dgm:cxn modelId="{D50D54EE-FC18-4F9B-9BF0-2B592C7C0358}" type="presParOf" srcId="{E44DCFE0-9177-4F4A-B5E6-B9EBB6B41E62}" destId="{984FCF69-0A3F-4175-8FD6-F244E70BFBEC}" srcOrd="2" destOrd="0" presId="urn:microsoft.com/office/officeart/2005/8/layout/list1"/>
    <dgm:cxn modelId="{17D125A0-6B61-4E33-B6E4-924F14DD69E4}" type="presParOf" srcId="{E44DCFE0-9177-4F4A-B5E6-B9EBB6B41E62}" destId="{599031AE-5F1F-43A7-BAF3-B171E10B2BEB}" srcOrd="3" destOrd="0" presId="urn:microsoft.com/office/officeart/2005/8/layout/list1"/>
    <dgm:cxn modelId="{1A02A905-9B65-4DAB-A6D1-0206313C4AF3}" type="presParOf" srcId="{E44DCFE0-9177-4F4A-B5E6-B9EBB6B41E62}" destId="{11DA87C7-7F06-43ED-BEB5-215E273CBB33}" srcOrd="4" destOrd="0" presId="urn:microsoft.com/office/officeart/2005/8/layout/list1"/>
    <dgm:cxn modelId="{20389FE1-7A5A-47C5-89A1-9DDFE799118E}" type="presParOf" srcId="{11DA87C7-7F06-43ED-BEB5-215E273CBB33}" destId="{56D128B8-07ED-4C9B-A7FC-2D3E058A4640}" srcOrd="0" destOrd="0" presId="urn:microsoft.com/office/officeart/2005/8/layout/list1"/>
    <dgm:cxn modelId="{C3C0DC01-4234-4BFA-9F74-85F9A0948052}" type="presParOf" srcId="{11DA87C7-7F06-43ED-BEB5-215E273CBB33}" destId="{BB3557BB-BC7D-4AD4-996F-2F6A349C6CD7}" srcOrd="1" destOrd="0" presId="urn:microsoft.com/office/officeart/2005/8/layout/list1"/>
    <dgm:cxn modelId="{0CA5EA4F-7B60-48A4-9538-FE0CFE278350}" type="presParOf" srcId="{E44DCFE0-9177-4F4A-B5E6-B9EBB6B41E62}" destId="{E2F3309C-0484-4222-B74C-44DF52A5E454}" srcOrd="5" destOrd="0" presId="urn:microsoft.com/office/officeart/2005/8/layout/list1"/>
    <dgm:cxn modelId="{7F401316-2BE4-4D2E-B5CD-C6ECE2C9DA7A}" type="presParOf" srcId="{E44DCFE0-9177-4F4A-B5E6-B9EBB6B41E62}" destId="{0C10664D-C86F-4702-999C-C59A8CCEA26B}" srcOrd="6" destOrd="0" presId="urn:microsoft.com/office/officeart/2005/8/layout/list1"/>
    <dgm:cxn modelId="{3FD52245-0225-45AC-AEFA-2189048C247C}" type="presParOf" srcId="{E44DCFE0-9177-4F4A-B5E6-B9EBB6B41E62}" destId="{182317BA-7AC6-4EA3-B623-85DCAA683338}" srcOrd="7" destOrd="0" presId="urn:microsoft.com/office/officeart/2005/8/layout/list1"/>
    <dgm:cxn modelId="{65ED8777-43BF-42AF-94F1-159EEFDEF261}" type="presParOf" srcId="{E44DCFE0-9177-4F4A-B5E6-B9EBB6B41E62}" destId="{F4A3C6A8-9FB0-484A-A86D-AF1EC605068A}" srcOrd="8" destOrd="0" presId="urn:microsoft.com/office/officeart/2005/8/layout/list1"/>
    <dgm:cxn modelId="{06AA0F55-9005-47CF-AB61-9410F84C9274}" type="presParOf" srcId="{F4A3C6A8-9FB0-484A-A86D-AF1EC605068A}" destId="{685CCC56-A54B-4205-ACE7-D1EAA5B7D3A8}" srcOrd="0" destOrd="0" presId="urn:microsoft.com/office/officeart/2005/8/layout/list1"/>
    <dgm:cxn modelId="{7A2B6BB9-FA36-4E69-B64E-F9BF8BA7D1C4}" type="presParOf" srcId="{F4A3C6A8-9FB0-484A-A86D-AF1EC605068A}" destId="{B9C7E3D5-116B-4581-B2AD-491283116C23}" srcOrd="1" destOrd="0" presId="urn:microsoft.com/office/officeart/2005/8/layout/list1"/>
    <dgm:cxn modelId="{8F53D636-711B-45BE-97BC-5C0D172098F0}" type="presParOf" srcId="{E44DCFE0-9177-4F4A-B5E6-B9EBB6B41E62}" destId="{DB84EECD-8D0F-4435-A7A7-E07E35C345D4}" srcOrd="9" destOrd="0" presId="urn:microsoft.com/office/officeart/2005/8/layout/list1"/>
    <dgm:cxn modelId="{2418F037-7026-4009-8AC5-AE5F847F4B20}" type="presParOf" srcId="{E44DCFE0-9177-4F4A-B5E6-B9EBB6B41E62}" destId="{39CEDFDB-5BCD-4320-8DE5-11DB8159F333}" srcOrd="10" destOrd="0" presId="urn:microsoft.com/office/officeart/2005/8/layout/list1"/>
    <dgm:cxn modelId="{9B5F4563-EEC2-45E3-A4DF-33E0DC233336}" type="presParOf" srcId="{E44DCFE0-9177-4F4A-B5E6-B9EBB6B41E62}" destId="{35077301-EA5B-4FC0-9856-6078E1CC6D80}" srcOrd="11" destOrd="0" presId="urn:microsoft.com/office/officeart/2005/8/layout/list1"/>
    <dgm:cxn modelId="{15D10AAF-CF0A-4BBD-A6D5-EF13EB283CFC}" type="presParOf" srcId="{E44DCFE0-9177-4F4A-B5E6-B9EBB6B41E62}" destId="{4DF08519-3B5F-4B6E-9B34-BDCAFCD6A232}" srcOrd="12" destOrd="0" presId="urn:microsoft.com/office/officeart/2005/8/layout/list1"/>
    <dgm:cxn modelId="{733D1016-6FE6-4609-819A-C3915C559BF7}" type="presParOf" srcId="{4DF08519-3B5F-4B6E-9B34-BDCAFCD6A232}" destId="{BDE5DA2B-4DBA-4ADA-99F1-2F2A2DBA26B2}" srcOrd="0" destOrd="0" presId="urn:microsoft.com/office/officeart/2005/8/layout/list1"/>
    <dgm:cxn modelId="{34537A01-69E9-4E71-B77D-35910C9E8B3F}" type="presParOf" srcId="{4DF08519-3B5F-4B6E-9B34-BDCAFCD6A232}" destId="{E16AFCF1-A5FD-4906-A9B4-E308B5F343B3}" srcOrd="1" destOrd="0" presId="urn:microsoft.com/office/officeart/2005/8/layout/list1"/>
    <dgm:cxn modelId="{793F7575-4B46-4599-8950-48A2691BC2D1}" type="presParOf" srcId="{E44DCFE0-9177-4F4A-B5E6-B9EBB6B41E62}" destId="{A159675E-9727-489E-A269-0E1C8633C00E}" srcOrd="13" destOrd="0" presId="urn:microsoft.com/office/officeart/2005/8/layout/list1"/>
    <dgm:cxn modelId="{3A8A8F76-36F0-4EA0-BEBD-46532D465685}" type="presParOf" srcId="{E44DCFE0-9177-4F4A-B5E6-B9EBB6B41E62}" destId="{CE6E602E-0082-4193-8015-BF7616F308CD}" srcOrd="14" destOrd="0" presId="urn:microsoft.com/office/officeart/2005/8/layout/list1"/>
    <dgm:cxn modelId="{139A1DD6-8C6E-4235-B3FA-A6D9B1B609D3}" type="presParOf" srcId="{E44DCFE0-9177-4F4A-B5E6-B9EBB6B41E62}" destId="{450BD5C7-9569-4A8D-8DE7-2C792503EED3}" srcOrd="15" destOrd="0" presId="urn:microsoft.com/office/officeart/2005/8/layout/list1"/>
    <dgm:cxn modelId="{8FE0E93D-D4B5-401A-A424-969CAABD67AC}" type="presParOf" srcId="{E44DCFE0-9177-4F4A-B5E6-B9EBB6B41E62}" destId="{757F815A-9CC1-40D1-83FE-C5686AF160D0}" srcOrd="16" destOrd="0" presId="urn:microsoft.com/office/officeart/2005/8/layout/list1"/>
    <dgm:cxn modelId="{D251DC50-CBDA-40D4-AA30-47EBB6AB1A42}" type="presParOf" srcId="{757F815A-9CC1-40D1-83FE-C5686AF160D0}" destId="{8381D576-BCDC-46E4-9592-4E1ABFB6D40E}" srcOrd="0" destOrd="0" presId="urn:microsoft.com/office/officeart/2005/8/layout/list1"/>
    <dgm:cxn modelId="{0D416A4E-88A5-4E57-870C-D43096306F71}" type="presParOf" srcId="{757F815A-9CC1-40D1-83FE-C5686AF160D0}" destId="{2D22B99B-B1F3-48EB-93FC-5CE678BA262E}" srcOrd="1" destOrd="0" presId="urn:microsoft.com/office/officeart/2005/8/layout/list1"/>
    <dgm:cxn modelId="{AA71B0DA-8277-4E75-81E7-299BCC3C669F}" type="presParOf" srcId="{E44DCFE0-9177-4F4A-B5E6-B9EBB6B41E62}" destId="{A4F964F8-72E7-45C7-BDA6-E7C4C0C43DBB}" srcOrd="17" destOrd="0" presId="urn:microsoft.com/office/officeart/2005/8/layout/list1"/>
    <dgm:cxn modelId="{7B48A345-6BCF-4284-A7CE-024A871AE094}" type="presParOf" srcId="{E44DCFE0-9177-4F4A-B5E6-B9EBB6B41E62}" destId="{B83DFBF2-D2A7-4309-BFD1-FBAA2F3B059A}" srcOrd="18" destOrd="0" presId="urn:microsoft.com/office/officeart/2005/8/layout/list1"/>
    <dgm:cxn modelId="{517D8283-B47D-47E1-A7A6-30B295802DE6}" type="presParOf" srcId="{E44DCFE0-9177-4F4A-B5E6-B9EBB6B41E62}" destId="{E5496C5D-82C9-4616-A9EA-0B47FA34E7CB}" srcOrd="19" destOrd="0" presId="urn:microsoft.com/office/officeart/2005/8/layout/list1"/>
    <dgm:cxn modelId="{69A98A2E-36C0-4D19-9337-22CF6B39005C}" type="presParOf" srcId="{E44DCFE0-9177-4F4A-B5E6-B9EBB6B41E62}" destId="{1D0D9BCB-78C7-4424-A8E8-3D42FFB260E7}" srcOrd="20" destOrd="0" presId="urn:microsoft.com/office/officeart/2005/8/layout/list1"/>
    <dgm:cxn modelId="{626179A1-23D8-4716-B901-CF6D63689E3C}" type="presParOf" srcId="{1D0D9BCB-78C7-4424-A8E8-3D42FFB260E7}" destId="{F3EDFE60-CC3C-43B1-B0EC-F647F0F7807A}" srcOrd="0" destOrd="0" presId="urn:microsoft.com/office/officeart/2005/8/layout/list1"/>
    <dgm:cxn modelId="{9984CD9F-74EF-4B1B-9C4D-D536D3A98E3E}" type="presParOf" srcId="{1D0D9BCB-78C7-4424-A8E8-3D42FFB260E7}" destId="{CD4396AC-FBB4-4105-9D62-AC7A370F3542}" srcOrd="1" destOrd="0" presId="urn:microsoft.com/office/officeart/2005/8/layout/list1"/>
    <dgm:cxn modelId="{ACB659BB-1AEC-4AAA-B139-D7C2D933656D}" type="presParOf" srcId="{E44DCFE0-9177-4F4A-B5E6-B9EBB6B41E62}" destId="{17E67097-DDC7-4545-AB26-35E76F743294}" srcOrd="21" destOrd="0" presId="urn:microsoft.com/office/officeart/2005/8/layout/list1"/>
    <dgm:cxn modelId="{1C75BE6A-431B-4597-8AF2-A42F05FFD150}" type="presParOf" srcId="{E44DCFE0-9177-4F4A-B5E6-B9EBB6B41E62}" destId="{104402DC-EBFB-46AD-B4B2-E5B7DB4E7684}" srcOrd="22" destOrd="0" presId="urn:microsoft.com/office/officeart/2005/8/layout/list1"/>
    <dgm:cxn modelId="{96F9FC56-AD89-4FBC-AFFA-B96364E32F35}" type="presParOf" srcId="{E44DCFE0-9177-4F4A-B5E6-B9EBB6B41E62}" destId="{22CB37DB-8E5E-4246-8DA8-07D4592ED300}" srcOrd="23" destOrd="0" presId="urn:microsoft.com/office/officeart/2005/8/layout/list1"/>
    <dgm:cxn modelId="{9C0B1CF9-9A60-4294-A0FE-A086FC271FFB}" type="presParOf" srcId="{E44DCFE0-9177-4F4A-B5E6-B9EBB6B41E62}" destId="{61968ACD-38B3-40F7-9E44-0301173926DF}" srcOrd="24" destOrd="0" presId="urn:microsoft.com/office/officeart/2005/8/layout/list1"/>
    <dgm:cxn modelId="{BAADE6F9-C81E-446B-8352-12B7C423D3E6}" type="presParOf" srcId="{61968ACD-38B3-40F7-9E44-0301173926DF}" destId="{278D76BF-5DC5-4C33-9966-A546B94AAEE4}" srcOrd="0" destOrd="0" presId="urn:microsoft.com/office/officeart/2005/8/layout/list1"/>
    <dgm:cxn modelId="{EFC031AD-C61E-4C32-A18C-2E9FEDD6C514}" type="presParOf" srcId="{61968ACD-38B3-40F7-9E44-0301173926DF}" destId="{4AA19847-84ED-4B44-9A68-056DAF0AED73}" srcOrd="1" destOrd="0" presId="urn:microsoft.com/office/officeart/2005/8/layout/list1"/>
    <dgm:cxn modelId="{E747208F-A407-4037-8704-CA4F0E54D279}" type="presParOf" srcId="{E44DCFE0-9177-4F4A-B5E6-B9EBB6B41E62}" destId="{9C8C76DB-19F2-4731-AD98-95FA8DF13803}" srcOrd="25" destOrd="0" presId="urn:microsoft.com/office/officeart/2005/8/layout/list1"/>
    <dgm:cxn modelId="{DF6CB6D2-2154-4298-8507-B1247DA1E76F}" type="presParOf" srcId="{E44DCFE0-9177-4F4A-B5E6-B9EBB6B41E62}" destId="{656970CB-2EC0-4DB4-A4BD-EAD860FC9DDA}" srcOrd="26" destOrd="0" presId="urn:microsoft.com/office/officeart/2005/8/layout/list1"/>
    <dgm:cxn modelId="{03F23913-E527-4929-918A-A5F06FA8267A}" type="presParOf" srcId="{E44DCFE0-9177-4F4A-B5E6-B9EBB6B41E62}" destId="{801F116B-BCA0-481E-A989-A3FFEE3E2B30}" srcOrd="27" destOrd="0" presId="urn:microsoft.com/office/officeart/2005/8/layout/list1"/>
    <dgm:cxn modelId="{56082D59-EC26-4612-880E-6D8F49C4E7D6}" type="presParOf" srcId="{E44DCFE0-9177-4F4A-B5E6-B9EBB6B41E62}" destId="{A966824A-AF0F-4397-AA28-655B2F7C78BC}" srcOrd="28" destOrd="0" presId="urn:microsoft.com/office/officeart/2005/8/layout/list1"/>
    <dgm:cxn modelId="{923C505C-6DE3-4B6C-B56E-DDB580B9BA13}" type="presParOf" srcId="{A966824A-AF0F-4397-AA28-655B2F7C78BC}" destId="{F688CDD6-8DBE-4AE5-A6BB-3792D7840E18}" srcOrd="0" destOrd="0" presId="urn:microsoft.com/office/officeart/2005/8/layout/list1"/>
    <dgm:cxn modelId="{80FD0EFA-68BE-4D2D-9439-3F10863E5E18}" type="presParOf" srcId="{A966824A-AF0F-4397-AA28-655B2F7C78BC}" destId="{81A83E6F-A9A2-4A64-A77D-4889D0D74622}" srcOrd="1" destOrd="0" presId="urn:microsoft.com/office/officeart/2005/8/layout/list1"/>
    <dgm:cxn modelId="{5840E48F-A798-4E86-B533-66638AC21EED}" type="presParOf" srcId="{E44DCFE0-9177-4F4A-B5E6-B9EBB6B41E62}" destId="{F5DA190A-4081-45DE-B6BA-FAD190B6399B}" srcOrd="29" destOrd="0" presId="urn:microsoft.com/office/officeart/2005/8/layout/list1"/>
    <dgm:cxn modelId="{753E7297-32B9-4F99-BE42-C911CDE547C5}" type="presParOf" srcId="{E44DCFE0-9177-4F4A-B5E6-B9EBB6B41E62}" destId="{CE4092AA-212C-407C-9B78-A8CC79D66BD9}" srcOrd="30" destOrd="0" presId="urn:microsoft.com/office/officeart/2005/8/layout/list1"/>
    <dgm:cxn modelId="{B25665E5-448C-4FBE-A3C3-9F158117C2C5}" type="presParOf" srcId="{E44DCFE0-9177-4F4A-B5E6-B9EBB6B41E62}" destId="{83A12549-16C3-4197-828C-F4EB51C63748}" srcOrd="31" destOrd="0" presId="urn:microsoft.com/office/officeart/2005/8/layout/list1"/>
    <dgm:cxn modelId="{6805FD7E-516D-44D4-AFA6-E714ACE78A68}" type="presParOf" srcId="{E44DCFE0-9177-4F4A-B5E6-B9EBB6B41E62}" destId="{BE415730-AF94-467F-8E54-3AD60D35898B}" srcOrd="32" destOrd="0" presId="urn:microsoft.com/office/officeart/2005/8/layout/list1"/>
    <dgm:cxn modelId="{BFBAB669-C0A9-464A-B26D-97AF1F9841D5}" type="presParOf" srcId="{BE415730-AF94-467F-8E54-3AD60D35898B}" destId="{BC25958B-BD40-4174-BDF8-AA58479981C3}" srcOrd="0" destOrd="0" presId="urn:microsoft.com/office/officeart/2005/8/layout/list1"/>
    <dgm:cxn modelId="{76060A78-AF03-43B3-B0B9-9988D5270F4A}" type="presParOf" srcId="{BE415730-AF94-467F-8E54-3AD60D35898B}" destId="{9187613C-7CBE-4ECC-93AB-DB1B656705E9}" srcOrd="1" destOrd="0" presId="urn:microsoft.com/office/officeart/2005/8/layout/list1"/>
    <dgm:cxn modelId="{1C959458-BD13-40A6-BFC6-C501B546E591}" type="presParOf" srcId="{E44DCFE0-9177-4F4A-B5E6-B9EBB6B41E62}" destId="{6935B88E-EB9F-4123-9519-D8CFBB8B04AC}" srcOrd="33" destOrd="0" presId="urn:microsoft.com/office/officeart/2005/8/layout/list1"/>
    <dgm:cxn modelId="{67FC9BAC-1E50-4ED3-B19B-FD39B5F0B41C}" type="presParOf" srcId="{E44DCFE0-9177-4F4A-B5E6-B9EBB6B41E62}" destId="{2FB402DA-9268-4F97-8D4C-829703E2FBE3}" srcOrd="34" destOrd="0" presId="urn:microsoft.com/office/officeart/2005/8/layout/list1"/>
    <dgm:cxn modelId="{4012D524-9C94-424C-9CFF-B6B886924D38}" type="presParOf" srcId="{E44DCFE0-9177-4F4A-B5E6-B9EBB6B41E62}" destId="{63767CD6-24D3-4749-849D-EE6B3F4A7853}" srcOrd="35" destOrd="0" presId="urn:microsoft.com/office/officeart/2005/8/layout/list1"/>
    <dgm:cxn modelId="{D8612465-3C5F-42C9-90B8-25E9ED686177}" type="presParOf" srcId="{E44DCFE0-9177-4F4A-B5E6-B9EBB6B41E62}" destId="{1CD37E13-6C17-4703-9A64-87B97BA8534C}" srcOrd="36" destOrd="0" presId="urn:microsoft.com/office/officeart/2005/8/layout/list1"/>
    <dgm:cxn modelId="{1B1230DF-8272-43AE-B2E6-1CBFC5989BB7}" type="presParOf" srcId="{1CD37E13-6C17-4703-9A64-87B97BA8534C}" destId="{A584339E-BF3B-4288-89CB-F9374ED1B999}" srcOrd="0" destOrd="0" presId="urn:microsoft.com/office/officeart/2005/8/layout/list1"/>
    <dgm:cxn modelId="{70EB10D7-3750-4E87-B02A-36DBFBADEA50}" type="presParOf" srcId="{1CD37E13-6C17-4703-9A64-87B97BA8534C}" destId="{AC51156E-D386-4C2A-8D6A-24FCD6BFA231}" srcOrd="1" destOrd="0" presId="urn:microsoft.com/office/officeart/2005/8/layout/list1"/>
    <dgm:cxn modelId="{273C85E5-ACC3-4C5D-BBE2-E7FFF8AA26F1}" type="presParOf" srcId="{E44DCFE0-9177-4F4A-B5E6-B9EBB6B41E62}" destId="{88D9EEB7-EC0D-45DD-81DA-AC10C6DA281D}" srcOrd="37" destOrd="0" presId="urn:microsoft.com/office/officeart/2005/8/layout/list1"/>
    <dgm:cxn modelId="{6718C7BC-FB4A-4035-97DE-C1F3EBA139DF}" type="presParOf" srcId="{E44DCFE0-9177-4F4A-B5E6-B9EBB6B41E62}" destId="{92FAD452-92DE-483F-B88B-45760424B5F3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995106-DB23-4B59-97CC-FD89EE09CB39}">
      <dsp:nvSpPr>
        <dsp:cNvPr id="0" name=""/>
        <dsp:cNvSpPr/>
      </dsp:nvSpPr>
      <dsp:spPr>
        <a:xfrm>
          <a:off x="0" y="0"/>
          <a:ext cx="5384946" cy="573325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8255-F0BC-42F1-83EA-37D2CCB7A2B3}">
      <dsp:nvSpPr>
        <dsp:cNvPr id="0" name=""/>
        <dsp:cNvSpPr/>
      </dsp:nvSpPr>
      <dsp:spPr>
        <a:xfrm>
          <a:off x="2692473" y="576404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коммуникативті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576404"/>
        <a:ext cx="3500214" cy="339292"/>
      </dsp:txXfrm>
    </dsp:sp>
    <dsp:sp modelId="{124A1333-0176-4F35-B0CF-BC42910465F2}">
      <dsp:nvSpPr>
        <dsp:cNvPr id="0" name=""/>
        <dsp:cNvSpPr/>
      </dsp:nvSpPr>
      <dsp:spPr>
        <a:xfrm>
          <a:off x="2692473" y="958108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мотивациялык-реттеуші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958108"/>
        <a:ext cx="3500214" cy="339292"/>
      </dsp:txXfrm>
    </dsp:sp>
    <dsp:sp modelId="{7C68DB6A-C6B1-4012-B7BD-8B1CC924A331}">
      <dsp:nvSpPr>
        <dsp:cNvPr id="0" name=""/>
        <dsp:cNvSpPr/>
      </dsp:nvSpPr>
      <dsp:spPr>
        <a:xfrm>
          <a:off x="2692473" y="1339812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интеллектік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1339812"/>
        <a:ext cx="3500214" cy="339292"/>
      </dsp:txXfrm>
    </dsp:sp>
    <dsp:sp modelId="{7C60BBB1-EE07-432E-BDB8-E89E0BC201E9}">
      <dsp:nvSpPr>
        <dsp:cNvPr id="0" name=""/>
        <dsp:cNvSpPr/>
      </dsp:nvSpPr>
      <dsp:spPr>
        <a:xfrm>
          <a:off x="2692473" y="1721516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психодиагностикалық-тексеру функциясы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1721516"/>
        <a:ext cx="3500214" cy="339292"/>
      </dsp:txXfrm>
    </dsp:sp>
    <dsp:sp modelId="{6BDA7AA9-7E41-4C18-B03F-9A31588BE154}">
      <dsp:nvSpPr>
        <dsp:cNvPr id="0" name=""/>
        <dsp:cNvSpPr/>
      </dsp:nvSpPr>
      <dsp:spPr>
        <a:xfrm>
          <a:off x="2692473" y="2103220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психотерапевтік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2103220"/>
        <a:ext cx="3500214" cy="339292"/>
      </dsp:txXfrm>
    </dsp:sp>
    <dsp:sp modelId="{1BBE074A-C9F9-45CE-B131-FFD2D2DE2DBD}">
      <dsp:nvSpPr>
        <dsp:cNvPr id="0" name=""/>
        <dsp:cNvSpPr/>
      </dsp:nvSpPr>
      <dsp:spPr>
        <a:xfrm>
          <a:off x="2692473" y="2484924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эмоциялык-экспрессивті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2484924"/>
        <a:ext cx="3500214" cy="339292"/>
      </dsp:txXfrm>
    </dsp:sp>
    <dsp:sp modelId="{6242E92D-2095-4D08-9D51-D6D2EB781026}">
      <dsp:nvSpPr>
        <dsp:cNvPr id="0" name=""/>
        <dsp:cNvSpPr/>
      </dsp:nvSpPr>
      <dsp:spPr>
        <a:xfrm>
          <a:off x="2692473" y="2866628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әсер етуші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2866628"/>
        <a:ext cx="3500214" cy="339292"/>
      </dsp:txXfrm>
    </dsp:sp>
    <dsp:sp modelId="{9B3F3044-C7EA-4D98-8EE1-893F67997A69}">
      <dsp:nvSpPr>
        <dsp:cNvPr id="0" name=""/>
        <dsp:cNvSpPr/>
      </dsp:nvSpPr>
      <dsp:spPr>
        <a:xfrm>
          <a:off x="2692473" y="3248331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әлеуметтік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3248331"/>
        <a:ext cx="3500214" cy="339292"/>
      </dsp:txXfrm>
    </dsp:sp>
    <dsp:sp modelId="{84B6F5AB-A363-4F46-AA47-91755D96FB08}">
      <dsp:nvSpPr>
        <dsp:cNvPr id="0" name=""/>
        <dsp:cNvSpPr/>
      </dsp:nvSpPr>
      <dsp:spPr>
        <a:xfrm>
          <a:off x="2692473" y="3630035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мағыналык, белгілеуші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семантикалык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3630035"/>
        <a:ext cx="3500214" cy="339292"/>
      </dsp:txXfrm>
    </dsp:sp>
    <dsp:sp modelId="{B168F69E-C272-45F2-A709-8AD72506EE53}">
      <dsp:nvSpPr>
        <dsp:cNvPr id="0" name=""/>
        <dsp:cNvSpPr/>
      </dsp:nvSpPr>
      <dsp:spPr>
        <a:xfrm>
          <a:off x="2692473" y="4011739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сигнификативті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4011739"/>
        <a:ext cx="3500214" cy="339292"/>
      </dsp:txXfrm>
    </dsp:sp>
    <dsp:sp modelId="{94079C62-9E17-4ABF-A8D7-723A96C8BC64}">
      <dsp:nvSpPr>
        <dsp:cNvPr id="0" name=""/>
        <dsp:cNvSpPr/>
      </dsp:nvSpPr>
      <dsp:spPr>
        <a:xfrm>
          <a:off x="2692473" y="4393443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жалпылаушы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4393443"/>
        <a:ext cx="3500214" cy="339292"/>
      </dsp:txXfrm>
    </dsp:sp>
    <dsp:sp modelId="{BAA8ADDF-3AED-4B6A-A6F4-6A619EF563D3}">
      <dsp:nvSpPr>
        <dsp:cNvPr id="0" name=""/>
        <dsp:cNvSpPr/>
      </dsp:nvSpPr>
      <dsp:spPr>
        <a:xfrm>
          <a:off x="2692473" y="4775147"/>
          <a:ext cx="3500214" cy="3392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хабарлаушы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473" y="4775147"/>
        <a:ext cx="3500214" cy="3392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E98E95-7E38-48A4-A45A-3127FC54EFAE}">
      <dsp:nvSpPr>
        <dsp:cNvPr id="0" name=""/>
        <dsp:cNvSpPr/>
      </dsp:nvSpPr>
      <dsp:spPr>
        <a:xfrm>
          <a:off x="127783" y="2180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Бихевиористік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тұрғысынан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(Уотсон)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сөздік аппараттың іс-әрекеті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783" y="2180"/>
        <a:ext cx="4145418" cy="842382"/>
      </dsp:txXfrm>
    </dsp:sp>
    <dsp:sp modelId="{E82E9084-2F7D-4897-B379-5D7EA43D68A1}">
      <dsp:nvSpPr>
        <dsp:cNvPr id="0" name=""/>
        <dsp:cNvSpPr/>
      </dsp:nvSpPr>
      <dsp:spPr>
        <a:xfrm>
          <a:off x="4413598" y="2180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</a:t>
          </a:r>
          <a:r>
            <a:rPr lang="vi-VN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.С. Лешли (1890 АҚШ- туып, 1958, Франция) — американ психологы, физиолог, мінез-құлық психологиясы мен нейропсихологияның маманы) өз тәжірибелерінде тамак (гортанның) козғалысы аркылы сөздік реакцияларды тапкысы келді.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3598" y="2180"/>
        <a:ext cx="4145418" cy="842382"/>
      </dsp:txXfrm>
    </dsp:sp>
    <dsp:sp modelId="{73DDFADF-34B8-46A9-B14C-6662A950ADCF}">
      <dsp:nvSpPr>
        <dsp:cNvPr id="0" name=""/>
        <dsp:cNvSpPr/>
      </dsp:nvSpPr>
      <dsp:spPr>
        <a:xfrm>
          <a:off x="127783" y="984959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психологиясында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Жабайы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халыктарды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зерттеген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Леви-Брюль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балалардағы сөйлеуді зерттеген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Пиаже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зерттеулерімен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көптеген пікір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талас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тудыратын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тұстары баршылык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783" y="984959"/>
        <a:ext cx="4145418" cy="842382"/>
      </dsp:txXfrm>
    </dsp:sp>
    <dsp:sp modelId="{6C762754-26DF-4970-91F1-9A7D7DAF3CFD}">
      <dsp:nvSpPr>
        <dsp:cNvPr id="0" name=""/>
        <dsp:cNvSpPr/>
      </dsp:nvSpPr>
      <dsp:spPr>
        <a:xfrm>
          <a:off x="4413598" y="984959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Ассоциативті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ой мен сөздің арасында байланыстар бар деп зерттеді, олар сырткы деп саналды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3598" y="984959"/>
        <a:ext cx="4145418" cy="842382"/>
      </dsp:txXfrm>
    </dsp:sp>
    <dsp:sp modelId="{65B499FB-BDB0-4848-8A78-C7EC0B770BE1}">
      <dsp:nvSpPr>
        <dsp:cNvPr id="0" name=""/>
        <dsp:cNvSpPr/>
      </dsp:nvSpPr>
      <dsp:spPr>
        <a:xfrm>
          <a:off x="127783" y="1967738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Құрылымдык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 ассоциативті зерттеулерді ой мен сөздің арасында құрылымдык байланыс бар дегенмен ауыстырды.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783" y="1967738"/>
        <a:ext cx="4145418" cy="842382"/>
      </dsp:txXfrm>
    </dsp:sp>
    <dsp:sp modelId="{40058C01-4138-4CA2-B57B-0E04AB8B5BBC}">
      <dsp:nvSpPr>
        <dsp:cNvPr id="0" name=""/>
        <dsp:cNvSpPr/>
      </dsp:nvSpPr>
      <dsp:spPr>
        <a:xfrm>
          <a:off x="4413598" y="1967738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В. Штерн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бойынша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сөйлеудің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түрлері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1.экспрессивті;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2.Әлеуметтік;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3.интенционалды.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Алдыңғы екеуі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жануарда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бар, ал интенция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адамға ғана тән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яғни белгілі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бір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мағынаға бағытталу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3598" y="1967738"/>
        <a:ext cx="4145418" cy="842382"/>
      </dsp:txXfrm>
    </dsp:sp>
    <dsp:sp modelId="{96888749-F198-40B8-A2E4-BEB0B45F1656}">
      <dsp:nvSpPr>
        <dsp:cNvPr id="0" name=""/>
        <dsp:cNvSpPr/>
      </dsp:nvSpPr>
      <dsp:spPr>
        <a:xfrm>
          <a:off x="127783" y="2950518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ойлау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психологиясының өкілдері К.Бюлер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(Германия 1879—1963)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баланың сөзіндегі логикалык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фактордың мәніне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аса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назар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аударды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783" y="2950518"/>
        <a:ext cx="4145418" cy="842382"/>
      </dsp:txXfrm>
    </dsp:sp>
    <dsp:sp modelId="{2EA2C97F-A85D-40B2-8519-D26A0BABABF9}">
      <dsp:nvSpPr>
        <dsp:cNvPr id="0" name=""/>
        <dsp:cNvSpPr/>
      </dsp:nvSpPr>
      <dsp:spPr>
        <a:xfrm>
          <a:off x="4413598" y="2950518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Гештальтист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Коффка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генетикалык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психология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өкілі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Ж. Пиаже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зерттеулерінде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кейін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кұлағы естімейтін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мылкау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балаларды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Штернге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сүйеніп зерттеген</a:t>
          </a:r>
          <a:endParaRPr lang="ru-RU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3598" y="2950518"/>
        <a:ext cx="4145418" cy="842382"/>
      </dsp:txXfrm>
    </dsp:sp>
    <dsp:sp modelId="{93EF2FA6-A158-4E73-9C4A-05913FBF29CB}">
      <dsp:nvSpPr>
        <dsp:cNvPr id="0" name=""/>
        <dsp:cNvSpPr/>
      </dsp:nvSpPr>
      <dsp:spPr>
        <a:xfrm>
          <a:off x="127783" y="3933297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Бюлер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мына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жағдайды көрсетті: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бала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ашып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көрсеткен сөз бен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заттың арасындағы байланыс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символдык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функционалды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байланыс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емес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деді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7783" y="3933297"/>
        <a:ext cx="4145418" cy="842382"/>
      </dsp:txXfrm>
    </dsp:sp>
    <dsp:sp modelId="{026562DE-92E5-4C8F-B332-3458EE554026}">
      <dsp:nvSpPr>
        <dsp:cNvPr id="0" name=""/>
        <dsp:cNvSpPr/>
      </dsp:nvSpPr>
      <dsp:spPr>
        <a:xfrm>
          <a:off x="4413598" y="3933297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Гештальтист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Келлер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Келер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Вольфганг (1887— 1967)—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неміс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психолог, АКШ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эмиграциядан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кейн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ол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Канар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аралдарындағы адамға ұқсас маймылдардың интеллектуалды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мінез-құлқын зерттеді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инсайт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ұғымының негізін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калады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1400" kern="12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3598" y="3933297"/>
        <a:ext cx="4145418" cy="842382"/>
      </dsp:txXfrm>
    </dsp:sp>
    <dsp:sp modelId="{7EFD629C-E4E4-4A87-89B9-4A1B1B335BBC}">
      <dsp:nvSpPr>
        <dsp:cNvPr id="0" name=""/>
        <dsp:cNvSpPr/>
      </dsp:nvSpPr>
      <dsp:spPr>
        <a:xfrm>
          <a:off x="2270690" y="4916076"/>
          <a:ext cx="4145418" cy="842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Кеңес психологиясында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да Н. Н.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Ладыгиной-Котс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т.б. «Дитя шимпанзе и дитя человека» (1935)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еңбегі жарық көрді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 err="1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70690" y="4916076"/>
        <a:ext cx="4145418" cy="8423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FCF69-0A3F-4175-8FD6-F244E70BFBEC}">
      <dsp:nvSpPr>
        <dsp:cNvPr id="0" name=""/>
        <dsp:cNvSpPr/>
      </dsp:nvSpPr>
      <dsp:spPr>
        <a:xfrm>
          <a:off x="0" y="21721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CE476-3F3F-4B38-B479-6DE83AB5C1F2}">
      <dsp:nvSpPr>
        <dsp:cNvPr id="0" name=""/>
        <dsp:cNvSpPr/>
      </dsp:nvSpPr>
      <dsp:spPr>
        <a:xfrm>
          <a:off x="248427" y="2533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25335"/>
        <a:ext cx="3477986" cy="383760"/>
      </dsp:txXfrm>
    </dsp:sp>
    <dsp:sp modelId="{0C10664D-C86F-4702-999C-C59A8CCEA26B}">
      <dsp:nvSpPr>
        <dsp:cNvPr id="0" name=""/>
        <dsp:cNvSpPr/>
      </dsp:nvSpPr>
      <dsp:spPr>
        <a:xfrm>
          <a:off x="0" y="80689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57BB-BC7D-4AD4-996F-2F6A349C6CD7}">
      <dsp:nvSpPr>
        <dsp:cNvPr id="0" name=""/>
        <dsp:cNvSpPr/>
      </dsp:nvSpPr>
      <dsp:spPr>
        <a:xfrm>
          <a:off x="248427" y="61501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615015"/>
        <a:ext cx="3477986" cy="383760"/>
      </dsp:txXfrm>
    </dsp:sp>
    <dsp:sp modelId="{39CEDFDB-5BCD-4320-8DE5-11DB8159F333}">
      <dsp:nvSpPr>
        <dsp:cNvPr id="0" name=""/>
        <dsp:cNvSpPr/>
      </dsp:nvSpPr>
      <dsp:spPr>
        <a:xfrm>
          <a:off x="0" y="139657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7E3D5-116B-4581-B2AD-491283116C23}">
      <dsp:nvSpPr>
        <dsp:cNvPr id="0" name=""/>
        <dsp:cNvSpPr/>
      </dsp:nvSpPr>
      <dsp:spPr>
        <a:xfrm>
          <a:off x="248427" y="120469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Нейрофизиология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1204695"/>
        <a:ext cx="3477986" cy="383760"/>
      </dsp:txXfrm>
    </dsp:sp>
    <dsp:sp modelId="{CE6E602E-0082-4193-8015-BF7616F308CD}">
      <dsp:nvSpPr>
        <dsp:cNvPr id="0" name=""/>
        <dsp:cNvSpPr/>
      </dsp:nvSpPr>
      <dsp:spPr>
        <a:xfrm>
          <a:off x="0" y="198625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AFCF1-A5FD-4906-A9B4-E308B5F343B3}">
      <dsp:nvSpPr>
        <dsp:cNvPr id="0" name=""/>
        <dsp:cNvSpPr/>
      </dsp:nvSpPr>
      <dsp:spPr>
        <a:xfrm>
          <a:off x="248427" y="179437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сөйлеу психологиясы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1794375"/>
        <a:ext cx="3477986" cy="383760"/>
      </dsp:txXfrm>
    </dsp:sp>
    <dsp:sp modelId="{B83DFBF2-D2A7-4309-BFD1-FBAA2F3B059A}">
      <dsp:nvSpPr>
        <dsp:cNvPr id="0" name=""/>
        <dsp:cNvSpPr/>
      </dsp:nvSpPr>
      <dsp:spPr>
        <a:xfrm>
          <a:off x="0" y="257593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2B99B-B1F3-48EB-93FC-5CE678BA262E}">
      <dsp:nvSpPr>
        <dsp:cNvPr id="0" name=""/>
        <dsp:cNvSpPr/>
      </dsp:nvSpPr>
      <dsp:spPr>
        <a:xfrm>
          <a:off x="248427" y="238405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Когнитивті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ғылым және ойлау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психологиясы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2384055"/>
        <a:ext cx="3477986" cy="383760"/>
      </dsp:txXfrm>
    </dsp:sp>
    <dsp:sp modelId="{104402DC-EBFB-46AD-B4B2-E5B7DB4E7684}">
      <dsp:nvSpPr>
        <dsp:cNvPr id="0" name=""/>
        <dsp:cNvSpPr/>
      </dsp:nvSpPr>
      <dsp:spPr>
        <a:xfrm>
          <a:off x="0" y="316561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396AC-FBB4-4105-9D62-AC7A370F3542}">
      <dsp:nvSpPr>
        <dsp:cNvPr id="0" name=""/>
        <dsp:cNvSpPr/>
      </dsp:nvSpPr>
      <dsp:spPr>
        <a:xfrm>
          <a:off x="248427" y="297373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Нейролингвистика </a:t>
          </a: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және сөз патологиясы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2973735"/>
        <a:ext cx="3477986" cy="383760"/>
      </dsp:txXfrm>
    </dsp:sp>
    <dsp:sp modelId="{656970CB-2EC0-4DB4-A4BD-EAD860FC9DDA}">
      <dsp:nvSpPr>
        <dsp:cNvPr id="0" name=""/>
        <dsp:cNvSpPr/>
      </dsp:nvSpPr>
      <dsp:spPr>
        <a:xfrm>
          <a:off x="0" y="375529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19847-84ED-4B44-9A68-056DAF0AED73}">
      <dsp:nvSpPr>
        <dsp:cNvPr id="0" name=""/>
        <dsp:cNvSpPr/>
      </dsp:nvSpPr>
      <dsp:spPr>
        <a:xfrm>
          <a:off x="248427" y="356341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Когнитивті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3563415"/>
        <a:ext cx="3477986" cy="383760"/>
      </dsp:txXfrm>
    </dsp:sp>
    <dsp:sp modelId="{CE4092AA-212C-407C-9B78-A8CC79D66BD9}">
      <dsp:nvSpPr>
        <dsp:cNvPr id="0" name=""/>
        <dsp:cNvSpPr/>
      </dsp:nvSpPr>
      <dsp:spPr>
        <a:xfrm>
          <a:off x="0" y="434497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83E6F-A9A2-4A64-A77D-4889D0D74622}">
      <dsp:nvSpPr>
        <dsp:cNvPr id="0" name=""/>
        <dsp:cNvSpPr/>
      </dsp:nvSpPr>
      <dsp:spPr>
        <a:xfrm>
          <a:off x="248427" y="415309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Коммуникативті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4153095"/>
        <a:ext cx="3477986" cy="383760"/>
      </dsp:txXfrm>
    </dsp:sp>
    <dsp:sp modelId="{2FB402DA-9268-4F97-8D4C-829703E2FBE3}">
      <dsp:nvSpPr>
        <dsp:cNvPr id="0" name=""/>
        <dsp:cNvSpPr/>
      </dsp:nvSpPr>
      <dsp:spPr>
        <a:xfrm>
          <a:off x="0" y="493465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7613C-7CBE-4ECC-93AB-DB1B656705E9}">
      <dsp:nvSpPr>
        <dsp:cNvPr id="0" name=""/>
        <dsp:cNvSpPr/>
      </dsp:nvSpPr>
      <dsp:spPr>
        <a:xfrm>
          <a:off x="248427" y="474277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Этнолингвистика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4742775"/>
        <a:ext cx="3477986" cy="383760"/>
      </dsp:txXfrm>
    </dsp:sp>
    <dsp:sp modelId="{92FAD452-92DE-483F-B88B-45760424B5F3}">
      <dsp:nvSpPr>
        <dsp:cNvPr id="0" name=""/>
        <dsp:cNvSpPr/>
      </dsp:nvSpPr>
      <dsp:spPr>
        <a:xfrm>
          <a:off x="0" y="5524335"/>
          <a:ext cx="4968552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1156E-D386-4C2A-8D6A-24FCD6BFA231}">
      <dsp:nvSpPr>
        <dsp:cNvPr id="0" name=""/>
        <dsp:cNvSpPr/>
      </dsp:nvSpPr>
      <dsp:spPr>
        <a:xfrm>
          <a:off x="248427" y="5332455"/>
          <a:ext cx="347798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460" tIns="0" rIns="1314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Социолингвистика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8427" y="5332455"/>
        <a:ext cx="3477986" cy="38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75" y="0"/>
            <a:ext cx="8886825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1619251"/>
            <a:ext cx="3609976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3233058"/>
            <a:ext cx="3152776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257175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257175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257175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257175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AB15B89-DA8C-4D7D-B70F-286B95F8C931}"/>
              </a:ext>
            </a:extLst>
          </p:cNvPr>
          <p:cNvSpPr/>
          <p:nvPr userDrawn="1"/>
        </p:nvSpPr>
        <p:spPr>
          <a:xfrm>
            <a:off x="847725" y="1066801"/>
            <a:ext cx="471488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xmlns="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xmlns="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xmlns="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96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3296920"/>
            <a:ext cx="54864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9118C8-2BD4-4A40-BC58-4FE44DEC7363}"/>
              </a:ext>
            </a:extLst>
          </p:cNvPr>
          <p:cNvSpPr/>
          <p:nvPr userDrawn="1"/>
        </p:nvSpPr>
        <p:spPr>
          <a:xfrm>
            <a:off x="1588770" y="13716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AD9616-1E71-41BB-8C88-7A8B2E678B19}"/>
              </a:ext>
            </a:extLst>
          </p:cNvPr>
          <p:cNvSpPr/>
          <p:nvPr userDrawn="1"/>
        </p:nvSpPr>
        <p:spPr>
          <a:xfrm>
            <a:off x="1588770" y="24003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C0C635-E6DB-4926-AB50-27C9523BA6D9}"/>
              </a:ext>
            </a:extLst>
          </p:cNvPr>
          <p:cNvSpPr/>
          <p:nvPr userDrawn="1"/>
        </p:nvSpPr>
        <p:spPr>
          <a:xfrm>
            <a:off x="1588770" y="2743200"/>
            <a:ext cx="257175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8C2E78C-B45B-4FC7-8BA2-B26C3B4C1B7B}"/>
              </a:ext>
            </a:extLst>
          </p:cNvPr>
          <p:cNvSpPr/>
          <p:nvPr userDrawn="1"/>
        </p:nvSpPr>
        <p:spPr>
          <a:xfrm>
            <a:off x="1588770" y="30861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27586E-6CC4-43CF-85A4-5F1DEBF538EE}"/>
              </a:ext>
            </a:extLst>
          </p:cNvPr>
          <p:cNvSpPr/>
          <p:nvPr userDrawn="1"/>
        </p:nvSpPr>
        <p:spPr>
          <a:xfrm>
            <a:off x="1588770" y="34290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A87086-44EB-4B15-9068-C89D4316CCC4}"/>
              </a:ext>
            </a:extLst>
          </p:cNvPr>
          <p:cNvSpPr/>
          <p:nvPr userDrawn="1"/>
        </p:nvSpPr>
        <p:spPr>
          <a:xfrm>
            <a:off x="1588770" y="37719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2DBA141-4D66-475C-A7A4-24D56F66EA01}"/>
              </a:ext>
            </a:extLst>
          </p:cNvPr>
          <p:cNvSpPr/>
          <p:nvPr userDrawn="1"/>
        </p:nvSpPr>
        <p:spPr>
          <a:xfrm>
            <a:off x="1588770" y="4114800"/>
            <a:ext cx="257175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236208B-40F2-466D-94DD-475C48CC33F1}"/>
              </a:ext>
            </a:extLst>
          </p:cNvPr>
          <p:cNvSpPr/>
          <p:nvPr userDrawn="1"/>
        </p:nvSpPr>
        <p:spPr>
          <a:xfrm>
            <a:off x="1588770" y="44577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5A7F399-568C-49DE-BEA4-F1693AC34329}"/>
              </a:ext>
            </a:extLst>
          </p:cNvPr>
          <p:cNvSpPr/>
          <p:nvPr userDrawn="1"/>
        </p:nvSpPr>
        <p:spPr>
          <a:xfrm>
            <a:off x="1588770" y="4800600"/>
            <a:ext cx="257175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004A9B4-FE61-456D-821E-17BBAF611724}"/>
              </a:ext>
            </a:extLst>
          </p:cNvPr>
          <p:cNvSpPr/>
          <p:nvPr userDrawn="1"/>
        </p:nvSpPr>
        <p:spPr>
          <a:xfrm>
            <a:off x="1588770" y="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E9149E0-1DA5-4D13-B672-D5D022B66892}"/>
              </a:ext>
            </a:extLst>
          </p:cNvPr>
          <p:cNvSpPr/>
          <p:nvPr userDrawn="1"/>
        </p:nvSpPr>
        <p:spPr>
          <a:xfrm>
            <a:off x="1588770" y="65151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34998EA-58DB-4394-B448-32D5476A0416}"/>
              </a:ext>
            </a:extLst>
          </p:cNvPr>
          <p:cNvSpPr/>
          <p:nvPr userDrawn="1"/>
        </p:nvSpPr>
        <p:spPr>
          <a:xfrm>
            <a:off x="1588770" y="342900"/>
            <a:ext cx="257175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0B7785-DD94-4481-9BE0-30321A1E5D4F}"/>
              </a:ext>
            </a:extLst>
          </p:cNvPr>
          <p:cNvSpPr/>
          <p:nvPr userDrawn="1"/>
        </p:nvSpPr>
        <p:spPr>
          <a:xfrm>
            <a:off x="1588770" y="51435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C5CA73DF-3F6B-4A8B-BC96-5F0E8816759D}"/>
              </a:ext>
            </a:extLst>
          </p:cNvPr>
          <p:cNvSpPr/>
          <p:nvPr userDrawn="1"/>
        </p:nvSpPr>
        <p:spPr>
          <a:xfrm>
            <a:off x="1588770" y="54864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256AF0A-DC14-4B8A-B41C-950B659F5248}"/>
              </a:ext>
            </a:extLst>
          </p:cNvPr>
          <p:cNvSpPr/>
          <p:nvPr userDrawn="1"/>
        </p:nvSpPr>
        <p:spPr>
          <a:xfrm>
            <a:off x="1588770" y="58293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35D68D2-7542-4F1E-923A-0C6C255A8566}"/>
              </a:ext>
            </a:extLst>
          </p:cNvPr>
          <p:cNvSpPr/>
          <p:nvPr userDrawn="1"/>
        </p:nvSpPr>
        <p:spPr>
          <a:xfrm>
            <a:off x="1588770" y="6172200"/>
            <a:ext cx="257175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0DD9ED3-7DCD-4E23-94F2-51C26D610A2B}"/>
              </a:ext>
            </a:extLst>
          </p:cNvPr>
          <p:cNvSpPr/>
          <p:nvPr userDrawn="1"/>
        </p:nvSpPr>
        <p:spPr>
          <a:xfrm>
            <a:off x="1588770" y="6858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7ED83BD-EB0D-46BD-A015-91554B991642}"/>
              </a:ext>
            </a:extLst>
          </p:cNvPr>
          <p:cNvSpPr/>
          <p:nvPr userDrawn="1"/>
        </p:nvSpPr>
        <p:spPr>
          <a:xfrm>
            <a:off x="1588770" y="10287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069C2404-050F-4EF9-B5FD-333059A9D6FA}"/>
              </a:ext>
            </a:extLst>
          </p:cNvPr>
          <p:cNvSpPr/>
          <p:nvPr userDrawn="1"/>
        </p:nvSpPr>
        <p:spPr>
          <a:xfrm>
            <a:off x="1588770" y="1714500"/>
            <a:ext cx="257175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4710FF2-3868-4BB0-AA0F-85DAD4623984}"/>
              </a:ext>
            </a:extLst>
          </p:cNvPr>
          <p:cNvSpPr/>
          <p:nvPr userDrawn="1"/>
        </p:nvSpPr>
        <p:spPr>
          <a:xfrm>
            <a:off x="1588770" y="2057400"/>
            <a:ext cx="257175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1600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38189" y="2931916"/>
            <a:ext cx="6858002" cy="994172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xmlns="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43200" y="4126230"/>
            <a:ext cx="54864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xmlns="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5057775" y="1899286"/>
            <a:ext cx="845344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xmlns="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4595" y="6356351"/>
            <a:ext cx="2032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7/13/20XX</a:t>
            </a:r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xmlns="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37317" y="6356351"/>
            <a:ext cx="1690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xmlns="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657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red-headed person with round glasses, blue scarf, against an orange background">
            <a:extLst>
              <a:ext uri="{FF2B5EF4-FFF2-40B4-BE49-F238E27FC236}">
                <a16:creationId xmlns:a16="http://schemas.microsoft.com/office/drawing/2014/main" xmlns="" id="{77C64309-2BFE-48CD-9B51-BEA1BC9F5D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515" r="12515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2DA2-02E0-4172-94FD-1700F4DB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3990157" cy="3744415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Сөйлеу таным процесі 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01CEDA-E0CE-4863-A93C-2A0FF412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4" y="4869160"/>
            <a:ext cx="3152776" cy="1328441"/>
          </a:xfrm>
        </p:spPr>
        <p:txBody>
          <a:bodyPr>
            <a:normAutofit/>
          </a:bodyPr>
          <a:lstStyle/>
          <a:p>
            <a:pPr algn="r"/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лекция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xmlns="" id="{24822E9B-38AE-4D9A-A018-54915C9BA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xmlns="" id="{441E9947-AF04-4491-A853-16ED82EE7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331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cap="none" dirty="0" smtClean="0">
                <a:latin typeface="Times New Roman" pitchFamily="18" charset="0"/>
                <a:cs typeface="Times New Roman" pitchFamily="18" charset="0"/>
              </a:rPr>
              <a:t>Сөйлеудің генезисі</a:t>
            </a:r>
            <a:endParaRPr lang="ru-RU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Тілдің шығуының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инстинкт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теориясының негізін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Макс Мюллер.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лука-вау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танымал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теориялардың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сөздің шығуы 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когнитивті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туғанынан бастап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акпараттарды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кабылдауға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өңдеуге кабілетті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мәселен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шығатын спонтанды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 творчествосы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бала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койған сұрактарына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каласың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k-KZ" sz="3200" b="1" cap="none" dirty="0" smtClean="0">
                <a:latin typeface="Times New Roman" pitchFamily="18" charset="0"/>
                <a:cs typeface="Times New Roman" pitchFamily="18" charset="0"/>
              </a:rPr>
              <a:t>Сөйлеудің заманауи зерттелінуі </a:t>
            </a:r>
            <a:endParaRPr lang="ru-RU" sz="3200" b="1" cap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411760" y="980728"/>
          <a:ext cx="4968552" cy="587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1A783-363D-4063-959E-81A50B59B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638189" y="2931916"/>
            <a:ext cx="6858002" cy="994172"/>
          </a:xfrm>
        </p:spPr>
        <p:txBody>
          <a:bodyPr>
            <a:norm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Ұсынылатын әдебиеттер: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6C893B-EBF0-409E-842E-417E0DC3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88640"/>
            <a:ext cx="6840760" cy="6192688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Ананьев Б.Г. Психология чувственного познания.-М.: Наука, 2001. – 280 с.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Гальперин П.Я. Лекции по психологии.-М., 2011.-400 с.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Бердібаева С.Қ. Таным субъектісі: танымдық процестер психологиясы.-А.: Қазақ университеті, 2008.-77 б.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Жақыпов С.М. Оқыту процесіндегі танымдық іс-әрекет психологиясы. (Оқу құралы) – Алматы: "Алла прима" ЖШС, 2008. – 216 б.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Когнитивная психология /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СПБ:  Питер, 2006. – 589 с. 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Носенко Э.Л.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Эмоциональное состояние и речь. Киев: Вища школа, 2005.-195с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Хохлова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 общение. Различие в речевом поведении мужчин и женщин. М.: Диалог - МГУ, 1999. — 23с.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Грайс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HP «Логика и разговор».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Исследования на пути слова. Кембридж, Массачусетс: Издательство Гарвардского университета, 1989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Даммит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Майкл. «Что такое теория смысла? (I)».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Море языка . Нью-Йорк, штат Нью-Йорк: Издательство Оксфордского университета, 1996,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и мышление: что люди умеют лучше всего».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Kosslyn &amp; Rosenberg, Psychology in Context , 3 / e. (Pearson, 2007).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F4FD7500-BAEF-4141-AC99-9B156246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37317" y="6356351"/>
            <a:ext cx="1690005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451ECB57-0389-48C5-A67F-93E0D2036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05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Жоспар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4162"/>
            <a:ext cx="7488832" cy="4525963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Сөйлеу таным процесі ретінде.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психологиялық зерттеудiң пәнi ретiнде. 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Ойды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тiл аркылы калыптастыру және тұжырымдау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Сөйлеудің психологиялық табиғаты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7776864" cy="46673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табиғаттан бағасы 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теңдесі жок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сөйлей алу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бакытына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сөйлеуді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үйренеміз,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есейе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 сөздеріне және басқа адамдардың сөздеріне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мән беріп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дауыс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интонацияларына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екпін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жасап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ренжіп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маған жаман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сөйледі немесе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куанып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жаксы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 айтты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мәз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іс-әрекеті аркылы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өзің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баскара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мінез-құлыкты реттей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Сөйлеу аркылы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адамдармен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карым-қатынасқа түседі, әлеуметтік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тәжірибелер жинайды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өмірін камтамасыз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тұжырымы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Сөйлеудің психологиялык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табиғатын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сөйлеу» деген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еңбегінде жақсы түсіндіріп кеткен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сөйлеуді тілдік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жанамаланған жүйе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аныктап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 барлык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психикалык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соның аркасында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өмір сүру камтылады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Выготскийдің пікірі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сөйлеудің санаға катысты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аффектінің арасындағы байланыс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С.Л. </a:t>
            </a:r>
            <a:r>
              <a:rPr lang="ru-RU" dirty="0" smtClean="0"/>
              <a:t>Рубинштейн </a:t>
            </a:r>
            <a:r>
              <a:rPr lang="ru-RU" dirty="0" err="1" smtClean="0"/>
              <a:t>тұжырымы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С.Л. </a:t>
            </a:r>
            <a:r>
              <a:rPr lang="ru-RU" dirty="0" err="1" smtClean="0"/>
              <a:t>Рубинштейннің </a:t>
            </a:r>
            <a:r>
              <a:rPr lang="ru-RU" dirty="0" err="1" smtClean="0"/>
              <a:t>айтуы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тұлға </a:t>
            </a:r>
            <a:r>
              <a:rPr lang="ru-RU" dirty="0" smtClean="0"/>
              <a:t>-  </a:t>
            </a:r>
            <a:r>
              <a:rPr lang="ru-RU" dirty="0" err="1" smtClean="0"/>
              <a:t>сөйлеу әрекетінің субъектісі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endParaRPr lang="ru-RU" dirty="0" smtClean="0"/>
          </a:p>
          <a:p>
            <a:r>
              <a:rPr lang="ru-RU" dirty="0" smtClean="0"/>
              <a:t>С.Л. Рубинштейн </a:t>
            </a:r>
            <a:r>
              <a:rPr lang="ru-RU" dirty="0" err="1" smtClean="0"/>
              <a:t>пікірінше</a:t>
            </a:r>
            <a:r>
              <a:rPr lang="ru-RU" dirty="0" smtClean="0"/>
              <a:t>, </a:t>
            </a:r>
            <a:r>
              <a:rPr lang="ru-RU" dirty="0" err="1" smtClean="0"/>
              <a:t>адамның негізгі</a:t>
            </a:r>
            <a:r>
              <a:rPr lang="ru-RU" dirty="0" smtClean="0"/>
              <a:t> </a:t>
            </a:r>
            <a:r>
              <a:rPr lang="ru-RU" dirty="0" err="1" smtClean="0"/>
              <a:t>іс-әрекеті </a:t>
            </a:r>
            <a:r>
              <a:rPr lang="ru-RU" dirty="0" smtClean="0"/>
              <a:t>- </a:t>
            </a:r>
            <a:r>
              <a:rPr lang="ru-RU" dirty="0" err="1" smtClean="0"/>
              <a:t>қарым-катынас</a:t>
            </a:r>
            <a:r>
              <a:rPr lang="ru-RU" dirty="0" smtClean="0"/>
              <a:t>, </a:t>
            </a:r>
            <a:r>
              <a:rPr lang="ru-RU" dirty="0" smtClean="0"/>
              <a:t>ал </a:t>
            </a:r>
            <a:r>
              <a:rPr lang="ru-RU" dirty="0" err="1" smtClean="0"/>
              <a:t>карым-катынас</a:t>
            </a:r>
            <a:r>
              <a:rPr lang="ru-RU" dirty="0" smtClean="0"/>
              <a:t> </a:t>
            </a:r>
            <a:r>
              <a:rPr lang="ru-RU" dirty="0" err="1" smtClean="0"/>
              <a:t>сөйлеу аркылы</a:t>
            </a:r>
            <a:r>
              <a:rPr lang="ru-RU" dirty="0" smtClean="0"/>
              <a:t> </a:t>
            </a:r>
            <a:r>
              <a:rPr lang="ru-RU" dirty="0" err="1" smtClean="0"/>
              <a:t>жүзеге асады</a:t>
            </a:r>
            <a:r>
              <a:rPr lang="ru-RU" dirty="0" smtClean="0"/>
              <a:t>, </a:t>
            </a:r>
            <a:r>
              <a:rPr lang="ru-RU" dirty="0" err="1" smtClean="0"/>
              <a:t>яғни сөйлеу дегеніміз</a:t>
            </a:r>
            <a:r>
              <a:rPr lang="ru-RU" dirty="0" smtClean="0"/>
              <a:t> </a:t>
            </a:r>
            <a:r>
              <a:rPr lang="ru-RU" dirty="0" err="1" smtClean="0"/>
              <a:t>тілді</a:t>
            </a:r>
            <a:r>
              <a:rPr lang="ru-RU" dirty="0" smtClean="0"/>
              <a:t> </a:t>
            </a:r>
            <a:r>
              <a:rPr lang="ru-RU" dirty="0" err="1" smtClean="0"/>
              <a:t>индивидуалды</a:t>
            </a:r>
            <a:r>
              <a:rPr lang="ru-RU" dirty="0" smtClean="0"/>
              <a:t> </a:t>
            </a:r>
            <a:r>
              <a:rPr lang="ru-RU" dirty="0" err="1" smtClean="0"/>
              <a:t>колдану</a:t>
            </a:r>
            <a:r>
              <a:rPr lang="ru-RU" dirty="0" smtClean="0"/>
              <a:t> </a:t>
            </a:r>
            <a:r>
              <a:rPr lang="ru-RU" dirty="0" err="1" smtClean="0"/>
              <a:t>актісі</a:t>
            </a:r>
            <a:r>
              <a:rPr lang="ru-RU" dirty="0" smtClean="0"/>
              <a:t>, </a:t>
            </a:r>
            <a:r>
              <a:rPr lang="ru-RU" dirty="0" err="1" smtClean="0"/>
              <a:t>карым-катынас</a:t>
            </a:r>
            <a:r>
              <a:rPr lang="ru-RU" dirty="0" smtClean="0"/>
              <a:t> </a:t>
            </a:r>
            <a:r>
              <a:rPr lang="ru-RU" dirty="0" err="1" smtClean="0"/>
              <a:t>процесінде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</a:t>
            </a:r>
            <a:r>
              <a:rPr lang="ru-RU" dirty="0" err="1" smtClean="0"/>
              <a:t>аркылы</a:t>
            </a:r>
            <a:r>
              <a:rPr lang="ru-RU" dirty="0" smtClean="0"/>
              <a:t> </a:t>
            </a:r>
            <a:r>
              <a:rPr lang="ru-RU" dirty="0" err="1" smtClean="0"/>
              <a:t>ойларды</a:t>
            </a:r>
            <a:r>
              <a:rPr lang="ru-RU" dirty="0" smtClean="0"/>
              <a:t>, </a:t>
            </a:r>
            <a:r>
              <a:rPr lang="ru-RU" dirty="0" err="1" smtClean="0"/>
              <a:t>сезімдерді</a:t>
            </a:r>
            <a:r>
              <a:rPr lang="ru-RU" dirty="0" smtClean="0"/>
              <a:t>, </a:t>
            </a:r>
            <a:r>
              <a:rPr lang="ru-RU" dirty="0" err="1" smtClean="0"/>
              <a:t>ерікті</a:t>
            </a:r>
            <a:r>
              <a:rPr lang="ru-RU" dirty="0" smtClean="0"/>
              <a:t> </a:t>
            </a:r>
            <a:r>
              <a:rPr lang="ru-RU" dirty="0" err="1" smtClean="0"/>
              <a:t>білдіру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Ойлау мен сөйлеудің өзара байланысы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Түсіну сөйлеудің ең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кезеңі, сөздің болатынын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айкындайды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констатациялайды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сөз коғамсыз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туындамайды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карым-катынаска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арналған әрі 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катынаста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туындайды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 әлеуметтік өнім.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яғни адамның киялдағы әңгімелесуі эмоциялы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сөйлеу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түсіндіріледі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Сөйлеудің негізгі</a:t>
            </a:r>
            <a:r>
              <a:rPr lang="ru-RU" b="1" dirty="0" smtClean="0"/>
              <a:t> </a:t>
            </a:r>
            <a:r>
              <a:rPr lang="ru-RU" b="1" dirty="0" err="1" smtClean="0"/>
              <a:t>функциялары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07704" y="1124744"/>
          <a:ext cx="61926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Сөйлеудің психологиялық теориялары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836712"/>
          <a:ext cx="8686800" cy="576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Сөйлеудің психофизиологиялык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табиғаты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Сөйлеудің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психофизиологиялык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табиғатын мидың аналитикалык-синтетикалык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іс-әрекеті құрайды.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және екінші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сигналдар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жүйесі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бар,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сигналдар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жүйесі сырткы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әлемді сезімдік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тануды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камтамасыз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Түйсінулер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кабылдау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сигналды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жүйе тілдік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белгілер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аркылы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болмысты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әлемді жалпылап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бейнелейді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911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Сөйлеу таным процесі ретінде </vt:lpstr>
      <vt:lpstr>Жоспар </vt:lpstr>
      <vt:lpstr>Сөйлеудің психологиялық табиғаты </vt:lpstr>
      <vt:lpstr>Л.С. Выготский тұжырымы</vt:lpstr>
      <vt:lpstr>С.Л. Рубинштейн тұжырымы</vt:lpstr>
      <vt:lpstr>Ойлау мен сөйлеудің өзара байланысы </vt:lpstr>
      <vt:lpstr>Сөйлеудің негізгі функциялары</vt:lpstr>
      <vt:lpstr>Сөйлеудің психологиялық теориялары </vt:lpstr>
      <vt:lpstr>Сөйлеудің психофизиологиялык табиғаты</vt:lpstr>
      <vt:lpstr>Сөйлеудің генезисі</vt:lpstr>
      <vt:lpstr>Сөйлеудің заманауи зерттелінуі </vt:lpstr>
      <vt:lpstr>Ұсынылатын әдебиеттер: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Сөйлеу таным процесі ретінде </dc:title>
  <dc:creator>ASUS</dc:creator>
  <cp:lastModifiedBy>ASUS</cp:lastModifiedBy>
  <cp:revision>15</cp:revision>
  <dcterms:created xsi:type="dcterms:W3CDTF">2023-06-08T18:17:04Z</dcterms:created>
  <dcterms:modified xsi:type="dcterms:W3CDTF">2023-06-08T20:04:49Z</dcterms:modified>
</cp:coreProperties>
</file>