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261" r:id="rId2"/>
    <p:sldId id="262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26C42-0AD7-42B2-B5D8-3A5A67EF03D6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FEED4-ED75-4912-BF12-9CFC39627D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571480"/>
            <a:ext cx="7929619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Евразийский национальный университет им. Л.Н. Гумилева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Республика Казахстан, г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smtClean="0">
                <a:latin typeface="Arial" panose="020B0604020202020204" pitchFamily="34" charset="0"/>
                <a:cs typeface="Arial" panose="020B0604020202020204" pitchFamily="34" charset="0"/>
              </a:rPr>
              <a:t>Астана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МУТАЛИЕВА ЛЯЙЛЯ МАРАТОВНА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кандидат экономических наук, профессор</a:t>
            </a:r>
          </a:p>
          <a:p>
            <a:pPr>
              <a:lnSpc>
                <a:spcPct val="150000"/>
              </a:lnSpc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mutalieva_leila@mail.ru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+7 701 723 6972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Проведите анализ новейших технологий в ресторанном бизнесе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G:\Л.М\Vergadering-foto-buren.d77.nl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214554"/>
            <a:ext cx="6143636" cy="34584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0166" y="1285860"/>
            <a:ext cx="7000924" cy="46434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Какие ключевые технологические инновации оказали наибольшее влияние на ресторанный бизнес в последние десятилетия?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Какие изменения в области технологий привели к эволюции моделей бизнеса в ресторанной индустрии?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 технологические решения помогают ресторанам оптимизировать процессы, связанные с управлением запасами и заказами?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 чем заключается роль цифрового маркетинга в развитии ресторанного бизнеса, и какие технологии используются для привлечения клиентов?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5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Какие преимущества и вызовы возникают при внедрении автоматизированных систем обслуживания в ресторанах?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6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 технологии влияют на взаимодействие с клиентами в ресторанном бизнесе, включая </a:t>
            </a:r>
            <a:r>
              <a:rPr lang="ru-RU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онлайн-бронирование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обратная связь и программы лояльности?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öhne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öhne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öhne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6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öhne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öhne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357166"/>
            <a:ext cx="7072362" cy="5000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Вопрос для обсуждения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3929066"/>
            <a:ext cx="5874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 встречи </a:t>
            </a:r>
          </a:p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следующей неделе</a:t>
            </a:r>
            <a:endParaRPr lang="ru-RU" sz="3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1214422"/>
            <a:ext cx="6072230" cy="37147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лекция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Исследование и анализ истории и влияния технологических инноваций на ресторанный бизнес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Теоретические аспекты применения новейших  инноваций в ресторанном бизнесе</a:t>
            </a:r>
            <a:br>
              <a:rPr lang="ru-RU" sz="2000" b="1" dirty="0" smtClean="0"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Сущность инновационных процессов</a:t>
            </a:r>
            <a:br>
              <a:rPr lang="ru-RU" sz="2000" b="1" dirty="0" smtClean="0">
                <a:latin typeface="Arial" pitchFamily="34" charset="0"/>
                <a:cs typeface="Arial" pitchFamily="34" charset="0"/>
              </a:rPr>
            </a:b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500174"/>
            <a:ext cx="8001056" cy="17859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Инновационный процесс - это процесс, охватывающий весь цикл преобразования научного знания, научных идей, открытий и изобретений в инновацию.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857628"/>
            <a:ext cx="8001056" cy="17859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Инновационный процесс - это процесс, охватывающий весь цикл преобразования научного знания, научных идей, открытий и изобретений в инновацию.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00042"/>
            <a:ext cx="7715304" cy="27146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Создатели инновации (новаторы) руководствуются такими критериями, как жизненный цикл изделия и экономическая эффективность.</a:t>
            </a:r>
          </a:p>
          <a:p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Их стратегия направлена на то, чтобы превзойти конкурентов, создав новшество, которое будет признано уникальным в определенной области.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56" y="3643314"/>
            <a:ext cx="4413503" cy="2717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00042"/>
            <a:ext cx="7358114" cy="23574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инновации в равной мере важны все три свойства: научно-техническая новизна, производственная применимость, коммерческая реализуемость. Отсутствие любого из них отрицательно сказывается на инновационном процессе.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3571876"/>
            <a:ext cx="6929486" cy="23574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Научно-технические инновации должны:</a:t>
            </a:r>
          </a:p>
          <a:p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а) обладать новизной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удовлетворять рыночному спросу и приносить прибыль производителю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357166"/>
            <a:ext cx="7643866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Распространение нововведений, как и их создание, является составной частью инновационного процесса.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5125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38" y="2714620"/>
            <a:ext cx="7308304" cy="3310757"/>
          </a:xfrm>
          <a:prstGeom prst="rect">
            <a:avLst/>
          </a:prstGeom>
          <a:ln>
            <a:noFill/>
          </a:ln>
          <a:effectLst>
            <a:reflection endPos="0" dist="50800" dir="5400000" sy="-100000" algn="bl" rotWithShape="0"/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357166"/>
            <a:ext cx="7572428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Особенности развития ресторанного бизнеса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500174"/>
            <a:ext cx="6858048" cy="23574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Ресторанный бизнес одна из современных перспективно развивающихся отраслей индустрии гостеприимства. Люди приходят в ресторан не только отведать изысканные блюда, но и отдохнуть, получить эстетическое удовольствие и просто пообщаться друг с другом.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52" y="4214818"/>
            <a:ext cx="6552728" cy="23375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500042"/>
            <a:ext cx="8072494" cy="19288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предприятий общественного питания большое значение имеет наличие так называемого "якоря", обеспечивающего постоянный поток клиентов, поскольку в основном конкуренция среди рестораторов идет за месторасположение, являющееся в данном бизнесе одним из ключевых конкурентных преимуществ.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60" y="3071810"/>
            <a:ext cx="5112568" cy="27252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357298"/>
            <a:ext cx="3571900" cy="5000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Одной из наиболее перспективных в плане инновационного управления отраслей сферы услуг является ресторанный бизнес. Для предприятий этой сферы недооценка инновационного управления в деятельности субъектов рыночной экономики привела к глубокому социально-экономическому кризису и снижению конкурентоспособности ресторанов.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kk-K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14290"/>
            <a:ext cx="5143536" cy="8572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Понятие инноваций в ресторанном бизнесе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42" y="1428736"/>
            <a:ext cx="3500462" cy="47149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Специфика ресторанного бизнеса, как отрасли сферы услуг, предполагает под инновациями не только улучшение качества жизни людей, но и грамотно выстроенные взаимоотношения с клиентами, грамотную маркетинговую политику и PR-стратегию, а также учет необходимости коммерциализации инновационных разработок.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466</Words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Теоретические аспекты применения новейших  инноваций в ресторанном бизнесе Сущность инновационных процессов </vt:lpstr>
      <vt:lpstr>Слайд 4</vt:lpstr>
      <vt:lpstr>Слайд 5</vt:lpstr>
      <vt:lpstr>Слайд 6</vt:lpstr>
      <vt:lpstr>Слайд 7</vt:lpstr>
      <vt:lpstr>Слайд 8</vt:lpstr>
      <vt:lpstr>Слайд 9</vt:lpstr>
      <vt:lpstr>Проведите анализ новейших технологий в ресторанном бизнесе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Жасулан-археология</dc:creator>
  <cp:lastModifiedBy>Жасулан-археология</cp:lastModifiedBy>
  <cp:revision>27</cp:revision>
  <dcterms:created xsi:type="dcterms:W3CDTF">2023-11-07T09:20:04Z</dcterms:created>
  <dcterms:modified xsi:type="dcterms:W3CDTF">2023-11-28T09:55:06Z</dcterms:modified>
</cp:coreProperties>
</file>