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7"/>
  </p:notesMasterIdLst>
  <p:sldIdLst>
    <p:sldId id="256" r:id="rId2"/>
    <p:sldId id="262" r:id="rId3"/>
    <p:sldId id="258" r:id="rId4"/>
    <p:sldId id="259" r:id="rId5"/>
    <p:sldId id="260" r:id="rId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0E561B2-C0CF-4110-8903-CB36627E2B1A}" type="doc">
      <dgm:prSet loTypeId="urn:microsoft.com/office/officeart/2005/8/layout/hList6" loCatId="list" qsTypeId="urn:microsoft.com/office/officeart/2005/8/quickstyle/simple1" qsCatId="simple" csTypeId="urn:microsoft.com/office/officeart/2005/8/colors/accent1_2" csCatId="accent1" phldr="1"/>
      <dgm:spPr/>
      <dgm:t>
        <a:bodyPr/>
        <a:lstStyle/>
        <a:p>
          <a:endParaRPr lang="ru-RU"/>
        </a:p>
      </dgm:t>
    </dgm:pt>
    <dgm:pt modelId="{97A5ECF4-338E-4D1E-8A54-79ABA5B1CB21}">
      <dgm:prSet phldrT="[Текст]"/>
      <dgm:spPr/>
      <dgm:t>
        <a:bodyPr/>
        <a:lstStyle/>
        <a:p>
          <a:r>
            <a:rPr lang="kk-KZ" b="1" i="1" dirty="0" smtClean="0">
              <a:latin typeface="Times New Roman" pitchFamily="18" charset="0"/>
              <a:cs typeface="Times New Roman" pitchFamily="18" charset="0"/>
            </a:rPr>
            <a:t>Дидактиканың міндеттері мен қызметтері</a:t>
          </a:r>
          <a:r>
            <a:rPr lang="kk-KZ" dirty="0" smtClean="0">
              <a:latin typeface="Times New Roman" pitchFamily="18" charset="0"/>
              <a:cs typeface="Times New Roman" pitchFamily="18" charset="0"/>
            </a:rPr>
            <a:t>:</a:t>
          </a:r>
          <a:endParaRPr lang="ru-RU" dirty="0">
            <a:latin typeface="Times New Roman" pitchFamily="18" charset="0"/>
            <a:cs typeface="Times New Roman" pitchFamily="18" charset="0"/>
          </a:endParaRPr>
        </a:p>
      </dgm:t>
    </dgm:pt>
    <dgm:pt modelId="{814EEAC4-05C7-4A8A-A5ED-C3AFE62E09A6}" type="parTrans" cxnId="{5C95026D-E06D-4F2A-9560-3E1F10D4FB8C}">
      <dgm:prSet/>
      <dgm:spPr/>
      <dgm:t>
        <a:bodyPr/>
        <a:lstStyle/>
        <a:p>
          <a:endParaRPr lang="ru-RU"/>
        </a:p>
      </dgm:t>
    </dgm:pt>
    <dgm:pt modelId="{3A0AA6DE-4E07-49FC-9806-CD670FBD07F3}" type="sibTrans" cxnId="{5C95026D-E06D-4F2A-9560-3E1F10D4FB8C}">
      <dgm:prSet/>
      <dgm:spPr/>
      <dgm:t>
        <a:bodyPr/>
        <a:lstStyle/>
        <a:p>
          <a:endParaRPr lang="ru-RU"/>
        </a:p>
      </dgm:t>
    </dgm:pt>
    <dgm:pt modelId="{81CB4B55-DA97-492C-9627-238D1FE3D81C}">
      <dgm:prSet phldrT="[Текст]"/>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en-US" dirty="0" smtClean="0">
              <a:latin typeface="Times New Roman" pitchFamily="18" charset="0"/>
              <a:cs typeface="Times New Roman" pitchFamily="18" charset="0"/>
            </a:rPr>
            <a:t>  </a:t>
          </a:r>
          <a:r>
            <a:rPr lang="kk-KZ" dirty="0" smtClean="0">
              <a:latin typeface="Times New Roman" pitchFamily="18" charset="0"/>
              <a:cs typeface="Times New Roman" pitchFamily="18" charset="0"/>
            </a:rPr>
            <a:t>оқыту үрдісін жетілдіріп ұйымдастыру, жаңа оқу жүйелерін, жаңа технологияларын құрастыру</a:t>
          </a:r>
          <a:endParaRPr lang="ru-RU" dirty="0" smtClean="0">
            <a:latin typeface="Times New Roman" pitchFamily="18" charset="0"/>
            <a:cs typeface="Times New Roman" pitchFamily="18" charset="0"/>
          </a:endParaRPr>
        </a:p>
        <a:p>
          <a:pPr defTabSz="1111250">
            <a:lnSpc>
              <a:spcPct val="90000"/>
            </a:lnSpc>
            <a:spcBef>
              <a:spcPct val="0"/>
            </a:spcBef>
            <a:spcAft>
              <a:spcPct val="35000"/>
            </a:spcAft>
          </a:pPr>
          <a:endParaRPr lang="ru-RU" dirty="0"/>
        </a:p>
      </dgm:t>
    </dgm:pt>
    <dgm:pt modelId="{6DF0BCBB-194C-4ACA-A5A2-44640AC0F52A}" type="parTrans" cxnId="{5D19B2CE-7EAD-4300-9CD2-8A1F94A8046D}">
      <dgm:prSet/>
      <dgm:spPr/>
      <dgm:t>
        <a:bodyPr/>
        <a:lstStyle/>
        <a:p>
          <a:endParaRPr lang="ru-RU"/>
        </a:p>
      </dgm:t>
    </dgm:pt>
    <dgm:pt modelId="{40D75003-56EC-4D10-835D-6157E010D02C}" type="sibTrans" cxnId="{5D19B2CE-7EAD-4300-9CD2-8A1F94A8046D}">
      <dgm:prSet/>
      <dgm:spPr/>
      <dgm:t>
        <a:bodyPr/>
        <a:lstStyle/>
        <a:p>
          <a:endParaRPr lang="ru-RU"/>
        </a:p>
      </dgm:t>
    </dgm:pt>
    <dgm:pt modelId="{168FE39B-D84D-411A-A86F-E1ECD378A48A}">
      <dgm:prSet phldrT="[Текст]"/>
      <dgm:spPr/>
      <dgm:t>
        <a:bodyPr/>
        <a:lstStyle/>
        <a:p>
          <a:r>
            <a:rPr lang="kk-KZ" dirty="0" smtClean="0">
              <a:latin typeface="Times New Roman" pitchFamily="18" charset="0"/>
              <a:cs typeface="Times New Roman" pitchFamily="18" charset="0"/>
            </a:rPr>
            <a:t>оқыту үрдісін және оның орындалу жағдайын сипаттау және түсіндіру;</a:t>
          </a:r>
          <a:endParaRPr lang="ru-RU" dirty="0" smtClean="0">
            <a:latin typeface="Times New Roman" pitchFamily="18" charset="0"/>
            <a:cs typeface="Times New Roman" pitchFamily="18" charset="0"/>
          </a:endParaRPr>
        </a:p>
      </dgm:t>
    </dgm:pt>
    <dgm:pt modelId="{AF14596C-4D4F-4797-8906-0446F56CCD43}" type="sibTrans" cxnId="{14F24027-87A0-41AC-AD6F-ADBE1928A142}">
      <dgm:prSet/>
      <dgm:spPr/>
      <dgm:t>
        <a:bodyPr/>
        <a:lstStyle/>
        <a:p>
          <a:endParaRPr lang="ru-RU"/>
        </a:p>
      </dgm:t>
    </dgm:pt>
    <dgm:pt modelId="{3A88689D-0B61-46B4-8C08-B97E2B27304E}" type="parTrans" cxnId="{14F24027-87A0-41AC-AD6F-ADBE1928A142}">
      <dgm:prSet/>
      <dgm:spPr/>
      <dgm:t>
        <a:bodyPr/>
        <a:lstStyle/>
        <a:p>
          <a:endParaRPr lang="ru-RU"/>
        </a:p>
      </dgm:t>
    </dgm:pt>
    <dgm:pt modelId="{F50559C4-D5C8-4E88-9200-BAA912B4B2BC}" type="pres">
      <dgm:prSet presAssocID="{30E561B2-C0CF-4110-8903-CB36627E2B1A}" presName="Name0" presStyleCnt="0">
        <dgm:presLayoutVars>
          <dgm:dir/>
          <dgm:resizeHandles val="exact"/>
        </dgm:presLayoutVars>
      </dgm:prSet>
      <dgm:spPr/>
      <dgm:t>
        <a:bodyPr/>
        <a:lstStyle/>
        <a:p>
          <a:endParaRPr lang="ru-RU"/>
        </a:p>
      </dgm:t>
    </dgm:pt>
    <dgm:pt modelId="{3ACE7840-614A-4AF0-9FE9-01F9E413F6B8}" type="pres">
      <dgm:prSet presAssocID="{97A5ECF4-338E-4D1E-8A54-79ABA5B1CB21}" presName="node" presStyleLbl="node1" presStyleIdx="0" presStyleCnt="1">
        <dgm:presLayoutVars>
          <dgm:bulletEnabled val="1"/>
        </dgm:presLayoutVars>
      </dgm:prSet>
      <dgm:spPr/>
      <dgm:t>
        <a:bodyPr/>
        <a:lstStyle/>
        <a:p>
          <a:endParaRPr lang="ru-RU"/>
        </a:p>
      </dgm:t>
    </dgm:pt>
  </dgm:ptLst>
  <dgm:cxnLst>
    <dgm:cxn modelId="{C23EC90C-E76E-4043-85CF-1AC7231C7675}" type="presOf" srcId="{30E561B2-C0CF-4110-8903-CB36627E2B1A}" destId="{F50559C4-D5C8-4E88-9200-BAA912B4B2BC}" srcOrd="0" destOrd="0" presId="urn:microsoft.com/office/officeart/2005/8/layout/hList6"/>
    <dgm:cxn modelId="{14F24027-87A0-41AC-AD6F-ADBE1928A142}" srcId="{97A5ECF4-338E-4D1E-8A54-79ABA5B1CB21}" destId="{168FE39B-D84D-411A-A86F-E1ECD378A48A}" srcOrd="0" destOrd="0" parTransId="{3A88689D-0B61-46B4-8C08-B97E2B27304E}" sibTransId="{AF14596C-4D4F-4797-8906-0446F56CCD43}"/>
    <dgm:cxn modelId="{5C95026D-E06D-4F2A-9560-3E1F10D4FB8C}" srcId="{30E561B2-C0CF-4110-8903-CB36627E2B1A}" destId="{97A5ECF4-338E-4D1E-8A54-79ABA5B1CB21}" srcOrd="0" destOrd="0" parTransId="{814EEAC4-05C7-4A8A-A5ED-C3AFE62E09A6}" sibTransId="{3A0AA6DE-4E07-49FC-9806-CD670FBD07F3}"/>
    <dgm:cxn modelId="{5D19B2CE-7EAD-4300-9CD2-8A1F94A8046D}" srcId="{97A5ECF4-338E-4D1E-8A54-79ABA5B1CB21}" destId="{81CB4B55-DA97-492C-9627-238D1FE3D81C}" srcOrd="1" destOrd="0" parTransId="{6DF0BCBB-194C-4ACA-A5A2-44640AC0F52A}" sibTransId="{40D75003-56EC-4D10-835D-6157E010D02C}"/>
    <dgm:cxn modelId="{3444FD63-2A85-4EC4-8135-39A97E87FACB}" type="presOf" srcId="{168FE39B-D84D-411A-A86F-E1ECD378A48A}" destId="{3ACE7840-614A-4AF0-9FE9-01F9E413F6B8}" srcOrd="0" destOrd="1" presId="urn:microsoft.com/office/officeart/2005/8/layout/hList6"/>
    <dgm:cxn modelId="{90079C0D-3AA2-4361-8734-E71F1AF6E0D6}" type="presOf" srcId="{81CB4B55-DA97-492C-9627-238D1FE3D81C}" destId="{3ACE7840-614A-4AF0-9FE9-01F9E413F6B8}" srcOrd="0" destOrd="2" presId="urn:microsoft.com/office/officeart/2005/8/layout/hList6"/>
    <dgm:cxn modelId="{D36FCDD1-8E61-458B-AAF5-6444DE467619}" type="presOf" srcId="{97A5ECF4-338E-4D1E-8A54-79ABA5B1CB21}" destId="{3ACE7840-614A-4AF0-9FE9-01F9E413F6B8}" srcOrd="0" destOrd="0" presId="urn:microsoft.com/office/officeart/2005/8/layout/hList6"/>
    <dgm:cxn modelId="{A44A9F39-D0F7-44EE-9402-301BB450B9DA}" type="presParOf" srcId="{F50559C4-D5C8-4E88-9200-BAA912B4B2BC}" destId="{3ACE7840-614A-4AF0-9FE9-01F9E413F6B8}" srcOrd="0"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947F527-69CE-46D7-AE9E-962D34187609}" type="doc">
      <dgm:prSet loTypeId="urn:microsoft.com/office/officeart/2008/layout/HorizontalMultiLevelHierarchy" loCatId="hierarchy" qsTypeId="urn:microsoft.com/office/officeart/2005/8/quickstyle/simple1" qsCatId="simple" csTypeId="urn:microsoft.com/office/officeart/2005/8/colors/accent1_2" csCatId="accent1" phldr="1"/>
      <dgm:spPr/>
      <dgm:t>
        <a:bodyPr/>
        <a:lstStyle/>
        <a:p>
          <a:endParaRPr lang="ru-RU"/>
        </a:p>
      </dgm:t>
    </dgm:pt>
    <dgm:pt modelId="{F102656C-847E-4DE6-8D3E-365C8C023973}">
      <dgm:prSet phldrT="[Текст]" custT="1"/>
      <dgm:spPr/>
      <dgm:t>
        <a:bodyPr/>
        <a:lstStyle/>
        <a:p>
          <a:r>
            <a:rPr lang="kk-KZ" sz="1600" dirty="0" smtClean="0">
              <a:latin typeface="Times New Roman" pitchFamily="18" charset="0"/>
              <a:cs typeface="Times New Roman" pitchFamily="18" charset="0"/>
            </a:rPr>
            <a:t>Дидактика ғылым ретінде мына мәселелерді қарастырады:</a:t>
          </a:r>
          <a:endParaRPr lang="ru-RU" sz="1600" dirty="0">
            <a:latin typeface="Times New Roman" pitchFamily="18" charset="0"/>
            <a:cs typeface="Times New Roman" pitchFamily="18" charset="0"/>
          </a:endParaRPr>
        </a:p>
      </dgm:t>
    </dgm:pt>
    <dgm:pt modelId="{EF15109E-0ED8-4D68-8138-8D56EF09643B}" type="parTrans" cxnId="{DB5D7570-8E06-4ADD-8D0A-10D4ADD286D5}">
      <dgm:prSet/>
      <dgm:spPr/>
      <dgm:t>
        <a:bodyPr/>
        <a:lstStyle/>
        <a:p>
          <a:endParaRPr lang="ru-RU"/>
        </a:p>
      </dgm:t>
    </dgm:pt>
    <dgm:pt modelId="{F3C23128-B74C-4F0B-8AA2-D339619E90D9}" type="sibTrans" cxnId="{DB5D7570-8E06-4ADD-8D0A-10D4ADD286D5}">
      <dgm:prSet/>
      <dgm:spPr/>
      <dgm:t>
        <a:bodyPr/>
        <a:lstStyle/>
        <a:p>
          <a:endParaRPr lang="ru-RU"/>
        </a:p>
      </dgm:t>
    </dgm:pt>
    <dgm:pt modelId="{3EA9AE73-61F7-4251-8019-80DCBDDD621F}">
      <dgm:prSet custT="1">
        <dgm:style>
          <a:lnRef idx="2">
            <a:schemeClr val="accent1"/>
          </a:lnRef>
          <a:fillRef idx="1">
            <a:schemeClr val="lt1"/>
          </a:fillRef>
          <a:effectRef idx="0">
            <a:schemeClr val="accent1"/>
          </a:effectRef>
          <a:fontRef idx="minor">
            <a:schemeClr val="dk1"/>
          </a:fontRef>
        </dgm:style>
      </dgm:prSet>
      <dgm:spPr/>
      <dgm:t>
        <a:bodyPr/>
        <a:lstStyle/>
        <a:p>
          <a:r>
            <a:rPr lang="kk-KZ" sz="1600" i="1" dirty="0" smtClean="0">
              <a:latin typeface="Times New Roman" pitchFamily="18" charset="0"/>
              <a:cs typeface="Times New Roman" pitchFamily="18" charset="0"/>
            </a:rPr>
            <a:t>Не үшін оқытамыз (оқыту мен білім берудің мақсаты)?</a:t>
          </a:r>
          <a:endParaRPr lang="ru-RU" sz="1600" dirty="0">
            <a:latin typeface="Times New Roman" pitchFamily="18" charset="0"/>
            <a:cs typeface="Times New Roman" pitchFamily="18" charset="0"/>
          </a:endParaRPr>
        </a:p>
      </dgm:t>
    </dgm:pt>
    <dgm:pt modelId="{EFE7175C-1FE7-4A38-A9C7-FA4C91CB14FD}" type="parTrans" cxnId="{FF891A0F-1ED5-4BC1-ACB9-26B4F26522F9}">
      <dgm:prSet/>
      <dgm:spPr/>
      <dgm:t>
        <a:bodyPr/>
        <a:lstStyle/>
        <a:p>
          <a:endParaRPr lang="ru-RU"/>
        </a:p>
      </dgm:t>
    </dgm:pt>
    <dgm:pt modelId="{58772B3D-A041-4354-B2B4-A8DDDB32F41A}" type="sibTrans" cxnId="{FF891A0F-1ED5-4BC1-ACB9-26B4F26522F9}">
      <dgm:prSet/>
      <dgm:spPr/>
      <dgm:t>
        <a:bodyPr/>
        <a:lstStyle/>
        <a:p>
          <a:endParaRPr lang="ru-RU"/>
        </a:p>
      </dgm:t>
    </dgm:pt>
    <dgm:pt modelId="{5FBC4C31-B46A-431D-A9AC-CEB82145ED92}">
      <dgm:prSet custT="1">
        <dgm:style>
          <a:lnRef idx="2">
            <a:schemeClr val="accent1"/>
          </a:lnRef>
          <a:fillRef idx="1">
            <a:schemeClr val="lt1"/>
          </a:fillRef>
          <a:effectRef idx="0">
            <a:schemeClr val="accent1"/>
          </a:effectRef>
          <a:fontRef idx="minor">
            <a:schemeClr val="dk1"/>
          </a:fontRef>
        </dgm:style>
      </dgm:prSet>
      <dgm:spPr/>
      <dgm:t>
        <a:bodyPr/>
        <a:lstStyle/>
        <a:p>
          <a:r>
            <a:rPr lang="kk-KZ" sz="1600" i="1" dirty="0" smtClean="0">
              <a:latin typeface="Times New Roman" pitchFamily="18" charset="0"/>
              <a:cs typeface="Times New Roman" pitchFamily="18" charset="0"/>
            </a:rPr>
            <a:t>Кімді оқытамыз (оқыту субьектілері)?</a:t>
          </a:r>
          <a:endParaRPr lang="ru-RU" sz="1600" dirty="0">
            <a:latin typeface="Times New Roman" pitchFamily="18" charset="0"/>
            <a:cs typeface="Times New Roman" pitchFamily="18" charset="0"/>
          </a:endParaRPr>
        </a:p>
      </dgm:t>
    </dgm:pt>
    <dgm:pt modelId="{55AF42A8-BC67-4721-8F85-7D1E1C8B2246}" type="parTrans" cxnId="{CED57EDF-B79A-4649-9B76-8E628CC6697F}">
      <dgm:prSet/>
      <dgm:spPr/>
      <dgm:t>
        <a:bodyPr/>
        <a:lstStyle/>
        <a:p>
          <a:endParaRPr lang="ru-RU"/>
        </a:p>
      </dgm:t>
    </dgm:pt>
    <dgm:pt modelId="{C106EA3D-591C-48FA-8B8B-03515D5A360E}" type="sibTrans" cxnId="{CED57EDF-B79A-4649-9B76-8E628CC6697F}">
      <dgm:prSet/>
      <dgm:spPr/>
      <dgm:t>
        <a:bodyPr/>
        <a:lstStyle/>
        <a:p>
          <a:endParaRPr lang="ru-RU"/>
        </a:p>
      </dgm:t>
    </dgm:pt>
    <dgm:pt modelId="{F2D0D61F-A641-4D36-8CBC-7372932939C1}">
      <dgm:prSet custT="1">
        <dgm:style>
          <a:lnRef idx="2">
            <a:schemeClr val="accent1"/>
          </a:lnRef>
          <a:fillRef idx="1">
            <a:schemeClr val="lt1"/>
          </a:fillRef>
          <a:effectRef idx="0">
            <a:schemeClr val="accent1"/>
          </a:effectRef>
          <a:fontRef idx="minor">
            <a:schemeClr val="dk1"/>
          </a:fontRef>
        </dgm:style>
      </dgm:prSet>
      <dgm:spPr/>
      <dgm:t>
        <a:bodyPr/>
        <a:lstStyle/>
        <a:p>
          <a:r>
            <a:rPr lang="kk-KZ" sz="1600" i="1" dirty="0" smtClean="0">
              <a:latin typeface="Times New Roman" pitchFamily="18" charset="0"/>
              <a:cs typeface="Times New Roman" pitchFamily="18" charset="0"/>
            </a:rPr>
            <a:t>Оқытудың қандай стратегиялары тиімді (оқыту принциптері)?</a:t>
          </a:r>
          <a:endParaRPr lang="ru-RU" sz="1600" dirty="0">
            <a:latin typeface="Times New Roman" pitchFamily="18" charset="0"/>
            <a:cs typeface="Times New Roman" pitchFamily="18" charset="0"/>
          </a:endParaRPr>
        </a:p>
      </dgm:t>
    </dgm:pt>
    <dgm:pt modelId="{3C6E15BA-F679-4550-B875-D3A0C81B0FC6}" type="parTrans" cxnId="{4AC16065-F056-4C4D-888D-66FB17C77938}">
      <dgm:prSet/>
      <dgm:spPr/>
      <dgm:t>
        <a:bodyPr/>
        <a:lstStyle/>
        <a:p>
          <a:endParaRPr lang="ru-RU"/>
        </a:p>
      </dgm:t>
    </dgm:pt>
    <dgm:pt modelId="{0FC3C258-0394-44E9-9C59-781AC3E6F570}" type="sibTrans" cxnId="{4AC16065-F056-4C4D-888D-66FB17C77938}">
      <dgm:prSet/>
      <dgm:spPr/>
      <dgm:t>
        <a:bodyPr/>
        <a:lstStyle/>
        <a:p>
          <a:endParaRPr lang="ru-RU"/>
        </a:p>
      </dgm:t>
    </dgm:pt>
    <dgm:pt modelId="{F803283E-B509-4785-B63B-EDCEFA25CDE7}">
      <dgm:prSet custT="1">
        <dgm:style>
          <a:lnRef idx="2">
            <a:schemeClr val="accent1"/>
          </a:lnRef>
          <a:fillRef idx="1">
            <a:schemeClr val="lt1"/>
          </a:fillRef>
          <a:effectRef idx="0">
            <a:schemeClr val="accent1"/>
          </a:effectRef>
          <a:fontRef idx="minor">
            <a:schemeClr val="dk1"/>
          </a:fontRef>
        </dgm:style>
      </dgm:prSet>
      <dgm:spPr/>
      <dgm:t>
        <a:bodyPr/>
        <a:lstStyle/>
        <a:p>
          <a:r>
            <a:rPr lang="kk-KZ" sz="1600" i="1" dirty="0" smtClean="0">
              <a:latin typeface="Times New Roman" pitchFamily="18" charset="0"/>
              <a:cs typeface="Times New Roman" pitchFamily="18" charset="0"/>
            </a:rPr>
            <a:t>Неге оқытамыз (білім беру, оқыту мазмұны)?</a:t>
          </a:r>
          <a:endParaRPr lang="ru-RU" sz="1600" dirty="0">
            <a:latin typeface="Times New Roman" pitchFamily="18" charset="0"/>
            <a:cs typeface="Times New Roman" pitchFamily="18" charset="0"/>
          </a:endParaRPr>
        </a:p>
      </dgm:t>
    </dgm:pt>
    <dgm:pt modelId="{16BA331D-2B75-4EE5-AD40-588A5C5EAEFB}" type="parTrans" cxnId="{5E21D160-547C-4E4B-9D02-C45CD5C0FC76}">
      <dgm:prSet/>
      <dgm:spPr/>
      <dgm:t>
        <a:bodyPr/>
        <a:lstStyle/>
        <a:p>
          <a:endParaRPr lang="ru-RU"/>
        </a:p>
      </dgm:t>
    </dgm:pt>
    <dgm:pt modelId="{9DF39739-1E5C-4E3A-8494-756A1CEB502F}" type="sibTrans" cxnId="{5E21D160-547C-4E4B-9D02-C45CD5C0FC76}">
      <dgm:prSet/>
      <dgm:spPr/>
      <dgm:t>
        <a:bodyPr/>
        <a:lstStyle/>
        <a:p>
          <a:endParaRPr lang="ru-RU"/>
        </a:p>
      </dgm:t>
    </dgm:pt>
    <dgm:pt modelId="{5B7494F3-0B9D-41B0-9266-24886A04FB21}">
      <dgm:prSet custT="1">
        <dgm:style>
          <a:lnRef idx="2">
            <a:schemeClr val="accent1"/>
          </a:lnRef>
          <a:fillRef idx="1">
            <a:schemeClr val="lt1"/>
          </a:fillRef>
          <a:effectRef idx="0">
            <a:schemeClr val="accent1"/>
          </a:effectRef>
          <a:fontRef idx="minor">
            <a:schemeClr val="dk1"/>
          </a:fontRef>
        </dgm:style>
      </dgm:prSet>
      <dgm:spPr/>
      <dgm:t>
        <a:bodyPr/>
        <a:lstStyle/>
        <a:p>
          <a:r>
            <a:rPr lang="kk-KZ" sz="1600" i="1" dirty="0" smtClean="0">
              <a:latin typeface="Times New Roman" pitchFamily="18" charset="0"/>
              <a:cs typeface="Times New Roman" pitchFamily="18" charset="0"/>
            </a:rPr>
            <a:t>Оқытуды қалай ұйымдастырамыз (оқытуды ұйымдастыру формасы)?</a:t>
          </a:r>
          <a:endParaRPr lang="ru-RU" sz="1600" dirty="0">
            <a:latin typeface="Times New Roman" pitchFamily="18" charset="0"/>
            <a:cs typeface="Times New Roman" pitchFamily="18" charset="0"/>
          </a:endParaRPr>
        </a:p>
      </dgm:t>
    </dgm:pt>
    <dgm:pt modelId="{477DBC33-7368-4756-ACF7-E597E87DBF28}" type="parTrans" cxnId="{3BFAF68F-3718-43D8-8537-4CFEDC38BEC6}">
      <dgm:prSet/>
      <dgm:spPr/>
      <dgm:t>
        <a:bodyPr/>
        <a:lstStyle/>
        <a:p>
          <a:endParaRPr lang="ru-RU"/>
        </a:p>
      </dgm:t>
    </dgm:pt>
    <dgm:pt modelId="{6DB4CE46-C4C9-42F0-9E94-CFF93B8E4627}" type="sibTrans" cxnId="{3BFAF68F-3718-43D8-8537-4CFEDC38BEC6}">
      <dgm:prSet/>
      <dgm:spPr/>
      <dgm:t>
        <a:bodyPr/>
        <a:lstStyle/>
        <a:p>
          <a:endParaRPr lang="ru-RU"/>
        </a:p>
      </dgm:t>
    </dgm:pt>
    <dgm:pt modelId="{576BEF01-D715-441C-AF4F-EF905C6AD1DA}">
      <dgm:prSet custT="1">
        <dgm:style>
          <a:lnRef idx="2">
            <a:schemeClr val="accent1"/>
          </a:lnRef>
          <a:fillRef idx="1">
            <a:schemeClr val="lt1"/>
          </a:fillRef>
          <a:effectRef idx="0">
            <a:schemeClr val="accent1"/>
          </a:effectRef>
          <a:fontRef idx="minor">
            <a:schemeClr val="dk1"/>
          </a:fontRef>
        </dgm:style>
      </dgm:prSet>
      <dgm:spPr/>
      <dgm:t>
        <a:bodyPr/>
        <a:lstStyle/>
        <a:p>
          <a:r>
            <a:rPr lang="kk-KZ" sz="1600" i="1" dirty="0" smtClean="0">
              <a:latin typeface="Times New Roman" pitchFamily="18" charset="0"/>
              <a:cs typeface="Times New Roman" pitchFamily="18" charset="0"/>
            </a:rPr>
            <a:t>Оқытуға қандай құралдар қажет (оқулықтар, оқу құралдары, компьютерлік бағдарламалар, т.б.)?</a:t>
          </a:r>
          <a:endParaRPr lang="ru-RU" sz="1600" dirty="0">
            <a:latin typeface="Times New Roman" pitchFamily="18" charset="0"/>
            <a:cs typeface="Times New Roman" pitchFamily="18" charset="0"/>
          </a:endParaRPr>
        </a:p>
      </dgm:t>
    </dgm:pt>
    <dgm:pt modelId="{5789F687-0795-47CB-A1AA-0D1EBE7650DD}" type="parTrans" cxnId="{700FFBC2-FB9E-4995-A3FB-4A2CA6B3DD53}">
      <dgm:prSet/>
      <dgm:spPr/>
      <dgm:t>
        <a:bodyPr/>
        <a:lstStyle/>
        <a:p>
          <a:endParaRPr lang="ru-RU"/>
        </a:p>
      </dgm:t>
    </dgm:pt>
    <dgm:pt modelId="{A07B616B-CE18-4A23-8322-581C62B6FBDD}" type="sibTrans" cxnId="{700FFBC2-FB9E-4995-A3FB-4A2CA6B3DD53}">
      <dgm:prSet/>
      <dgm:spPr/>
      <dgm:t>
        <a:bodyPr/>
        <a:lstStyle/>
        <a:p>
          <a:endParaRPr lang="ru-RU"/>
        </a:p>
      </dgm:t>
    </dgm:pt>
    <dgm:pt modelId="{97F5E4ED-5309-481D-BB00-716BF5E643A0}">
      <dgm:prSet custT="1">
        <dgm:style>
          <a:lnRef idx="2">
            <a:schemeClr val="accent1"/>
          </a:lnRef>
          <a:fillRef idx="1">
            <a:schemeClr val="lt1"/>
          </a:fillRef>
          <a:effectRef idx="0">
            <a:schemeClr val="accent1"/>
          </a:effectRef>
          <a:fontRef idx="minor">
            <a:schemeClr val="dk1"/>
          </a:fontRef>
        </dgm:style>
      </dgm:prSet>
      <dgm:spPr/>
      <dgm:t>
        <a:bodyPr/>
        <a:lstStyle/>
        <a:p>
          <a:r>
            <a:rPr lang="kk-KZ" sz="1600" i="1" dirty="0" smtClean="0">
              <a:latin typeface="Times New Roman" pitchFamily="18" charset="0"/>
              <a:cs typeface="Times New Roman" pitchFamily="18" charset="0"/>
            </a:rPr>
            <a:t>Оқыту нәтижесінде неге қол жеткіземіз (оқыту нәтижесін сипаттайтын көрсеткіштер мен нәтижелер)?</a:t>
          </a:r>
          <a:endParaRPr lang="ru-RU" sz="1600" dirty="0">
            <a:latin typeface="Times New Roman" pitchFamily="18" charset="0"/>
            <a:cs typeface="Times New Roman" pitchFamily="18" charset="0"/>
          </a:endParaRPr>
        </a:p>
      </dgm:t>
    </dgm:pt>
    <dgm:pt modelId="{5E3071B9-6636-413F-8D5C-6978CAF602B1}" type="parTrans" cxnId="{06886D57-D6CA-4EE7-9812-175E3FFC5DE9}">
      <dgm:prSet/>
      <dgm:spPr/>
      <dgm:t>
        <a:bodyPr/>
        <a:lstStyle/>
        <a:p>
          <a:endParaRPr lang="ru-RU"/>
        </a:p>
      </dgm:t>
    </dgm:pt>
    <dgm:pt modelId="{144A7AC2-6987-4E7F-AD62-B6EB1E0EBB1D}" type="sibTrans" cxnId="{06886D57-D6CA-4EE7-9812-175E3FFC5DE9}">
      <dgm:prSet/>
      <dgm:spPr/>
      <dgm:t>
        <a:bodyPr/>
        <a:lstStyle/>
        <a:p>
          <a:endParaRPr lang="ru-RU"/>
        </a:p>
      </dgm:t>
    </dgm:pt>
    <dgm:pt modelId="{560B6D3F-AF65-4825-9D9C-47BEF81338B5}">
      <dgm:prSet custT="1">
        <dgm:style>
          <a:lnRef idx="2">
            <a:schemeClr val="accent1"/>
          </a:lnRef>
          <a:fillRef idx="1">
            <a:schemeClr val="lt1"/>
          </a:fillRef>
          <a:effectRef idx="0">
            <a:schemeClr val="accent1"/>
          </a:effectRef>
          <a:fontRef idx="minor">
            <a:schemeClr val="dk1"/>
          </a:fontRef>
        </dgm:style>
      </dgm:prSet>
      <dgm:spPr/>
      <dgm:t>
        <a:bodyPr/>
        <a:lstStyle/>
        <a:p>
          <a:r>
            <a:rPr lang="kk-KZ" sz="1600" i="1" dirty="0" smtClean="0">
              <a:latin typeface="Times New Roman" pitchFamily="18" charset="0"/>
              <a:cs typeface="Times New Roman" pitchFamily="18" charset="0"/>
            </a:rPr>
            <a:t>Оқыту нәтижелерін қалай бақылауға және бағалауға болады(оқыту нәтижелерін бақылау, бағалау әдістері)?</a:t>
          </a:r>
          <a:endParaRPr lang="ru-RU" sz="1600" dirty="0">
            <a:latin typeface="Times New Roman" pitchFamily="18" charset="0"/>
            <a:cs typeface="Times New Roman" pitchFamily="18" charset="0"/>
          </a:endParaRPr>
        </a:p>
      </dgm:t>
    </dgm:pt>
    <dgm:pt modelId="{71B3E774-C027-45F0-AD23-CB40EB61DBA6}" type="parTrans" cxnId="{070AE79F-6CCC-496E-9284-88F88AD7E056}">
      <dgm:prSet/>
      <dgm:spPr/>
      <dgm:t>
        <a:bodyPr/>
        <a:lstStyle/>
        <a:p>
          <a:endParaRPr lang="ru-RU"/>
        </a:p>
      </dgm:t>
    </dgm:pt>
    <dgm:pt modelId="{BEE63774-D1A8-4983-854C-A46B7CC65F9D}" type="sibTrans" cxnId="{070AE79F-6CCC-496E-9284-88F88AD7E056}">
      <dgm:prSet/>
      <dgm:spPr/>
      <dgm:t>
        <a:bodyPr/>
        <a:lstStyle/>
        <a:p>
          <a:endParaRPr lang="ru-RU"/>
        </a:p>
      </dgm:t>
    </dgm:pt>
    <dgm:pt modelId="{59FA938C-8359-4A64-A6F0-4A16E1CE44A1}" type="pres">
      <dgm:prSet presAssocID="{6947F527-69CE-46D7-AE9E-962D34187609}" presName="Name0" presStyleCnt="0">
        <dgm:presLayoutVars>
          <dgm:chPref val="1"/>
          <dgm:dir/>
          <dgm:animOne val="branch"/>
          <dgm:animLvl val="lvl"/>
          <dgm:resizeHandles val="exact"/>
        </dgm:presLayoutVars>
      </dgm:prSet>
      <dgm:spPr/>
      <dgm:t>
        <a:bodyPr/>
        <a:lstStyle/>
        <a:p>
          <a:endParaRPr lang="ru-RU"/>
        </a:p>
      </dgm:t>
    </dgm:pt>
    <dgm:pt modelId="{B1F4F605-7564-490B-988D-4869768BA9EB}" type="pres">
      <dgm:prSet presAssocID="{F102656C-847E-4DE6-8D3E-365C8C023973}" presName="root1" presStyleCnt="0"/>
      <dgm:spPr/>
    </dgm:pt>
    <dgm:pt modelId="{0CE2039F-AC05-48CB-B1F2-94098A859863}" type="pres">
      <dgm:prSet presAssocID="{F102656C-847E-4DE6-8D3E-365C8C023973}" presName="LevelOneTextNode" presStyleLbl="node0" presStyleIdx="0" presStyleCnt="1" custFlipVert="1" custScaleX="206397" custScaleY="143482">
        <dgm:presLayoutVars>
          <dgm:chPref val="3"/>
        </dgm:presLayoutVars>
      </dgm:prSet>
      <dgm:spPr/>
      <dgm:t>
        <a:bodyPr/>
        <a:lstStyle/>
        <a:p>
          <a:endParaRPr lang="ru-RU"/>
        </a:p>
      </dgm:t>
    </dgm:pt>
    <dgm:pt modelId="{728F3E6F-8EA7-4D19-9120-3F38DDD5A1C6}" type="pres">
      <dgm:prSet presAssocID="{F102656C-847E-4DE6-8D3E-365C8C023973}" presName="level2hierChild" presStyleCnt="0"/>
      <dgm:spPr/>
    </dgm:pt>
    <dgm:pt modelId="{1142CD3E-55C7-4F5D-A745-D696381DA6B6}" type="pres">
      <dgm:prSet presAssocID="{EFE7175C-1FE7-4A38-A9C7-FA4C91CB14FD}" presName="conn2-1" presStyleLbl="parChTrans1D2" presStyleIdx="0" presStyleCnt="8"/>
      <dgm:spPr/>
      <dgm:t>
        <a:bodyPr/>
        <a:lstStyle/>
        <a:p>
          <a:endParaRPr lang="ru-RU"/>
        </a:p>
      </dgm:t>
    </dgm:pt>
    <dgm:pt modelId="{C36CDB7B-444A-4218-B3DD-866D362038F5}" type="pres">
      <dgm:prSet presAssocID="{EFE7175C-1FE7-4A38-A9C7-FA4C91CB14FD}" presName="connTx" presStyleLbl="parChTrans1D2" presStyleIdx="0" presStyleCnt="8"/>
      <dgm:spPr/>
      <dgm:t>
        <a:bodyPr/>
        <a:lstStyle/>
        <a:p>
          <a:endParaRPr lang="ru-RU"/>
        </a:p>
      </dgm:t>
    </dgm:pt>
    <dgm:pt modelId="{0D1903CE-BF52-4F15-9993-45EE52B1FD53}" type="pres">
      <dgm:prSet presAssocID="{3EA9AE73-61F7-4251-8019-80DCBDDD621F}" presName="root2" presStyleCnt="0"/>
      <dgm:spPr/>
    </dgm:pt>
    <dgm:pt modelId="{B54D9865-C0A0-47B2-91B2-FE0C025E0CD3}" type="pres">
      <dgm:prSet presAssocID="{3EA9AE73-61F7-4251-8019-80DCBDDD621F}" presName="LevelTwoTextNode" presStyleLbl="node2" presStyleIdx="0" presStyleCnt="8" custScaleX="219066">
        <dgm:presLayoutVars>
          <dgm:chPref val="3"/>
        </dgm:presLayoutVars>
      </dgm:prSet>
      <dgm:spPr/>
      <dgm:t>
        <a:bodyPr/>
        <a:lstStyle/>
        <a:p>
          <a:endParaRPr lang="ru-RU"/>
        </a:p>
      </dgm:t>
    </dgm:pt>
    <dgm:pt modelId="{EF89B6D8-7840-4F20-9CF0-69A52D566D48}" type="pres">
      <dgm:prSet presAssocID="{3EA9AE73-61F7-4251-8019-80DCBDDD621F}" presName="level3hierChild" presStyleCnt="0"/>
      <dgm:spPr/>
    </dgm:pt>
    <dgm:pt modelId="{785186E0-6DD4-42C8-8B1D-B94CE78EC88B}" type="pres">
      <dgm:prSet presAssocID="{55AF42A8-BC67-4721-8F85-7D1E1C8B2246}" presName="conn2-1" presStyleLbl="parChTrans1D2" presStyleIdx="1" presStyleCnt="8"/>
      <dgm:spPr/>
      <dgm:t>
        <a:bodyPr/>
        <a:lstStyle/>
        <a:p>
          <a:endParaRPr lang="ru-RU"/>
        </a:p>
      </dgm:t>
    </dgm:pt>
    <dgm:pt modelId="{E8963FFC-5C0A-4B51-A6E2-9CE3246DC931}" type="pres">
      <dgm:prSet presAssocID="{55AF42A8-BC67-4721-8F85-7D1E1C8B2246}" presName="connTx" presStyleLbl="parChTrans1D2" presStyleIdx="1" presStyleCnt="8"/>
      <dgm:spPr/>
      <dgm:t>
        <a:bodyPr/>
        <a:lstStyle/>
        <a:p>
          <a:endParaRPr lang="ru-RU"/>
        </a:p>
      </dgm:t>
    </dgm:pt>
    <dgm:pt modelId="{9772CE1F-40A1-403B-9D6A-6B91D578A860}" type="pres">
      <dgm:prSet presAssocID="{5FBC4C31-B46A-431D-A9AC-CEB82145ED92}" presName="root2" presStyleCnt="0"/>
      <dgm:spPr/>
    </dgm:pt>
    <dgm:pt modelId="{2F0471EE-9150-485D-B0B4-E76A58944E9F}" type="pres">
      <dgm:prSet presAssocID="{5FBC4C31-B46A-431D-A9AC-CEB82145ED92}" presName="LevelTwoTextNode" presStyleLbl="node2" presStyleIdx="1" presStyleCnt="8" custScaleX="214492">
        <dgm:presLayoutVars>
          <dgm:chPref val="3"/>
        </dgm:presLayoutVars>
      </dgm:prSet>
      <dgm:spPr/>
      <dgm:t>
        <a:bodyPr/>
        <a:lstStyle/>
        <a:p>
          <a:endParaRPr lang="ru-RU"/>
        </a:p>
      </dgm:t>
    </dgm:pt>
    <dgm:pt modelId="{ABA984C9-00D0-46AF-B2F6-7D098910682E}" type="pres">
      <dgm:prSet presAssocID="{5FBC4C31-B46A-431D-A9AC-CEB82145ED92}" presName="level3hierChild" presStyleCnt="0"/>
      <dgm:spPr/>
    </dgm:pt>
    <dgm:pt modelId="{E345BB28-9E2B-4149-9DEF-5CF8E84BCF61}" type="pres">
      <dgm:prSet presAssocID="{3C6E15BA-F679-4550-B875-D3A0C81B0FC6}" presName="conn2-1" presStyleLbl="parChTrans1D2" presStyleIdx="2" presStyleCnt="8"/>
      <dgm:spPr/>
      <dgm:t>
        <a:bodyPr/>
        <a:lstStyle/>
        <a:p>
          <a:endParaRPr lang="ru-RU"/>
        </a:p>
      </dgm:t>
    </dgm:pt>
    <dgm:pt modelId="{53B036ED-CB8B-46D6-A1D9-A4830D71AF15}" type="pres">
      <dgm:prSet presAssocID="{3C6E15BA-F679-4550-B875-D3A0C81B0FC6}" presName="connTx" presStyleLbl="parChTrans1D2" presStyleIdx="2" presStyleCnt="8"/>
      <dgm:spPr/>
      <dgm:t>
        <a:bodyPr/>
        <a:lstStyle/>
        <a:p>
          <a:endParaRPr lang="ru-RU"/>
        </a:p>
      </dgm:t>
    </dgm:pt>
    <dgm:pt modelId="{3BECE323-9869-4B57-9EE0-BBF2405D1122}" type="pres">
      <dgm:prSet presAssocID="{F2D0D61F-A641-4D36-8CBC-7372932939C1}" presName="root2" presStyleCnt="0"/>
      <dgm:spPr/>
    </dgm:pt>
    <dgm:pt modelId="{E1A952A1-04C8-4ED2-878E-BF1C5780D6BB}" type="pres">
      <dgm:prSet presAssocID="{F2D0D61F-A641-4D36-8CBC-7372932939C1}" presName="LevelTwoTextNode" presStyleLbl="node2" presStyleIdx="2" presStyleCnt="8" custScaleX="213677">
        <dgm:presLayoutVars>
          <dgm:chPref val="3"/>
        </dgm:presLayoutVars>
      </dgm:prSet>
      <dgm:spPr/>
      <dgm:t>
        <a:bodyPr/>
        <a:lstStyle/>
        <a:p>
          <a:endParaRPr lang="ru-RU"/>
        </a:p>
      </dgm:t>
    </dgm:pt>
    <dgm:pt modelId="{5A2E13C2-A0C9-4F46-8B18-9715DE81C239}" type="pres">
      <dgm:prSet presAssocID="{F2D0D61F-A641-4D36-8CBC-7372932939C1}" presName="level3hierChild" presStyleCnt="0"/>
      <dgm:spPr/>
    </dgm:pt>
    <dgm:pt modelId="{5739928B-0377-4185-8B3F-12F03DB4CF3E}" type="pres">
      <dgm:prSet presAssocID="{16BA331D-2B75-4EE5-AD40-588A5C5EAEFB}" presName="conn2-1" presStyleLbl="parChTrans1D2" presStyleIdx="3" presStyleCnt="8"/>
      <dgm:spPr/>
      <dgm:t>
        <a:bodyPr/>
        <a:lstStyle/>
        <a:p>
          <a:endParaRPr lang="ru-RU"/>
        </a:p>
      </dgm:t>
    </dgm:pt>
    <dgm:pt modelId="{5306CE14-5CBF-4390-A983-0497F2F5C252}" type="pres">
      <dgm:prSet presAssocID="{16BA331D-2B75-4EE5-AD40-588A5C5EAEFB}" presName="connTx" presStyleLbl="parChTrans1D2" presStyleIdx="3" presStyleCnt="8"/>
      <dgm:spPr/>
      <dgm:t>
        <a:bodyPr/>
        <a:lstStyle/>
        <a:p>
          <a:endParaRPr lang="ru-RU"/>
        </a:p>
      </dgm:t>
    </dgm:pt>
    <dgm:pt modelId="{41AE2CAB-50E9-4E1A-B03D-639E3162AE05}" type="pres">
      <dgm:prSet presAssocID="{F803283E-B509-4785-B63B-EDCEFA25CDE7}" presName="root2" presStyleCnt="0"/>
      <dgm:spPr/>
    </dgm:pt>
    <dgm:pt modelId="{45AC9474-AB0E-4F4F-9EDC-0E4945164B52}" type="pres">
      <dgm:prSet presAssocID="{F803283E-B509-4785-B63B-EDCEFA25CDE7}" presName="LevelTwoTextNode" presStyleLbl="node2" presStyleIdx="3" presStyleCnt="8" custScaleX="212390">
        <dgm:presLayoutVars>
          <dgm:chPref val="3"/>
        </dgm:presLayoutVars>
      </dgm:prSet>
      <dgm:spPr/>
      <dgm:t>
        <a:bodyPr/>
        <a:lstStyle/>
        <a:p>
          <a:endParaRPr lang="ru-RU"/>
        </a:p>
      </dgm:t>
    </dgm:pt>
    <dgm:pt modelId="{821FB8F2-D9D8-4804-B329-8DB9130DCF0A}" type="pres">
      <dgm:prSet presAssocID="{F803283E-B509-4785-B63B-EDCEFA25CDE7}" presName="level3hierChild" presStyleCnt="0"/>
      <dgm:spPr/>
    </dgm:pt>
    <dgm:pt modelId="{3DCD5B84-6985-48EF-AB2A-DB9BD85139F1}" type="pres">
      <dgm:prSet presAssocID="{477DBC33-7368-4756-ACF7-E597E87DBF28}" presName="conn2-1" presStyleLbl="parChTrans1D2" presStyleIdx="4" presStyleCnt="8"/>
      <dgm:spPr/>
      <dgm:t>
        <a:bodyPr/>
        <a:lstStyle/>
        <a:p>
          <a:endParaRPr lang="ru-RU"/>
        </a:p>
      </dgm:t>
    </dgm:pt>
    <dgm:pt modelId="{D652372A-85F6-451D-A664-FDFCD429E58A}" type="pres">
      <dgm:prSet presAssocID="{477DBC33-7368-4756-ACF7-E597E87DBF28}" presName="connTx" presStyleLbl="parChTrans1D2" presStyleIdx="4" presStyleCnt="8"/>
      <dgm:spPr/>
      <dgm:t>
        <a:bodyPr/>
        <a:lstStyle/>
        <a:p>
          <a:endParaRPr lang="ru-RU"/>
        </a:p>
      </dgm:t>
    </dgm:pt>
    <dgm:pt modelId="{442973C6-5111-4D44-9AE9-97DE7F6041BB}" type="pres">
      <dgm:prSet presAssocID="{5B7494F3-0B9D-41B0-9266-24886A04FB21}" presName="root2" presStyleCnt="0"/>
      <dgm:spPr/>
    </dgm:pt>
    <dgm:pt modelId="{91B120E2-2CC4-4B1D-AFAE-E4F769F4FF28}" type="pres">
      <dgm:prSet presAssocID="{5B7494F3-0B9D-41B0-9266-24886A04FB21}" presName="LevelTwoTextNode" presStyleLbl="node2" presStyleIdx="4" presStyleCnt="8" custScaleX="214493">
        <dgm:presLayoutVars>
          <dgm:chPref val="3"/>
        </dgm:presLayoutVars>
      </dgm:prSet>
      <dgm:spPr/>
      <dgm:t>
        <a:bodyPr/>
        <a:lstStyle/>
        <a:p>
          <a:endParaRPr lang="ru-RU"/>
        </a:p>
      </dgm:t>
    </dgm:pt>
    <dgm:pt modelId="{829578DE-3C14-4515-9A4B-B2CF27B36088}" type="pres">
      <dgm:prSet presAssocID="{5B7494F3-0B9D-41B0-9266-24886A04FB21}" presName="level3hierChild" presStyleCnt="0"/>
      <dgm:spPr/>
    </dgm:pt>
    <dgm:pt modelId="{108D371E-96B0-4437-9025-7EC7C646E6A4}" type="pres">
      <dgm:prSet presAssocID="{5789F687-0795-47CB-A1AA-0D1EBE7650DD}" presName="conn2-1" presStyleLbl="parChTrans1D2" presStyleIdx="5" presStyleCnt="8"/>
      <dgm:spPr/>
      <dgm:t>
        <a:bodyPr/>
        <a:lstStyle/>
        <a:p>
          <a:endParaRPr lang="ru-RU"/>
        </a:p>
      </dgm:t>
    </dgm:pt>
    <dgm:pt modelId="{C5FE7BC5-E43A-43B7-B1FB-1602E10A8567}" type="pres">
      <dgm:prSet presAssocID="{5789F687-0795-47CB-A1AA-0D1EBE7650DD}" presName="connTx" presStyleLbl="parChTrans1D2" presStyleIdx="5" presStyleCnt="8"/>
      <dgm:spPr/>
      <dgm:t>
        <a:bodyPr/>
        <a:lstStyle/>
        <a:p>
          <a:endParaRPr lang="ru-RU"/>
        </a:p>
      </dgm:t>
    </dgm:pt>
    <dgm:pt modelId="{A3A06B11-2B2A-403E-B7BE-2DAEA64FBBB4}" type="pres">
      <dgm:prSet presAssocID="{576BEF01-D715-441C-AF4F-EF905C6AD1DA}" presName="root2" presStyleCnt="0"/>
      <dgm:spPr/>
    </dgm:pt>
    <dgm:pt modelId="{0598E54E-2657-4D41-BA61-0F2DD9BB0EE1}" type="pres">
      <dgm:prSet presAssocID="{576BEF01-D715-441C-AF4F-EF905C6AD1DA}" presName="LevelTwoTextNode" presStyleLbl="node2" presStyleIdx="5" presStyleCnt="8" custScaleX="207000">
        <dgm:presLayoutVars>
          <dgm:chPref val="3"/>
        </dgm:presLayoutVars>
      </dgm:prSet>
      <dgm:spPr/>
      <dgm:t>
        <a:bodyPr/>
        <a:lstStyle/>
        <a:p>
          <a:endParaRPr lang="ru-RU"/>
        </a:p>
      </dgm:t>
    </dgm:pt>
    <dgm:pt modelId="{9F336D4A-032F-484C-8C1F-F3F5235A58DA}" type="pres">
      <dgm:prSet presAssocID="{576BEF01-D715-441C-AF4F-EF905C6AD1DA}" presName="level3hierChild" presStyleCnt="0"/>
      <dgm:spPr/>
    </dgm:pt>
    <dgm:pt modelId="{70AE9E80-9C6B-456E-B0EC-C59DAA826CBF}" type="pres">
      <dgm:prSet presAssocID="{5E3071B9-6636-413F-8D5C-6978CAF602B1}" presName="conn2-1" presStyleLbl="parChTrans1D2" presStyleIdx="6" presStyleCnt="8"/>
      <dgm:spPr/>
      <dgm:t>
        <a:bodyPr/>
        <a:lstStyle/>
        <a:p>
          <a:endParaRPr lang="ru-RU"/>
        </a:p>
      </dgm:t>
    </dgm:pt>
    <dgm:pt modelId="{5F0C29DD-4D27-46A6-AAE9-CBA293BDC6E1}" type="pres">
      <dgm:prSet presAssocID="{5E3071B9-6636-413F-8D5C-6978CAF602B1}" presName="connTx" presStyleLbl="parChTrans1D2" presStyleIdx="6" presStyleCnt="8"/>
      <dgm:spPr/>
      <dgm:t>
        <a:bodyPr/>
        <a:lstStyle/>
        <a:p>
          <a:endParaRPr lang="ru-RU"/>
        </a:p>
      </dgm:t>
    </dgm:pt>
    <dgm:pt modelId="{DA7CC7D9-4323-4E97-B099-5C456D64DB2C}" type="pres">
      <dgm:prSet presAssocID="{97F5E4ED-5309-481D-BB00-716BF5E643A0}" presName="root2" presStyleCnt="0"/>
      <dgm:spPr/>
    </dgm:pt>
    <dgm:pt modelId="{C2D3197D-63F6-444C-9208-773026B5F064}" type="pres">
      <dgm:prSet presAssocID="{97F5E4ED-5309-481D-BB00-716BF5E643A0}" presName="LevelTwoTextNode" presStyleLbl="node2" presStyleIdx="6" presStyleCnt="8" custScaleX="206184">
        <dgm:presLayoutVars>
          <dgm:chPref val="3"/>
        </dgm:presLayoutVars>
      </dgm:prSet>
      <dgm:spPr/>
      <dgm:t>
        <a:bodyPr/>
        <a:lstStyle/>
        <a:p>
          <a:endParaRPr lang="ru-RU"/>
        </a:p>
      </dgm:t>
    </dgm:pt>
    <dgm:pt modelId="{131353CA-3D8E-4355-BE64-B12A24F869DB}" type="pres">
      <dgm:prSet presAssocID="{97F5E4ED-5309-481D-BB00-716BF5E643A0}" presName="level3hierChild" presStyleCnt="0"/>
      <dgm:spPr/>
    </dgm:pt>
    <dgm:pt modelId="{5E8E2300-AE48-49D6-817F-95FE90BDF888}" type="pres">
      <dgm:prSet presAssocID="{71B3E774-C027-45F0-AD23-CB40EB61DBA6}" presName="conn2-1" presStyleLbl="parChTrans1D2" presStyleIdx="7" presStyleCnt="8"/>
      <dgm:spPr/>
      <dgm:t>
        <a:bodyPr/>
        <a:lstStyle/>
        <a:p>
          <a:endParaRPr lang="ru-RU"/>
        </a:p>
      </dgm:t>
    </dgm:pt>
    <dgm:pt modelId="{BBCF235E-8DC4-47EB-9E29-A57FED756FCE}" type="pres">
      <dgm:prSet presAssocID="{71B3E774-C027-45F0-AD23-CB40EB61DBA6}" presName="connTx" presStyleLbl="parChTrans1D2" presStyleIdx="7" presStyleCnt="8"/>
      <dgm:spPr/>
      <dgm:t>
        <a:bodyPr/>
        <a:lstStyle/>
        <a:p>
          <a:endParaRPr lang="ru-RU"/>
        </a:p>
      </dgm:t>
    </dgm:pt>
    <dgm:pt modelId="{B92D3F74-8F48-4684-A504-3D0B945E8184}" type="pres">
      <dgm:prSet presAssocID="{560B6D3F-AF65-4825-9D9C-47BEF81338B5}" presName="root2" presStyleCnt="0"/>
      <dgm:spPr/>
    </dgm:pt>
    <dgm:pt modelId="{9E03B0A4-3D6A-4865-BA48-8BFBB2D97B37}" type="pres">
      <dgm:prSet presAssocID="{560B6D3F-AF65-4825-9D9C-47BEF81338B5}" presName="LevelTwoTextNode" presStyleLbl="node2" presStyleIdx="7" presStyleCnt="8" custScaleX="206184">
        <dgm:presLayoutVars>
          <dgm:chPref val="3"/>
        </dgm:presLayoutVars>
      </dgm:prSet>
      <dgm:spPr/>
      <dgm:t>
        <a:bodyPr/>
        <a:lstStyle/>
        <a:p>
          <a:endParaRPr lang="ru-RU"/>
        </a:p>
      </dgm:t>
    </dgm:pt>
    <dgm:pt modelId="{71F31370-F38C-41AB-A627-E135D16D7B08}" type="pres">
      <dgm:prSet presAssocID="{560B6D3F-AF65-4825-9D9C-47BEF81338B5}" presName="level3hierChild" presStyleCnt="0"/>
      <dgm:spPr/>
    </dgm:pt>
  </dgm:ptLst>
  <dgm:cxnLst>
    <dgm:cxn modelId="{3BFAF68F-3718-43D8-8537-4CFEDC38BEC6}" srcId="{F102656C-847E-4DE6-8D3E-365C8C023973}" destId="{5B7494F3-0B9D-41B0-9266-24886A04FB21}" srcOrd="4" destOrd="0" parTransId="{477DBC33-7368-4756-ACF7-E597E87DBF28}" sibTransId="{6DB4CE46-C4C9-42F0-9E94-CFF93B8E4627}"/>
    <dgm:cxn modelId="{4D80A29C-0672-4B68-82A7-6345D4EA460A}" type="presOf" srcId="{5789F687-0795-47CB-A1AA-0D1EBE7650DD}" destId="{C5FE7BC5-E43A-43B7-B1FB-1602E10A8567}" srcOrd="1" destOrd="0" presId="urn:microsoft.com/office/officeart/2008/layout/HorizontalMultiLevelHierarchy"/>
    <dgm:cxn modelId="{CED57EDF-B79A-4649-9B76-8E628CC6697F}" srcId="{F102656C-847E-4DE6-8D3E-365C8C023973}" destId="{5FBC4C31-B46A-431D-A9AC-CEB82145ED92}" srcOrd="1" destOrd="0" parTransId="{55AF42A8-BC67-4721-8F85-7D1E1C8B2246}" sibTransId="{C106EA3D-591C-48FA-8B8B-03515D5A360E}"/>
    <dgm:cxn modelId="{DB5D7570-8E06-4ADD-8D0A-10D4ADD286D5}" srcId="{6947F527-69CE-46D7-AE9E-962D34187609}" destId="{F102656C-847E-4DE6-8D3E-365C8C023973}" srcOrd="0" destOrd="0" parTransId="{EF15109E-0ED8-4D68-8138-8D56EF09643B}" sibTransId="{F3C23128-B74C-4F0B-8AA2-D339619E90D9}"/>
    <dgm:cxn modelId="{A02B5E52-BE37-4F0C-A98B-88AAEEF24412}" type="presOf" srcId="{F2D0D61F-A641-4D36-8CBC-7372932939C1}" destId="{E1A952A1-04C8-4ED2-878E-BF1C5780D6BB}" srcOrd="0" destOrd="0" presId="urn:microsoft.com/office/officeart/2008/layout/HorizontalMultiLevelHierarchy"/>
    <dgm:cxn modelId="{9C7E2067-528A-42C1-93C1-D243F6533DC8}" type="presOf" srcId="{16BA331D-2B75-4EE5-AD40-588A5C5EAEFB}" destId="{5739928B-0377-4185-8B3F-12F03DB4CF3E}" srcOrd="0" destOrd="0" presId="urn:microsoft.com/office/officeart/2008/layout/HorizontalMultiLevelHierarchy"/>
    <dgm:cxn modelId="{828EFA73-D116-45E5-9748-4F6112DDD894}" type="presOf" srcId="{3EA9AE73-61F7-4251-8019-80DCBDDD621F}" destId="{B54D9865-C0A0-47B2-91B2-FE0C025E0CD3}" srcOrd="0" destOrd="0" presId="urn:microsoft.com/office/officeart/2008/layout/HorizontalMultiLevelHierarchy"/>
    <dgm:cxn modelId="{B9245292-2734-4A8E-B116-8751F2931EE1}" type="presOf" srcId="{3C6E15BA-F679-4550-B875-D3A0C81B0FC6}" destId="{E345BB28-9E2B-4149-9DEF-5CF8E84BCF61}" srcOrd="0" destOrd="0" presId="urn:microsoft.com/office/officeart/2008/layout/HorizontalMultiLevelHierarchy"/>
    <dgm:cxn modelId="{299B6CC0-7BFD-42B5-B4FC-1A731332170E}" type="presOf" srcId="{55AF42A8-BC67-4721-8F85-7D1E1C8B2246}" destId="{E8963FFC-5C0A-4B51-A6E2-9CE3246DC931}" srcOrd="1" destOrd="0" presId="urn:microsoft.com/office/officeart/2008/layout/HorizontalMultiLevelHierarchy"/>
    <dgm:cxn modelId="{5E21D160-547C-4E4B-9D02-C45CD5C0FC76}" srcId="{F102656C-847E-4DE6-8D3E-365C8C023973}" destId="{F803283E-B509-4785-B63B-EDCEFA25CDE7}" srcOrd="3" destOrd="0" parTransId="{16BA331D-2B75-4EE5-AD40-588A5C5EAEFB}" sibTransId="{9DF39739-1E5C-4E3A-8494-756A1CEB502F}"/>
    <dgm:cxn modelId="{19B223D9-9840-4234-B7BF-BB18BE2518BF}" type="presOf" srcId="{97F5E4ED-5309-481D-BB00-716BF5E643A0}" destId="{C2D3197D-63F6-444C-9208-773026B5F064}" srcOrd="0" destOrd="0" presId="urn:microsoft.com/office/officeart/2008/layout/HorizontalMultiLevelHierarchy"/>
    <dgm:cxn modelId="{FF891A0F-1ED5-4BC1-ACB9-26B4F26522F9}" srcId="{F102656C-847E-4DE6-8D3E-365C8C023973}" destId="{3EA9AE73-61F7-4251-8019-80DCBDDD621F}" srcOrd="0" destOrd="0" parTransId="{EFE7175C-1FE7-4A38-A9C7-FA4C91CB14FD}" sibTransId="{58772B3D-A041-4354-B2B4-A8DDDB32F41A}"/>
    <dgm:cxn modelId="{7F6E350C-523E-4C38-8B25-1F975DC0857D}" type="presOf" srcId="{5B7494F3-0B9D-41B0-9266-24886A04FB21}" destId="{91B120E2-2CC4-4B1D-AFAE-E4F769F4FF28}" srcOrd="0" destOrd="0" presId="urn:microsoft.com/office/officeart/2008/layout/HorizontalMultiLevelHierarchy"/>
    <dgm:cxn modelId="{CF196605-CF99-47B7-8C3D-27FE56044B58}" type="presOf" srcId="{71B3E774-C027-45F0-AD23-CB40EB61DBA6}" destId="{5E8E2300-AE48-49D6-817F-95FE90BDF888}" srcOrd="0" destOrd="0" presId="urn:microsoft.com/office/officeart/2008/layout/HorizontalMultiLevelHierarchy"/>
    <dgm:cxn modelId="{838FF706-3C81-4DC0-ABBE-787693BF1CA1}" type="presOf" srcId="{3C6E15BA-F679-4550-B875-D3A0C81B0FC6}" destId="{53B036ED-CB8B-46D6-A1D9-A4830D71AF15}" srcOrd="1" destOrd="0" presId="urn:microsoft.com/office/officeart/2008/layout/HorizontalMultiLevelHierarchy"/>
    <dgm:cxn modelId="{A74F4D88-F21D-4E9A-8F1F-CB36ECDE64AE}" type="presOf" srcId="{576BEF01-D715-441C-AF4F-EF905C6AD1DA}" destId="{0598E54E-2657-4D41-BA61-0F2DD9BB0EE1}" srcOrd="0" destOrd="0" presId="urn:microsoft.com/office/officeart/2008/layout/HorizontalMultiLevelHierarchy"/>
    <dgm:cxn modelId="{06886D57-D6CA-4EE7-9812-175E3FFC5DE9}" srcId="{F102656C-847E-4DE6-8D3E-365C8C023973}" destId="{97F5E4ED-5309-481D-BB00-716BF5E643A0}" srcOrd="6" destOrd="0" parTransId="{5E3071B9-6636-413F-8D5C-6978CAF602B1}" sibTransId="{144A7AC2-6987-4E7F-AD62-B6EB1E0EBB1D}"/>
    <dgm:cxn modelId="{A9FFA58C-4CAC-4AC6-B254-7A4868F1529E}" type="presOf" srcId="{560B6D3F-AF65-4825-9D9C-47BEF81338B5}" destId="{9E03B0A4-3D6A-4865-BA48-8BFBB2D97B37}" srcOrd="0" destOrd="0" presId="urn:microsoft.com/office/officeart/2008/layout/HorizontalMultiLevelHierarchy"/>
    <dgm:cxn modelId="{E35DEF34-CDAA-41A6-81B8-99A028CC68A9}" type="presOf" srcId="{16BA331D-2B75-4EE5-AD40-588A5C5EAEFB}" destId="{5306CE14-5CBF-4390-A983-0497F2F5C252}" srcOrd="1" destOrd="0" presId="urn:microsoft.com/office/officeart/2008/layout/HorizontalMultiLevelHierarchy"/>
    <dgm:cxn modelId="{4E15EEDD-54C5-4B70-AE46-A7BB3EE0F373}" type="presOf" srcId="{5E3071B9-6636-413F-8D5C-6978CAF602B1}" destId="{5F0C29DD-4D27-46A6-AAE9-CBA293BDC6E1}" srcOrd="1" destOrd="0" presId="urn:microsoft.com/office/officeart/2008/layout/HorizontalMultiLevelHierarchy"/>
    <dgm:cxn modelId="{12A17595-1E9B-4FDE-9C25-11EDD89E7ADA}" type="presOf" srcId="{71B3E774-C027-45F0-AD23-CB40EB61DBA6}" destId="{BBCF235E-8DC4-47EB-9E29-A57FED756FCE}" srcOrd="1" destOrd="0" presId="urn:microsoft.com/office/officeart/2008/layout/HorizontalMultiLevelHierarchy"/>
    <dgm:cxn modelId="{82640C6E-819E-4715-BF3E-5269D32BAA70}" type="presOf" srcId="{5789F687-0795-47CB-A1AA-0D1EBE7650DD}" destId="{108D371E-96B0-4437-9025-7EC7C646E6A4}" srcOrd="0" destOrd="0" presId="urn:microsoft.com/office/officeart/2008/layout/HorizontalMultiLevelHierarchy"/>
    <dgm:cxn modelId="{EE750C95-DC89-4F8B-98A0-F343B425FAC1}" type="presOf" srcId="{6947F527-69CE-46D7-AE9E-962D34187609}" destId="{59FA938C-8359-4A64-A6F0-4A16E1CE44A1}" srcOrd="0" destOrd="0" presId="urn:microsoft.com/office/officeart/2008/layout/HorizontalMultiLevelHierarchy"/>
    <dgm:cxn modelId="{D22E6D29-ACF8-45EE-8D50-86BA645E1EE3}" type="presOf" srcId="{5E3071B9-6636-413F-8D5C-6978CAF602B1}" destId="{70AE9E80-9C6B-456E-B0EC-C59DAA826CBF}" srcOrd="0" destOrd="0" presId="urn:microsoft.com/office/officeart/2008/layout/HorizontalMultiLevelHierarchy"/>
    <dgm:cxn modelId="{A7C1B876-0EA4-47FA-AE79-D5667B7A8A36}" type="presOf" srcId="{477DBC33-7368-4756-ACF7-E597E87DBF28}" destId="{3DCD5B84-6985-48EF-AB2A-DB9BD85139F1}" srcOrd="0" destOrd="0" presId="urn:microsoft.com/office/officeart/2008/layout/HorizontalMultiLevelHierarchy"/>
    <dgm:cxn modelId="{A46EB006-06FA-4EE0-B1C7-712E5B3A191E}" type="presOf" srcId="{F102656C-847E-4DE6-8D3E-365C8C023973}" destId="{0CE2039F-AC05-48CB-B1F2-94098A859863}" srcOrd="0" destOrd="0" presId="urn:microsoft.com/office/officeart/2008/layout/HorizontalMultiLevelHierarchy"/>
    <dgm:cxn modelId="{173162D3-D920-488C-9686-6A249C4FDAEA}" type="presOf" srcId="{5FBC4C31-B46A-431D-A9AC-CEB82145ED92}" destId="{2F0471EE-9150-485D-B0B4-E76A58944E9F}" srcOrd="0" destOrd="0" presId="urn:microsoft.com/office/officeart/2008/layout/HorizontalMultiLevelHierarchy"/>
    <dgm:cxn modelId="{8CBBD68B-72EC-4136-BF68-9CBC59DA698E}" type="presOf" srcId="{477DBC33-7368-4756-ACF7-E597E87DBF28}" destId="{D652372A-85F6-451D-A664-FDFCD429E58A}" srcOrd="1" destOrd="0" presId="urn:microsoft.com/office/officeart/2008/layout/HorizontalMultiLevelHierarchy"/>
    <dgm:cxn modelId="{0EAC6F91-9B9D-42DF-A3EA-4A30736C4D72}" type="presOf" srcId="{EFE7175C-1FE7-4A38-A9C7-FA4C91CB14FD}" destId="{1142CD3E-55C7-4F5D-A745-D696381DA6B6}" srcOrd="0" destOrd="0" presId="urn:microsoft.com/office/officeart/2008/layout/HorizontalMultiLevelHierarchy"/>
    <dgm:cxn modelId="{74DAA8EE-0DAE-4353-A63B-55C16F7DCEDA}" type="presOf" srcId="{EFE7175C-1FE7-4A38-A9C7-FA4C91CB14FD}" destId="{C36CDB7B-444A-4218-B3DD-866D362038F5}" srcOrd="1" destOrd="0" presId="urn:microsoft.com/office/officeart/2008/layout/HorizontalMultiLevelHierarchy"/>
    <dgm:cxn modelId="{49367BB7-19E3-4D22-95CF-2F73E591245F}" type="presOf" srcId="{55AF42A8-BC67-4721-8F85-7D1E1C8B2246}" destId="{785186E0-6DD4-42C8-8B1D-B94CE78EC88B}" srcOrd="0" destOrd="0" presId="urn:microsoft.com/office/officeart/2008/layout/HorizontalMultiLevelHierarchy"/>
    <dgm:cxn modelId="{A33F7186-8269-4C08-A017-83C96EEDA91C}" type="presOf" srcId="{F803283E-B509-4785-B63B-EDCEFA25CDE7}" destId="{45AC9474-AB0E-4F4F-9EDC-0E4945164B52}" srcOrd="0" destOrd="0" presId="urn:microsoft.com/office/officeart/2008/layout/HorizontalMultiLevelHierarchy"/>
    <dgm:cxn modelId="{700FFBC2-FB9E-4995-A3FB-4A2CA6B3DD53}" srcId="{F102656C-847E-4DE6-8D3E-365C8C023973}" destId="{576BEF01-D715-441C-AF4F-EF905C6AD1DA}" srcOrd="5" destOrd="0" parTransId="{5789F687-0795-47CB-A1AA-0D1EBE7650DD}" sibTransId="{A07B616B-CE18-4A23-8322-581C62B6FBDD}"/>
    <dgm:cxn modelId="{070AE79F-6CCC-496E-9284-88F88AD7E056}" srcId="{F102656C-847E-4DE6-8D3E-365C8C023973}" destId="{560B6D3F-AF65-4825-9D9C-47BEF81338B5}" srcOrd="7" destOrd="0" parTransId="{71B3E774-C027-45F0-AD23-CB40EB61DBA6}" sibTransId="{BEE63774-D1A8-4983-854C-A46B7CC65F9D}"/>
    <dgm:cxn modelId="{4AC16065-F056-4C4D-888D-66FB17C77938}" srcId="{F102656C-847E-4DE6-8D3E-365C8C023973}" destId="{F2D0D61F-A641-4D36-8CBC-7372932939C1}" srcOrd="2" destOrd="0" parTransId="{3C6E15BA-F679-4550-B875-D3A0C81B0FC6}" sibTransId="{0FC3C258-0394-44E9-9C59-781AC3E6F570}"/>
    <dgm:cxn modelId="{41A51D82-FDB1-4608-BDB9-102C7594740D}" type="presParOf" srcId="{59FA938C-8359-4A64-A6F0-4A16E1CE44A1}" destId="{B1F4F605-7564-490B-988D-4869768BA9EB}" srcOrd="0" destOrd="0" presId="urn:microsoft.com/office/officeart/2008/layout/HorizontalMultiLevelHierarchy"/>
    <dgm:cxn modelId="{699835F0-BD79-4B79-B60A-1F5870E0261C}" type="presParOf" srcId="{B1F4F605-7564-490B-988D-4869768BA9EB}" destId="{0CE2039F-AC05-48CB-B1F2-94098A859863}" srcOrd="0" destOrd="0" presId="urn:microsoft.com/office/officeart/2008/layout/HorizontalMultiLevelHierarchy"/>
    <dgm:cxn modelId="{39C47531-2899-4947-A79C-66A997F88A34}" type="presParOf" srcId="{B1F4F605-7564-490B-988D-4869768BA9EB}" destId="{728F3E6F-8EA7-4D19-9120-3F38DDD5A1C6}" srcOrd="1" destOrd="0" presId="urn:microsoft.com/office/officeart/2008/layout/HorizontalMultiLevelHierarchy"/>
    <dgm:cxn modelId="{C7EE1154-98BD-4D85-B602-932B6156E8D1}" type="presParOf" srcId="{728F3E6F-8EA7-4D19-9120-3F38DDD5A1C6}" destId="{1142CD3E-55C7-4F5D-A745-D696381DA6B6}" srcOrd="0" destOrd="0" presId="urn:microsoft.com/office/officeart/2008/layout/HorizontalMultiLevelHierarchy"/>
    <dgm:cxn modelId="{920BD2F0-0E22-44D6-890B-C5FDB7736235}" type="presParOf" srcId="{1142CD3E-55C7-4F5D-A745-D696381DA6B6}" destId="{C36CDB7B-444A-4218-B3DD-866D362038F5}" srcOrd="0" destOrd="0" presId="urn:microsoft.com/office/officeart/2008/layout/HorizontalMultiLevelHierarchy"/>
    <dgm:cxn modelId="{A6DC37EC-2471-492B-90A3-6F6FFED06754}" type="presParOf" srcId="{728F3E6F-8EA7-4D19-9120-3F38DDD5A1C6}" destId="{0D1903CE-BF52-4F15-9993-45EE52B1FD53}" srcOrd="1" destOrd="0" presId="urn:microsoft.com/office/officeart/2008/layout/HorizontalMultiLevelHierarchy"/>
    <dgm:cxn modelId="{127B9D1E-95B1-4769-819E-D5AFB616E402}" type="presParOf" srcId="{0D1903CE-BF52-4F15-9993-45EE52B1FD53}" destId="{B54D9865-C0A0-47B2-91B2-FE0C025E0CD3}" srcOrd="0" destOrd="0" presId="urn:microsoft.com/office/officeart/2008/layout/HorizontalMultiLevelHierarchy"/>
    <dgm:cxn modelId="{A4C8D6EB-45DB-4E52-8ACE-1017BBEA0B6B}" type="presParOf" srcId="{0D1903CE-BF52-4F15-9993-45EE52B1FD53}" destId="{EF89B6D8-7840-4F20-9CF0-69A52D566D48}" srcOrd="1" destOrd="0" presId="urn:microsoft.com/office/officeart/2008/layout/HorizontalMultiLevelHierarchy"/>
    <dgm:cxn modelId="{AE8724E4-AD34-4E05-AE70-3C9D798EC181}" type="presParOf" srcId="{728F3E6F-8EA7-4D19-9120-3F38DDD5A1C6}" destId="{785186E0-6DD4-42C8-8B1D-B94CE78EC88B}" srcOrd="2" destOrd="0" presId="urn:microsoft.com/office/officeart/2008/layout/HorizontalMultiLevelHierarchy"/>
    <dgm:cxn modelId="{A84F9876-3581-4063-B7B6-48CF2C9F8FFD}" type="presParOf" srcId="{785186E0-6DD4-42C8-8B1D-B94CE78EC88B}" destId="{E8963FFC-5C0A-4B51-A6E2-9CE3246DC931}" srcOrd="0" destOrd="0" presId="urn:microsoft.com/office/officeart/2008/layout/HorizontalMultiLevelHierarchy"/>
    <dgm:cxn modelId="{B69F6B78-66D3-4D27-9570-F9A013BBF0AC}" type="presParOf" srcId="{728F3E6F-8EA7-4D19-9120-3F38DDD5A1C6}" destId="{9772CE1F-40A1-403B-9D6A-6B91D578A860}" srcOrd="3" destOrd="0" presId="urn:microsoft.com/office/officeart/2008/layout/HorizontalMultiLevelHierarchy"/>
    <dgm:cxn modelId="{897F9D8E-3437-448D-A31E-AA8785C4EA6B}" type="presParOf" srcId="{9772CE1F-40A1-403B-9D6A-6B91D578A860}" destId="{2F0471EE-9150-485D-B0B4-E76A58944E9F}" srcOrd="0" destOrd="0" presId="urn:microsoft.com/office/officeart/2008/layout/HorizontalMultiLevelHierarchy"/>
    <dgm:cxn modelId="{F6BC4917-BB76-4881-9A5E-BDE0AD1A4311}" type="presParOf" srcId="{9772CE1F-40A1-403B-9D6A-6B91D578A860}" destId="{ABA984C9-00D0-46AF-B2F6-7D098910682E}" srcOrd="1" destOrd="0" presId="urn:microsoft.com/office/officeart/2008/layout/HorizontalMultiLevelHierarchy"/>
    <dgm:cxn modelId="{83A3C359-9976-4BC3-BD9A-A407A6C11995}" type="presParOf" srcId="{728F3E6F-8EA7-4D19-9120-3F38DDD5A1C6}" destId="{E345BB28-9E2B-4149-9DEF-5CF8E84BCF61}" srcOrd="4" destOrd="0" presId="urn:microsoft.com/office/officeart/2008/layout/HorizontalMultiLevelHierarchy"/>
    <dgm:cxn modelId="{517D1B32-F6A7-4A54-987E-662665C4BE85}" type="presParOf" srcId="{E345BB28-9E2B-4149-9DEF-5CF8E84BCF61}" destId="{53B036ED-CB8B-46D6-A1D9-A4830D71AF15}" srcOrd="0" destOrd="0" presId="urn:microsoft.com/office/officeart/2008/layout/HorizontalMultiLevelHierarchy"/>
    <dgm:cxn modelId="{A52B1083-408B-4A72-BBE3-699E5D54859D}" type="presParOf" srcId="{728F3E6F-8EA7-4D19-9120-3F38DDD5A1C6}" destId="{3BECE323-9869-4B57-9EE0-BBF2405D1122}" srcOrd="5" destOrd="0" presId="urn:microsoft.com/office/officeart/2008/layout/HorizontalMultiLevelHierarchy"/>
    <dgm:cxn modelId="{473F8EEF-3497-45AE-9243-4E9991EC0659}" type="presParOf" srcId="{3BECE323-9869-4B57-9EE0-BBF2405D1122}" destId="{E1A952A1-04C8-4ED2-878E-BF1C5780D6BB}" srcOrd="0" destOrd="0" presId="urn:microsoft.com/office/officeart/2008/layout/HorizontalMultiLevelHierarchy"/>
    <dgm:cxn modelId="{A1D78E41-3C29-4278-ADDC-D9C4F278814D}" type="presParOf" srcId="{3BECE323-9869-4B57-9EE0-BBF2405D1122}" destId="{5A2E13C2-A0C9-4F46-8B18-9715DE81C239}" srcOrd="1" destOrd="0" presId="urn:microsoft.com/office/officeart/2008/layout/HorizontalMultiLevelHierarchy"/>
    <dgm:cxn modelId="{8E824BE0-9A76-490C-8A90-DEF60EFC31B7}" type="presParOf" srcId="{728F3E6F-8EA7-4D19-9120-3F38DDD5A1C6}" destId="{5739928B-0377-4185-8B3F-12F03DB4CF3E}" srcOrd="6" destOrd="0" presId="urn:microsoft.com/office/officeart/2008/layout/HorizontalMultiLevelHierarchy"/>
    <dgm:cxn modelId="{0F14702C-AADD-4BB5-9E19-096CDD8E2F85}" type="presParOf" srcId="{5739928B-0377-4185-8B3F-12F03DB4CF3E}" destId="{5306CE14-5CBF-4390-A983-0497F2F5C252}" srcOrd="0" destOrd="0" presId="urn:microsoft.com/office/officeart/2008/layout/HorizontalMultiLevelHierarchy"/>
    <dgm:cxn modelId="{83B640D7-A294-48C8-911E-FDE0F92437D3}" type="presParOf" srcId="{728F3E6F-8EA7-4D19-9120-3F38DDD5A1C6}" destId="{41AE2CAB-50E9-4E1A-B03D-639E3162AE05}" srcOrd="7" destOrd="0" presId="urn:microsoft.com/office/officeart/2008/layout/HorizontalMultiLevelHierarchy"/>
    <dgm:cxn modelId="{A45AABE9-B782-40BE-9279-247060852791}" type="presParOf" srcId="{41AE2CAB-50E9-4E1A-B03D-639E3162AE05}" destId="{45AC9474-AB0E-4F4F-9EDC-0E4945164B52}" srcOrd="0" destOrd="0" presId="urn:microsoft.com/office/officeart/2008/layout/HorizontalMultiLevelHierarchy"/>
    <dgm:cxn modelId="{12BE7EAF-DE52-453F-B8BB-1C770575A6D6}" type="presParOf" srcId="{41AE2CAB-50E9-4E1A-B03D-639E3162AE05}" destId="{821FB8F2-D9D8-4804-B329-8DB9130DCF0A}" srcOrd="1" destOrd="0" presId="urn:microsoft.com/office/officeart/2008/layout/HorizontalMultiLevelHierarchy"/>
    <dgm:cxn modelId="{85302FC4-5087-4826-8D16-EB27895B91C6}" type="presParOf" srcId="{728F3E6F-8EA7-4D19-9120-3F38DDD5A1C6}" destId="{3DCD5B84-6985-48EF-AB2A-DB9BD85139F1}" srcOrd="8" destOrd="0" presId="urn:microsoft.com/office/officeart/2008/layout/HorizontalMultiLevelHierarchy"/>
    <dgm:cxn modelId="{0F7550FA-FE97-4D61-BA0C-085F2FD3CD6B}" type="presParOf" srcId="{3DCD5B84-6985-48EF-AB2A-DB9BD85139F1}" destId="{D652372A-85F6-451D-A664-FDFCD429E58A}" srcOrd="0" destOrd="0" presId="urn:microsoft.com/office/officeart/2008/layout/HorizontalMultiLevelHierarchy"/>
    <dgm:cxn modelId="{98403D62-3E2D-477F-BC4A-9746F1062611}" type="presParOf" srcId="{728F3E6F-8EA7-4D19-9120-3F38DDD5A1C6}" destId="{442973C6-5111-4D44-9AE9-97DE7F6041BB}" srcOrd="9" destOrd="0" presId="urn:microsoft.com/office/officeart/2008/layout/HorizontalMultiLevelHierarchy"/>
    <dgm:cxn modelId="{FEFF610F-ED83-4E98-8254-F83530BBCCC0}" type="presParOf" srcId="{442973C6-5111-4D44-9AE9-97DE7F6041BB}" destId="{91B120E2-2CC4-4B1D-AFAE-E4F769F4FF28}" srcOrd="0" destOrd="0" presId="urn:microsoft.com/office/officeart/2008/layout/HorizontalMultiLevelHierarchy"/>
    <dgm:cxn modelId="{1CA8C3F2-4867-4ECB-B6B1-61416C63A4A5}" type="presParOf" srcId="{442973C6-5111-4D44-9AE9-97DE7F6041BB}" destId="{829578DE-3C14-4515-9A4B-B2CF27B36088}" srcOrd="1" destOrd="0" presId="urn:microsoft.com/office/officeart/2008/layout/HorizontalMultiLevelHierarchy"/>
    <dgm:cxn modelId="{F7FC8B9E-219B-43BF-B58B-DAB54E7CDBBB}" type="presParOf" srcId="{728F3E6F-8EA7-4D19-9120-3F38DDD5A1C6}" destId="{108D371E-96B0-4437-9025-7EC7C646E6A4}" srcOrd="10" destOrd="0" presId="urn:microsoft.com/office/officeart/2008/layout/HorizontalMultiLevelHierarchy"/>
    <dgm:cxn modelId="{1ED989C5-AF7B-4768-9440-97EB9C572738}" type="presParOf" srcId="{108D371E-96B0-4437-9025-7EC7C646E6A4}" destId="{C5FE7BC5-E43A-43B7-B1FB-1602E10A8567}" srcOrd="0" destOrd="0" presId="urn:microsoft.com/office/officeart/2008/layout/HorizontalMultiLevelHierarchy"/>
    <dgm:cxn modelId="{981C244F-C0D5-4C5C-8DEF-270B3B174720}" type="presParOf" srcId="{728F3E6F-8EA7-4D19-9120-3F38DDD5A1C6}" destId="{A3A06B11-2B2A-403E-B7BE-2DAEA64FBBB4}" srcOrd="11" destOrd="0" presId="urn:microsoft.com/office/officeart/2008/layout/HorizontalMultiLevelHierarchy"/>
    <dgm:cxn modelId="{8AF01DAE-FA8D-4661-B657-DF664C3ED24D}" type="presParOf" srcId="{A3A06B11-2B2A-403E-B7BE-2DAEA64FBBB4}" destId="{0598E54E-2657-4D41-BA61-0F2DD9BB0EE1}" srcOrd="0" destOrd="0" presId="urn:microsoft.com/office/officeart/2008/layout/HorizontalMultiLevelHierarchy"/>
    <dgm:cxn modelId="{2DA15699-DCD9-402C-9B39-5917AC17EAAA}" type="presParOf" srcId="{A3A06B11-2B2A-403E-B7BE-2DAEA64FBBB4}" destId="{9F336D4A-032F-484C-8C1F-F3F5235A58DA}" srcOrd="1" destOrd="0" presId="urn:microsoft.com/office/officeart/2008/layout/HorizontalMultiLevelHierarchy"/>
    <dgm:cxn modelId="{549A6A43-CD7C-4A40-BEAF-2E1546C3FB31}" type="presParOf" srcId="{728F3E6F-8EA7-4D19-9120-3F38DDD5A1C6}" destId="{70AE9E80-9C6B-456E-B0EC-C59DAA826CBF}" srcOrd="12" destOrd="0" presId="urn:microsoft.com/office/officeart/2008/layout/HorizontalMultiLevelHierarchy"/>
    <dgm:cxn modelId="{4960486C-60F2-4B92-BB09-F52527925212}" type="presParOf" srcId="{70AE9E80-9C6B-456E-B0EC-C59DAA826CBF}" destId="{5F0C29DD-4D27-46A6-AAE9-CBA293BDC6E1}" srcOrd="0" destOrd="0" presId="urn:microsoft.com/office/officeart/2008/layout/HorizontalMultiLevelHierarchy"/>
    <dgm:cxn modelId="{2076DE10-2478-465D-8679-C7FA3C2D40B4}" type="presParOf" srcId="{728F3E6F-8EA7-4D19-9120-3F38DDD5A1C6}" destId="{DA7CC7D9-4323-4E97-B099-5C456D64DB2C}" srcOrd="13" destOrd="0" presId="urn:microsoft.com/office/officeart/2008/layout/HorizontalMultiLevelHierarchy"/>
    <dgm:cxn modelId="{05FF5989-F612-4F24-843B-926B6B604CCC}" type="presParOf" srcId="{DA7CC7D9-4323-4E97-B099-5C456D64DB2C}" destId="{C2D3197D-63F6-444C-9208-773026B5F064}" srcOrd="0" destOrd="0" presId="urn:microsoft.com/office/officeart/2008/layout/HorizontalMultiLevelHierarchy"/>
    <dgm:cxn modelId="{89C6BD41-130E-49E5-9AEC-03105DEA41D2}" type="presParOf" srcId="{DA7CC7D9-4323-4E97-B099-5C456D64DB2C}" destId="{131353CA-3D8E-4355-BE64-B12A24F869DB}" srcOrd="1" destOrd="0" presId="urn:microsoft.com/office/officeart/2008/layout/HorizontalMultiLevelHierarchy"/>
    <dgm:cxn modelId="{1C7A3AB3-CCCD-43F1-A00E-F656544FAAC0}" type="presParOf" srcId="{728F3E6F-8EA7-4D19-9120-3F38DDD5A1C6}" destId="{5E8E2300-AE48-49D6-817F-95FE90BDF888}" srcOrd="14" destOrd="0" presId="urn:microsoft.com/office/officeart/2008/layout/HorizontalMultiLevelHierarchy"/>
    <dgm:cxn modelId="{2DA99647-EEC3-4BBB-AB74-66AEF0C40E69}" type="presParOf" srcId="{5E8E2300-AE48-49D6-817F-95FE90BDF888}" destId="{BBCF235E-8DC4-47EB-9E29-A57FED756FCE}" srcOrd="0" destOrd="0" presId="urn:microsoft.com/office/officeart/2008/layout/HorizontalMultiLevelHierarchy"/>
    <dgm:cxn modelId="{FA908651-9C14-47A0-9764-84930CEB9157}" type="presParOf" srcId="{728F3E6F-8EA7-4D19-9120-3F38DDD5A1C6}" destId="{B92D3F74-8F48-4684-A504-3D0B945E8184}" srcOrd="15" destOrd="0" presId="urn:microsoft.com/office/officeart/2008/layout/HorizontalMultiLevelHierarchy"/>
    <dgm:cxn modelId="{F5E4CA73-FFCB-41E7-BA1A-8F315EBB8EAE}" type="presParOf" srcId="{B92D3F74-8F48-4684-A504-3D0B945E8184}" destId="{9E03B0A4-3D6A-4865-BA48-8BFBB2D97B37}" srcOrd="0" destOrd="0" presId="urn:microsoft.com/office/officeart/2008/layout/HorizontalMultiLevelHierarchy"/>
    <dgm:cxn modelId="{B3B6353F-ED5A-4B69-BCFA-3C0684EE2F82}" type="presParOf" srcId="{B92D3F74-8F48-4684-A504-3D0B945E8184}" destId="{71F31370-F38C-41AB-A627-E135D16D7B08}"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7E07F19-9C5A-40D8-95EB-F6D7F873655F}"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ru-RU"/>
        </a:p>
      </dgm:t>
    </dgm:pt>
    <dgm:pt modelId="{AE80B7A0-5B30-430F-9CE9-03E9E177C75D}">
      <dgm:prSet phldrT="[Текст]" custT="1">
        <dgm:style>
          <a:lnRef idx="1">
            <a:schemeClr val="accent1"/>
          </a:lnRef>
          <a:fillRef idx="2">
            <a:schemeClr val="accent1"/>
          </a:fillRef>
          <a:effectRef idx="1">
            <a:schemeClr val="accent1"/>
          </a:effectRef>
          <a:fontRef idx="minor">
            <a:schemeClr val="dk1"/>
          </a:fontRef>
        </dgm:style>
      </dgm:prSet>
      <dgm:spPr/>
      <dgm:t>
        <a:bodyPr/>
        <a:lstStyle/>
        <a:p>
          <a:pPr algn="just"/>
          <a:r>
            <a:rPr lang="kk-KZ" sz="1100" b="1" i="1" dirty="0" smtClean="0">
              <a:latin typeface="Times New Roman" pitchFamily="18" charset="0"/>
              <a:cs typeface="Times New Roman" pitchFamily="18" charset="0"/>
            </a:rPr>
            <a:t>Дидактикалық материализм (энциклопедизм) </a:t>
          </a:r>
          <a:endParaRPr lang="ru-RU" sz="1100" dirty="0">
            <a:latin typeface="Times New Roman" pitchFamily="18" charset="0"/>
            <a:cs typeface="Times New Roman" pitchFamily="18" charset="0"/>
          </a:endParaRPr>
        </a:p>
      </dgm:t>
    </dgm:pt>
    <dgm:pt modelId="{2FB54CC5-320E-4389-89FC-DA6BCAA2F208}" type="parTrans" cxnId="{AA5B5580-2212-48D7-A032-01DB2D485C60}">
      <dgm:prSet/>
      <dgm:spPr/>
      <dgm:t>
        <a:bodyPr/>
        <a:lstStyle/>
        <a:p>
          <a:endParaRPr lang="ru-RU"/>
        </a:p>
      </dgm:t>
    </dgm:pt>
    <dgm:pt modelId="{AADBE2A8-1667-41E0-8B50-A41E73D6456B}" type="sibTrans" cxnId="{AA5B5580-2212-48D7-A032-01DB2D485C60}">
      <dgm:prSet/>
      <dgm:spPr/>
      <dgm:t>
        <a:bodyPr/>
        <a:lstStyle/>
        <a:p>
          <a:endParaRPr lang="ru-RU"/>
        </a:p>
      </dgm:t>
    </dgm:pt>
    <dgm:pt modelId="{C848B3AC-ABCF-4464-8DE8-69CE3E588BBD}">
      <dgm:prSet phldrT="[Текст]" custT="1"/>
      <dgm:spPr/>
      <dgm:t>
        <a:bodyPr/>
        <a:lstStyle/>
        <a:p>
          <a:pPr algn="just"/>
          <a:r>
            <a:rPr lang="kk-KZ" sz="1400" b="1" i="1" dirty="0" smtClean="0">
              <a:latin typeface="Times New Roman" pitchFamily="18" charset="0"/>
              <a:cs typeface="Times New Roman" pitchFamily="18" charset="0"/>
            </a:rPr>
            <a:t>Я.А.Коменский, Г.Спенсер, Б.С.Блум –</a:t>
          </a:r>
          <a:r>
            <a:rPr lang="kk-KZ" sz="1400" dirty="0" smtClean="0">
              <a:latin typeface="Times New Roman" pitchFamily="18" charset="0"/>
              <a:cs typeface="Times New Roman" pitchFamily="18" charset="0"/>
            </a:rPr>
            <a:t>олар білім берудің негізғі мақсаты – оқушыларға түрлі ғылым салаларынан кең көлемді неғұрлым көбірек жеткізу деп санады.</a:t>
          </a:r>
          <a:endParaRPr lang="ru-RU" sz="1400" dirty="0">
            <a:latin typeface="Times New Roman" pitchFamily="18" charset="0"/>
            <a:cs typeface="Times New Roman" pitchFamily="18" charset="0"/>
          </a:endParaRPr>
        </a:p>
      </dgm:t>
    </dgm:pt>
    <dgm:pt modelId="{80C45D3A-13D4-42A6-837B-A21BF82A5F99}" type="parTrans" cxnId="{E1FB3687-2234-46C5-A5EE-01858064594F}">
      <dgm:prSet/>
      <dgm:spPr/>
      <dgm:t>
        <a:bodyPr/>
        <a:lstStyle/>
        <a:p>
          <a:endParaRPr lang="ru-RU"/>
        </a:p>
      </dgm:t>
    </dgm:pt>
    <dgm:pt modelId="{CAFE91BE-2B9B-4175-9CDF-042EC4F83A9A}" type="sibTrans" cxnId="{E1FB3687-2234-46C5-A5EE-01858064594F}">
      <dgm:prSet/>
      <dgm:spPr/>
      <dgm:t>
        <a:bodyPr/>
        <a:lstStyle/>
        <a:p>
          <a:endParaRPr lang="ru-RU"/>
        </a:p>
      </dgm:t>
    </dgm:pt>
    <dgm:pt modelId="{513C0525-E3E4-4248-B0D5-A7898665FBE6}">
      <dgm:prSet phldrT="[Текст]" custT="1">
        <dgm:style>
          <a:lnRef idx="1">
            <a:schemeClr val="dk1"/>
          </a:lnRef>
          <a:fillRef idx="2">
            <a:schemeClr val="dk1"/>
          </a:fillRef>
          <a:effectRef idx="1">
            <a:schemeClr val="dk1"/>
          </a:effectRef>
          <a:fontRef idx="minor">
            <a:schemeClr val="dk1"/>
          </a:fontRef>
        </dgm:style>
      </dgm:prSet>
      <dgm:spPr/>
      <dgm:t>
        <a:bodyPr/>
        <a:lstStyle/>
        <a:p>
          <a:pPr algn="just"/>
          <a:r>
            <a:rPr lang="kk-KZ" sz="1100" b="1" i="1" dirty="0" smtClean="0">
              <a:latin typeface="Times New Roman" pitchFamily="18" charset="0"/>
              <a:cs typeface="Times New Roman" pitchFamily="18" charset="0"/>
            </a:rPr>
            <a:t>Дидактикалық формализм</a:t>
          </a:r>
          <a:endParaRPr lang="ru-RU" sz="1100" dirty="0">
            <a:latin typeface="Times New Roman" pitchFamily="18" charset="0"/>
            <a:cs typeface="Times New Roman" pitchFamily="18" charset="0"/>
          </a:endParaRPr>
        </a:p>
      </dgm:t>
    </dgm:pt>
    <dgm:pt modelId="{706654F9-E261-41D3-8803-2857C999ECDC}" type="parTrans" cxnId="{F47F027A-CE11-42A8-9873-BF576CA0F11F}">
      <dgm:prSet/>
      <dgm:spPr/>
      <dgm:t>
        <a:bodyPr/>
        <a:lstStyle/>
        <a:p>
          <a:endParaRPr lang="ru-RU"/>
        </a:p>
      </dgm:t>
    </dgm:pt>
    <dgm:pt modelId="{B3EB276B-7350-401F-9869-EFF20D63EEB1}" type="sibTrans" cxnId="{F47F027A-CE11-42A8-9873-BF576CA0F11F}">
      <dgm:prSet/>
      <dgm:spPr/>
      <dgm:t>
        <a:bodyPr/>
        <a:lstStyle/>
        <a:p>
          <a:endParaRPr lang="ru-RU"/>
        </a:p>
      </dgm:t>
    </dgm:pt>
    <dgm:pt modelId="{D2391D3C-5AA7-49BE-AFB3-F98351C39F43}">
      <dgm:prSet phldrT="[Текст]" custT="1"/>
      <dgm:spPr/>
      <dgm:t>
        <a:bodyPr/>
        <a:lstStyle/>
        <a:p>
          <a:pPr algn="just"/>
          <a:r>
            <a:rPr lang="kk-KZ" sz="1400" b="1" i="1" dirty="0" smtClean="0">
              <a:latin typeface="Times New Roman" pitchFamily="18" charset="0"/>
              <a:cs typeface="Times New Roman" pitchFamily="18" charset="0"/>
            </a:rPr>
            <a:t>И.Г.Песталоцци, И.Ф. Гербарт, Ф.А.В. Дистервег</a:t>
          </a:r>
          <a:r>
            <a:rPr lang="kk-KZ" sz="1400" b="1" dirty="0" smtClean="0">
              <a:latin typeface="Times New Roman" pitchFamily="18" charset="0"/>
              <a:cs typeface="Times New Roman" pitchFamily="18" charset="0"/>
            </a:rPr>
            <a:t>  - </a:t>
          </a:r>
          <a:r>
            <a:rPr lang="kk-KZ" sz="1400" dirty="0" smtClean="0">
              <a:latin typeface="Times New Roman" pitchFamily="18" charset="0"/>
              <a:cs typeface="Times New Roman" pitchFamily="18" charset="0"/>
            </a:rPr>
            <a:t>формализм (франц.formalismе, лат. formalis – форма, пішінге қатысты) – шығарманың пішініне артық мән бергенсіп, мазмұнды мансұқ ететін ағым</a:t>
          </a:r>
          <a:endParaRPr lang="ru-RU" sz="1400" dirty="0">
            <a:latin typeface="Times New Roman" pitchFamily="18" charset="0"/>
            <a:cs typeface="Times New Roman" pitchFamily="18" charset="0"/>
          </a:endParaRPr>
        </a:p>
      </dgm:t>
    </dgm:pt>
    <dgm:pt modelId="{D8D45986-37AE-450F-AEAA-58B4E6905213}" type="parTrans" cxnId="{476F0541-814A-4FD1-9C8E-9CAA6847CCB1}">
      <dgm:prSet/>
      <dgm:spPr/>
      <dgm:t>
        <a:bodyPr/>
        <a:lstStyle/>
        <a:p>
          <a:endParaRPr lang="ru-RU"/>
        </a:p>
      </dgm:t>
    </dgm:pt>
    <dgm:pt modelId="{0274FCA7-924B-4026-929D-B5A4191E803A}" type="sibTrans" cxnId="{476F0541-814A-4FD1-9C8E-9CAA6847CCB1}">
      <dgm:prSet/>
      <dgm:spPr/>
      <dgm:t>
        <a:bodyPr/>
        <a:lstStyle/>
        <a:p>
          <a:endParaRPr lang="ru-RU"/>
        </a:p>
      </dgm:t>
    </dgm:pt>
    <dgm:pt modelId="{06979F47-4417-4B6C-B665-1ED6ADD99D8C}">
      <dgm:prSet phldrT="[Текст]" custT="1">
        <dgm:style>
          <a:lnRef idx="1">
            <a:schemeClr val="accent1"/>
          </a:lnRef>
          <a:fillRef idx="2">
            <a:schemeClr val="accent1"/>
          </a:fillRef>
          <a:effectRef idx="1">
            <a:schemeClr val="accent1"/>
          </a:effectRef>
          <a:fontRef idx="minor">
            <a:schemeClr val="dk1"/>
          </a:fontRef>
        </dgm:style>
      </dgm:prSet>
      <dgm:spPr/>
      <dgm:t>
        <a:bodyPr/>
        <a:lstStyle/>
        <a:p>
          <a:pPr algn="just"/>
          <a:r>
            <a:rPr lang="kk-KZ" sz="1100" b="1" i="1" dirty="0" smtClean="0">
              <a:latin typeface="Times New Roman" pitchFamily="18" charset="0"/>
              <a:cs typeface="Times New Roman" pitchFamily="18" charset="0"/>
            </a:rPr>
            <a:t>Дидактикалық утилитаризм</a:t>
          </a:r>
          <a:endParaRPr lang="ru-RU" sz="1100" dirty="0">
            <a:latin typeface="Times New Roman" pitchFamily="18" charset="0"/>
            <a:cs typeface="Times New Roman" pitchFamily="18" charset="0"/>
          </a:endParaRPr>
        </a:p>
      </dgm:t>
    </dgm:pt>
    <dgm:pt modelId="{66A15C30-3680-43C5-AFA9-F20F3A319DB8}" type="parTrans" cxnId="{3B8E936A-9117-4978-A339-456E3EEF03ED}">
      <dgm:prSet/>
      <dgm:spPr/>
      <dgm:t>
        <a:bodyPr/>
        <a:lstStyle/>
        <a:p>
          <a:endParaRPr lang="ru-RU"/>
        </a:p>
      </dgm:t>
    </dgm:pt>
    <dgm:pt modelId="{34CB1B14-5349-49F9-85F0-AB7E0C9D813D}" type="sibTrans" cxnId="{3B8E936A-9117-4978-A339-456E3EEF03ED}">
      <dgm:prSet/>
      <dgm:spPr/>
      <dgm:t>
        <a:bodyPr/>
        <a:lstStyle/>
        <a:p>
          <a:endParaRPr lang="ru-RU"/>
        </a:p>
      </dgm:t>
    </dgm:pt>
    <dgm:pt modelId="{2B479958-CD9C-4428-95F9-505A2C8D3C8E}">
      <dgm:prSet phldrT="[Текст]" custT="1"/>
      <dgm:spPr/>
      <dgm:t>
        <a:bodyPr/>
        <a:lstStyle/>
        <a:p>
          <a:pPr algn="just"/>
          <a:r>
            <a:rPr lang="kk-KZ" sz="1400" dirty="0" smtClean="0">
              <a:latin typeface="Times New Roman" pitchFamily="18" charset="0"/>
              <a:cs typeface="Times New Roman" pitchFamily="18" charset="0"/>
            </a:rPr>
            <a:t>Дидактикалық утилитаризмнің көрнекті өкілі американдық философ әрі педагог Дж. Дьюи ұсынды. Оның ойынша философия мен білім беру парапар, білім беру арқылы білім мен құндылықтар бірігіп, адамның дүниеге өзіндік көзқарасын қалыптастырады деп түсіндірді. </a:t>
          </a:r>
          <a:endParaRPr lang="ru-RU" sz="1400" dirty="0">
            <a:latin typeface="Times New Roman" pitchFamily="18" charset="0"/>
            <a:cs typeface="Times New Roman" pitchFamily="18" charset="0"/>
          </a:endParaRPr>
        </a:p>
      </dgm:t>
    </dgm:pt>
    <dgm:pt modelId="{2E7D84EB-CD58-4E7B-89F2-67B8DDB17ED3}" type="parTrans" cxnId="{F092BD1D-44CC-4B02-9ADA-36D58BF9EEAF}">
      <dgm:prSet/>
      <dgm:spPr/>
      <dgm:t>
        <a:bodyPr/>
        <a:lstStyle/>
        <a:p>
          <a:endParaRPr lang="ru-RU"/>
        </a:p>
      </dgm:t>
    </dgm:pt>
    <dgm:pt modelId="{C4D1D866-684E-4FD2-A578-F6F4DE01779C}" type="sibTrans" cxnId="{F092BD1D-44CC-4B02-9ADA-36D58BF9EEAF}">
      <dgm:prSet/>
      <dgm:spPr/>
      <dgm:t>
        <a:bodyPr/>
        <a:lstStyle/>
        <a:p>
          <a:endParaRPr lang="ru-RU"/>
        </a:p>
      </dgm:t>
    </dgm:pt>
    <dgm:pt modelId="{2CEF23F6-27A8-4260-A39A-E838DF7088AC}" type="pres">
      <dgm:prSet presAssocID="{C7E07F19-9C5A-40D8-95EB-F6D7F873655F}" presName="linearFlow" presStyleCnt="0">
        <dgm:presLayoutVars>
          <dgm:dir/>
          <dgm:animLvl val="lvl"/>
          <dgm:resizeHandles val="exact"/>
        </dgm:presLayoutVars>
      </dgm:prSet>
      <dgm:spPr/>
      <dgm:t>
        <a:bodyPr/>
        <a:lstStyle/>
        <a:p>
          <a:endParaRPr lang="ru-RU"/>
        </a:p>
      </dgm:t>
    </dgm:pt>
    <dgm:pt modelId="{31AFF8DD-E712-458A-909A-C0DCEA4CB258}" type="pres">
      <dgm:prSet presAssocID="{AE80B7A0-5B30-430F-9CE9-03E9E177C75D}" presName="composite" presStyleCnt="0"/>
      <dgm:spPr/>
    </dgm:pt>
    <dgm:pt modelId="{BE4B813E-DE27-4D55-B1EF-1A6C4D6E9B36}" type="pres">
      <dgm:prSet presAssocID="{AE80B7A0-5B30-430F-9CE9-03E9E177C75D}" presName="parentText" presStyleLbl="alignNode1" presStyleIdx="0" presStyleCnt="3">
        <dgm:presLayoutVars>
          <dgm:chMax val="1"/>
          <dgm:bulletEnabled val="1"/>
        </dgm:presLayoutVars>
      </dgm:prSet>
      <dgm:spPr/>
      <dgm:t>
        <a:bodyPr/>
        <a:lstStyle/>
        <a:p>
          <a:endParaRPr lang="ru-RU"/>
        </a:p>
      </dgm:t>
    </dgm:pt>
    <dgm:pt modelId="{130CC56C-20F9-459E-958C-ED4A8A3BE874}" type="pres">
      <dgm:prSet presAssocID="{AE80B7A0-5B30-430F-9CE9-03E9E177C75D}" presName="descendantText" presStyleLbl="alignAcc1" presStyleIdx="0" presStyleCnt="3">
        <dgm:presLayoutVars>
          <dgm:bulletEnabled val="1"/>
        </dgm:presLayoutVars>
      </dgm:prSet>
      <dgm:spPr/>
      <dgm:t>
        <a:bodyPr/>
        <a:lstStyle/>
        <a:p>
          <a:endParaRPr lang="ru-RU"/>
        </a:p>
      </dgm:t>
    </dgm:pt>
    <dgm:pt modelId="{41F8EAB1-140E-44EE-BF34-53A8A41ED08B}" type="pres">
      <dgm:prSet presAssocID="{AADBE2A8-1667-41E0-8B50-A41E73D6456B}" presName="sp" presStyleCnt="0"/>
      <dgm:spPr/>
    </dgm:pt>
    <dgm:pt modelId="{7A46C434-0BFC-4EB7-B8DB-03236AC0137B}" type="pres">
      <dgm:prSet presAssocID="{513C0525-E3E4-4248-B0D5-A7898665FBE6}" presName="composite" presStyleCnt="0"/>
      <dgm:spPr/>
    </dgm:pt>
    <dgm:pt modelId="{3415E088-F775-46CB-BBF0-B403B274AC47}" type="pres">
      <dgm:prSet presAssocID="{513C0525-E3E4-4248-B0D5-A7898665FBE6}" presName="parentText" presStyleLbl="alignNode1" presStyleIdx="1" presStyleCnt="3">
        <dgm:presLayoutVars>
          <dgm:chMax val="1"/>
          <dgm:bulletEnabled val="1"/>
        </dgm:presLayoutVars>
      </dgm:prSet>
      <dgm:spPr/>
      <dgm:t>
        <a:bodyPr/>
        <a:lstStyle/>
        <a:p>
          <a:endParaRPr lang="ru-RU"/>
        </a:p>
      </dgm:t>
    </dgm:pt>
    <dgm:pt modelId="{56AFB6C8-1193-4FBD-B316-9AFD279DB072}" type="pres">
      <dgm:prSet presAssocID="{513C0525-E3E4-4248-B0D5-A7898665FBE6}" presName="descendantText" presStyleLbl="alignAcc1" presStyleIdx="1" presStyleCnt="3">
        <dgm:presLayoutVars>
          <dgm:bulletEnabled val="1"/>
        </dgm:presLayoutVars>
      </dgm:prSet>
      <dgm:spPr/>
      <dgm:t>
        <a:bodyPr/>
        <a:lstStyle/>
        <a:p>
          <a:endParaRPr lang="ru-RU"/>
        </a:p>
      </dgm:t>
    </dgm:pt>
    <dgm:pt modelId="{66B2D7A6-4463-483E-B4F4-75F9041F8C8B}" type="pres">
      <dgm:prSet presAssocID="{B3EB276B-7350-401F-9869-EFF20D63EEB1}" presName="sp" presStyleCnt="0"/>
      <dgm:spPr/>
    </dgm:pt>
    <dgm:pt modelId="{F38341E7-6E89-47DF-BAEE-0925A52C0A70}" type="pres">
      <dgm:prSet presAssocID="{06979F47-4417-4B6C-B665-1ED6ADD99D8C}" presName="composite" presStyleCnt="0"/>
      <dgm:spPr/>
    </dgm:pt>
    <dgm:pt modelId="{48760849-63A7-497E-9F80-CC5D7DA06938}" type="pres">
      <dgm:prSet presAssocID="{06979F47-4417-4B6C-B665-1ED6ADD99D8C}" presName="parentText" presStyleLbl="alignNode1" presStyleIdx="2" presStyleCnt="3">
        <dgm:presLayoutVars>
          <dgm:chMax val="1"/>
          <dgm:bulletEnabled val="1"/>
        </dgm:presLayoutVars>
      </dgm:prSet>
      <dgm:spPr/>
      <dgm:t>
        <a:bodyPr/>
        <a:lstStyle/>
        <a:p>
          <a:endParaRPr lang="ru-RU"/>
        </a:p>
      </dgm:t>
    </dgm:pt>
    <dgm:pt modelId="{16641747-B9B8-4096-98C1-882E9E2C2107}" type="pres">
      <dgm:prSet presAssocID="{06979F47-4417-4B6C-B665-1ED6ADD99D8C}" presName="descendantText" presStyleLbl="alignAcc1" presStyleIdx="2" presStyleCnt="3">
        <dgm:presLayoutVars>
          <dgm:bulletEnabled val="1"/>
        </dgm:presLayoutVars>
      </dgm:prSet>
      <dgm:spPr/>
      <dgm:t>
        <a:bodyPr/>
        <a:lstStyle/>
        <a:p>
          <a:endParaRPr lang="ru-RU"/>
        </a:p>
      </dgm:t>
    </dgm:pt>
  </dgm:ptLst>
  <dgm:cxnLst>
    <dgm:cxn modelId="{E1FB3687-2234-46C5-A5EE-01858064594F}" srcId="{AE80B7A0-5B30-430F-9CE9-03E9E177C75D}" destId="{C848B3AC-ABCF-4464-8DE8-69CE3E588BBD}" srcOrd="0" destOrd="0" parTransId="{80C45D3A-13D4-42A6-837B-A21BF82A5F99}" sibTransId="{CAFE91BE-2B9B-4175-9CDF-042EC4F83A9A}"/>
    <dgm:cxn modelId="{F47F027A-CE11-42A8-9873-BF576CA0F11F}" srcId="{C7E07F19-9C5A-40D8-95EB-F6D7F873655F}" destId="{513C0525-E3E4-4248-B0D5-A7898665FBE6}" srcOrd="1" destOrd="0" parTransId="{706654F9-E261-41D3-8803-2857C999ECDC}" sibTransId="{B3EB276B-7350-401F-9869-EFF20D63EEB1}"/>
    <dgm:cxn modelId="{522B07FC-7AD9-4C5C-8A01-9981A6E9EBEA}" type="presOf" srcId="{D2391D3C-5AA7-49BE-AFB3-F98351C39F43}" destId="{56AFB6C8-1193-4FBD-B316-9AFD279DB072}" srcOrd="0" destOrd="0" presId="urn:microsoft.com/office/officeart/2005/8/layout/chevron2"/>
    <dgm:cxn modelId="{70102692-4473-46DC-A071-C92D8BA84ECC}" type="presOf" srcId="{513C0525-E3E4-4248-B0D5-A7898665FBE6}" destId="{3415E088-F775-46CB-BBF0-B403B274AC47}" srcOrd="0" destOrd="0" presId="urn:microsoft.com/office/officeart/2005/8/layout/chevron2"/>
    <dgm:cxn modelId="{476F0541-814A-4FD1-9C8E-9CAA6847CCB1}" srcId="{513C0525-E3E4-4248-B0D5-A7898665FBE6}" destId="{D2391D3C-5AA7-49BE-AFB3-F98351C39F43}" srcOrd="0" destOrd="0" parTransId="{D8D45986-37AE-450F-AEAA-58B4E6905213}" sibTransId="{0274FCA7-924B-4026-929D-B5A4191E803A}"/>
    <dgm:cxn modelId="{2A8A3554-C21B-4E13-BF60-468BFB028421}" type="presOf" srcId="{06979F47-4417-4B6C-B665-1ED6ADD99D8C}" destId="{48760849-63A7-497E-9F80-CC5D7DA06938}" srcOrd="0" destOrd="0" presId="urn:microsoft.com/office/officeart/2005/8/layout/chevron2"/>
    <dgm:cxn modelId="{76711DE8-9598-4EF1-8B50-9C48F92E8D93}" type="presOf" srcId="{AE80B7A0-5B30-430F-9CE9-03E9E177C75D}" destId="{BE4B813E-DE27-4D55-B1EF-1A6C4D6E9B36}" srcOrd="0" destOrd="0" presId="urn:microsoft.com/office/officeart/2005/8/layout/chevron2"/>
    <dgm:cxn modelId="{F092BD1D-44CC-4B02-9ADA-36D58BF9EEAF}" srcId="{06979F47-4417-4B6C-B665-1ED6ADD99D8C}" destId="{2B479958-CD9C-4428-95F9-505A2C8D3C8E}" srcOrd="0" destOrd="0" parTransId="{2E7D84EB-CD58-4E7B-89F2-67B8DDB17ED3}" sibTransId="{C4D1D866-684E-4FD2-A578-F6F4DE01779C}"/>
    <dgm:cxn modelId="{6D0C79F3-EDE0-4944-B7E5-CBEEF043C700}" type="presOf" srcId="{2B479958-CD9C-4428-95F9-505A2C8D3C8E}" destId="{16641747-B9B8-4096-98C1-882E9E2C2107}" srcOrd="0" destOrd="0" presId="urn:microsoft.com/office/officeart/2005/8/layout/chevron2"/>
    <dgm:cxn modelId="{AA5B5580-2212-48D7-A032-01DB2D485C60}" srcId="{C7E07F19-9C5A-40D8-95EB-F6D7F873655F}" destId="{AE80B7A0-5B30-430F-9CE9-03E9E177C75D}" srcOrd="0" destOrd="0" parTransId="{2FB54CC5-320E-4389-89FC-DA6BCAA2F208}" sibTransId="{AADBE2A8-1667-41E0-8B50-A41E73D6456B}"/>
    <dgm:cxn modelId="{3B8E936A-9117-4978-A339-456E3EEF03ED}" srcId="{C7E07F19-9C5A-40D8-95EB-F6D7F873655F}" destId="{06979F47-4417-4B6C-B665-1ED6ADD99D8C}" srcOrd="2" destOrd="0" parTransId="{66A15C30-3680-43C5-AFA9-F20F3A319DB8}" sibTransId="{34CB1B14-5349-49F9-85F0-AB7E0C9D813D}"/>
    <dgm:cxn modelId="{7474EB45-2675-4040-B5ED-7B31BF9452D5}" type="presOf" srcId="{C7E07F19-9C5A-40D8-95EB-F6D7F873655F}" destId="{2CEF23F6-27A8-4260-A39A-E838DF7088AC}" srcOrd="0" destOrd="0" presId="urn:microsoft.com/office/officeart/2005/8/layout/chevron2"/>
    <dgm:cxn modelId="{79FC2826-8E85-4613-BE38-682EA9894274}" type="presOf" srcId="{C848B3AC-ABCF-4464-8DE8-69CE3E588BBD}" destId="{130CC56C-20F9-459E-958C-ED4A8A3BE874}" srcOrd="0" destOrd="0" presId="urn:microsoft.com/office/officeart/2005/8/layout/chevron2"/>
    <dgm:cxn modelId="{A6A8D6B3-9BA9-4C0E-9C97-D7B8BF818DE8}" type="presParOf" srcId="{2CEF23F6-27A8-4260-A39A-E838DF7088AC}" destId="{31AFF8DD-E712-458A-909A-C0DCEA4CB258}" srcOrd="0" destOrd="0" presId="urn:microsoft.com/office/officeart/2005/8/layout/chevron2"/>
    <dgm:cxn modelId="{3CF8AF45-7217-40FF-89AA-E6B2CAB8B7C0}" type="presParOf" srcId="{31AFF8DD-E712-458A-909A-C0DCEA4CB258}" destId="{BE4B813E-DE27-4D55-B1EF-1A6C4D6E9B36}" srcOrd="0" destOrd="0" presId="urn:microsoft.com/office/officeart/2005/8/layout/chevron2"/>
    <dgm:cxn modelId="{846933DF-A633-482F-884D-E2093C48FF92}" type="presParOf" srcId="{31AFF8DD-E712-458A-909A-C0DCEA4CB258}" destId="{130CC56C-20F9-459E-958C-ED4A8A3BE874}" srcOrd="1" destOrd="0" presId="urn:microsoft.com/office/officeart/2005/8/layout/chevron2"/>
    <dgm:cxn modelId="{BDE1C722-7805-457D-B21F-7577B4DCC55A}" type="presParOf" srcId="{2CEF23F6-27A8-4260-A39A-E838DF7088AC}" destId="{41F8EAB1-140E-44EE-BF34-53A8A41ED08B}" srcOrd="1" destOrd="0" presId="urn:microsoft.com/office/officeart/2005/8/layout/chevron2"/>
    <dgm:cxn modelId="{10E221BE-BA89-448F-A211-286C1AEA1A23}" type="presParOf" srcId="{2CEF23F6-27A8-4260-A39A-E838DF7088AC}" destId="{7A46C434-0BFC-4EB7-B8DB-03236AC0137B}" srcOrd="2" destOrd="0" presId="urn:microsoft.com/office/officeart/2005/8/layout/chevron2"/>
    <dgm:cxn modelId="{88121454-C7D5-46FC-8C4C-E004EC70BAF7}" type="presParOf" srcId="{7A46C434-0BFC-4EB7-B8DB-03236AC0137B}" destId="{3415E088-F775-46CB-BBF0-B403B274AC47}" srcOrd="0" destOrd="0" presId="urn:microsoft.com/office/officeart/2005/8/layout/chevron2"/>
    <dgm:cxn modelId="{EC77CC31-41DF-484C-877E-AAAEC4E10838}" type="presParOf" srcId="{7A46C434-0BFC-4EB7-B8DB-03236AC0137B}" destId="{56AFB6C8-1193-4FBD-B316-9AFD279DB072}" srcOrd="1" destOrd="0" presId="urn:microsoft.com/office/officeart/2005/8/layout/chevron2"/>
    <dgm:cxn modelId="{08558987-59F1-4020-8BBF-AAC823AA4E33}" type="presParOf" srcId="{2CEF23F6-27A8-4260-A39A-E838DF7088AC}" destId="{66B2D7A6-4463-483E-B4F4-75F9041F8C8B}" srcOrd="3" destOrd="0" presId="urn:microsoft.com/office/officeart/2005/8/layout/chevron2"/>
    <dgm:cxn modelId="{F7EDDBB7-FA58-4FB6-AFE8-A09255F7F642}" type="presParOf" srcId="{2CEF23F6-27A8-4260-A39A-E838DF7088AC}" destId="{F38341E7-6E89-47DF-BAEE-0925A52C0A70}" srcOrd="4" destOrd="0" presId="urn:microsoft.com/office/officeart/2005/8/layout/chevron2"/>
    <dgm:cxn modelId="{D9CDD811-84D8-4F9A-829C-712125D7E02C}" type="presParOf" srcId="{F38341E7-6E89-47DF-BAEE-0925A52C0A70}" destId="{48760849-63A7-497E-9F80-CC5D7DA06938}" srcOrd="0" destOrd="0" presId="urn:microsoft.com/office/officeart/2005/8/layout/chevron2"/>
    <dgm:cxn modelId="{1D0614B6-6EF5-43D4-B287-737D9639E00C}" type="presParOf" srcId="{F38341E7-6E89-47DF-BAEE-0925A52C0A70}" destId="{16641747-B9B8-4096-98C1-882E9E2C2107}"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ACE7840-614A-4AF0-9FE9-01F9E413F6B8}">
      <dsp:nvSpPr>
        <dsp:cNvPr id="0" name=""/>
        <dsp:cNvSpPr/>
      </dsp:nvSpPr>
      <dsp:spPr>
        <a:xfrm rot="16200000">
          <a:off x="1095709" y="-1095709"/>
          <a:ext cx="5217443" cy="7408862"/>
        </a:xfrm>
        <a:prstGeom prst="flowChartManualOperation">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0" tIns="0" rIns="204391" bIns="0" numCol="1" spcCol="1270" anchor="t" anchorCtr="0">
          <a:noAutofit/>
        </a:bodyPr>
        <a:lstStyle/>
        <a:p>
          <a:pPr lvl="0" algn="l" defTabSz="1422400">
            <a:lnSpc>
              <a:spcPct val="90000"/>
            </a:lnSpc>
            <a:spcBef>
              <a:spcPct val="0"/>
            </a:spcBef>
            <a:spcAft>
              <a:spcPct val="35000"/>
            </a:spcAft>
          </a:pPr>
          <a:r>
            <a:rPr lang="kk-KZ" sz="3200" b="1" i="1" kern="1200" dirty="0" smtClean="0">
              <a:latin typeface="Times New Roman" pitchFamily="18" charset="0"/>
              <a:cs typeface="Times New Roman" pitchFamily="18" charset="0"/>
            </a:rPr>
            <a:t>Дидактиканың міндеттері мен қызметтері</a:t>
          </a:r>
          <a:r>
            <a:rPr lang="kk-KZ" sz="3200" kern="1200" dirty="0" smtClean="0">
              <a:latin typeface="Times New Roman" pitchFamily="18" charset="0"/>
              <a:cs typeface="Times New Roman" pitchFamily="18" charset="0"/>
            </a:rPr>
            <a:t>:</a:t>
          </a:r>
          <a:endParaRPr lang="ru-RU" sz="3200" kern="1200" dirty="0">
            <a:latin typeface="Times New Roman" pitchFamily="18" charset="0"/>
            <a:cs typeface="Times New Roman" pitchFamily="18" charset="0"/>
          </a:endParaRPr>
        </a:p>
        <a:p>
          <a:pPr marL="228600" lvl="1" indent="-228600" algn="l" defTabSz="1111250">
            <a:lnSpc>
              <a:spcPct val="90000"/>
            </a:lnSpc>
            <a:spcBef>
              <a:spcPct val="0"/>
            </a:spcBef>
            <a:spcAft>
              <a:spcPct val="15000"/>
            </a:spcAft>
            <a:buChar char="••"/>
          </a:pPr>
          <a:r>
            <a:rPr lang="kk-KZ" sz="2500" kern="1200" dirty="0" smtClean="0">
              <a:latin typeface="Times New Roman" pitchFamily="18" charset="0"/>
              <a:cs typeface="Times New Roman" pitchFamily="18" charset="0"/>
            </a:rPr>
            <a:t>оқыту үрдісін және оның орындалу жағдайын сипаттау және түсіндіру;</a:t>
          </a:r>
          <a:endParaRPr lang="ru-RU" sz="2500" kern="1200" dirty="0" smtClean="0">
            <a:latin typeface="Times New Roman" pitchFamily="18" charset="0"/>
            <a:cs typeface="Times New Roman" pitchFamily="18" charset="0"/>
          </a:endParaRPr>
        </a:p>
        <a:p>
          <a:pPr marL="0" marR="0" lvl="1" indent="0" algn="l" defTabSz="914400" eaLnBrk="1" fontAlgn="auto" latinLnBrk="0" hangingPunct="1">
            <a:lnSpc>
              <a:spcPct val="100000"/>
            </a:lnSpc>
            <a:spcBef>
              <a:spcPct val="0"/>
            </a:spcBef>
            <a:spcAft>
              <a:spcPts val="0"/>
            </a:spcAft>
            <a:buClrTx/>
            <a:buSzTx/>
            <a:buFontTx/>
            <a:buChar char="••"/>
            <a:tabLst/>
            <a:defRPr/>
          </a:pPr>
          <a:r>
            <a:rPr lang="en-US" sz="2500" kern="1200" dirty="0" smtClean="0">
              <a:latin typeface="Times New Roman" pitchFamily="18" charset="0"/>
              <a:cs typeface="Times New Roman" pitchFamily="18" charset="0"/>
            </a:rPr>
            <a:t>  </a:t>
          </a:r>
          <a:r>
            <a:rPr lang="kk-KZ" sz="2500" kern="1200" dirty="0" smtClean="0">
              <a:latin typeface="Times New Roman" pitchFamily="18" charset="0"/>
              <a:cs typeface="Times New Roman" pitchFamily="18" charset="0"/>
            </a:rPr>
            <a:t>оқыту үрдісін жетілдіріп ұйымдастыру, жаңа оқу жүйелерін, жаңа технологияларын құрастыру</a:t>
          </a:r>
          <a:endParaRPr lang="ru-RU" sz="2500" kern="1200" dirty="0" smtClean="0">
            <a:latin typeface="Times New Roman" pitchFamily="18" charset="0"/>
            <a:cs typeface="Times New Roman" pitchFamily="18" charset="0"/>
          </a:endParaRPr>
        </a:p>
        <a:p>
          <a:pPr lvl="1" algn="l" defTabSz="1111250">
            <a:lnSpc>
              <a:spcPct val="90000"/>
            </a:lnSpc>
            <a:spcBef>
              <a:spcPct val="0"/>
            </a:spcBef>
            <a:spcAft>
              <a:spcPct val="35000"/>
            </a:spcAft>
            <a:buChar char="••"/>
          </a:pPr>
          <a:endParaRPr lang="ru-RU" sz="2500" kern="1200" dirty="0"/>
        </a:p>
      </dsp:txBody>
      <dsp:txXfrm rot="5400000">
        <a:off x="0" y="1043489"/>
        <a:ext cx="7408862" cy="313046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E8E2300-AE48-49D6-817F-95FE90BDF888}">
      <dsp:nvSpPr>
        <dsp:cNvPr id="0" name=""/>
        <dsp:cNvSpPr/>
      </dsp:nvSpPr>
      <dsp:spPr>
        <a:xfrm>
          <a:off x="2535352" y="2860749"/>
          <a:ext cx="384044" cy="2561275"/>
        </a:xfrm>
        <a:custGeom>
          <a:avLst/>
          <a:gdLst/>
          <a:ahLst/>
          <a:cxnLst/>
          <a:rect l="0" t="0" r="0" b="0"/>
          <a:pathLst>
            <a:path>
              <a:moveTo>
                <a:pt x="0" y="0"/>
              </a:moveTo>
              <a:lnTo>
                <a:pt x="192022" y="0"/>
              </a:lnTo>
              <a:lnTo>
                <a:pt x="192022" y="2561275"/>
              </a:lnTo>
              <a:lnTo>
                <a:pt x="384044" y="2561275"/>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400050">
            <a:lnSpc>
              <a:spcPct val="90000"/>
            </a:lnSpc>
            <a:spcBef>
              <a:spcPct val="0"/>
            </a:spcBef>
            <a:spcAft>
              <a:spcPct val="35000"/>
            </a:spcAft>
          </a:pPr>
          <a:endParaRPr lang="ru-RU" sz="900" kern="1200"/>
        </a:p>
      </dsp:txBody>
      <dsp:txXfrm>
        <a:off x="2662627" y="4076639"/>
        <a:ext cx="129495" cy="129495"/>
      </dsp:txXfrm>
    </dsp:sp>
    <dsp:sp modelId="{70AE9E80-9C6B-456E-B0EC-C59DAA826CBF}">
      <dsp:nvSpPr>
        <dsp:cNvPr id="0" name=""/>
        <dsp:cNvSpPr/>
      </dsp:nvSpPr>
      <dsp:spPr>
        <a:xfrm>
          <a:off x="2535352" y="2860749"/>
          <a:ext cx="384044" cy="1829482"/>
        </a:xfrm>
        <a:custGeom>
          <a:avLst/>
          <a:gdLst/>
          <a:ahLst/>
          <a:cxnLst/>
          <a:rect l="0" t="0" r="0" b="0"/>
          <a:pathLst>
            <a:path>
              <a:moveTo>
                <a:pt x="0" y="0"/>
              </a:moveTo>
              <a:lnTo>
                <a:pt x="192022" y="0"/>
              </a:lnTo>
              <a:lnTo>
                <a:pt x="192022" y="1829482"/>
              </a:lnTo>
              <a:lnTo>
                <a:pt x="384044" y="1829482"/>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ru-RU" sz="600" kern="1200"/>
        </a:p>
      </dsp:txBody>
      <dsp:txXfrm>
        <a:off x="2680640" y="3728756"/>
        <a:ext cx="93467" cy="93467"/>
      </dsp:txXfrm>
    </dsp:sp>
    <dsp:sp modelId="{108D371E-96B0-4437-9025-7EC7C646E6A4}">
      <dsp:nvSpPr>
        <dsp:cNvPr id="0" name=""/>
        <dsp:cNvSpPr/>
      </dsp:nvSpPr>
      <dsp:spPr>
        <a:xfrm>
          <a:off x="2535352" y="2860749"/>
          <a:ext cx="384044" cy="1097689"/>
        </a:xfrm>
        <a:custGeom>
          <a:avLst/>
          <a:gdLst/>
          <a:ahLst/>
          <a:cxnLst/>
          <a:rect l="0" t="0" r="0" b="0"/>
          <a:pathLst>
            <a:path>
              <a:moveTo>
                <a:pt x="0" y="0"/>
              </a:moveTo>
              <a:lnTo>
                <a:pt x="192022" y="0"/>
              </a:lnTo>
              <a:lnTo>
                <a:pt x="192022" y="1097689"/>
              </a:lnTo>
              <a:lnTo>
                <a:pt x="384044" y="1097689"/>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ru-RU" sz="500" kern="1200"/>
        </a:p>
      </dsp:txBody>
      <dsp:txXfrm>
        <a:off x="2698301" y="3380520"/>
        <a:ext cx="58146" cy="58146"/>
      </dsp:txXfrm>
    </dsp:sp>
    <dsp:sp modelId="{3DCD5B84-6985-48EF-AB2A-DB9BD85139F1}">
      <dsp:nvSpPr>
        <dsp:cNvPr id="0" name=""/>
        <dsp:cNvSpPr/>
      </dsp:nvSpPr>
      <dsp:spPr>
        <a:xfrm>
          <a:off x="2535352" y="2860749"/>
          <a:ext cx="384044" cy="365896"/>
        </a:xfrm>
        <a:custGeom>
          <a:avLst/>
          <a:gdLst/>
          <a:ahLst/>
          <a:cxnLst/>
          <a:rect l="0" t="0" r="0" b="0"/>
          <a:pathLst>
            <a:path>
              <a:moveTo>
                <a:pt x="0" y="0"/>
              </a:moveTo>
              <a:lnTo>
                <a:pt x="192022" y="0"/>
              </a:lnTo>
              <a:lnTo>
                <a:pt x="192022" y="365896"/>
              </a:lnTo>
              <a:lnTo>
                <a:pt x="384044" y="365896"/>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ru-RU" sz="500" kern="1200"/>
        </a:p>
      </dsp:txBody>
      <dsp:txXfrm>
        <a:off x="2714113" y="3030436"/>
        <a:ext cx="26522" cy="26522"/>
      </dsp:txXfrm>
    </dsp:sp>
    <dsp:sp modelId="{5739928B-0377-4185-8B3F-12F03DB4CF3E}">
      <dsp:nvSpPr>
        <dsp:cNvPr id="0" name=""/>
        <dsp:cNvSpPr/>
      </dsp:nvSpPr>
      <dsp:spPr>
        <a:xfrm>
          <a:off x="2535352" y="2494853"/>
          <a:ext cx="384044" cy="365896"/>
        </a:xfrm>
        <a:custGeom>
          <a:avLst/>
          <a:gdLst/>
          <a:ahLst/>
          <a:cxnLst/>
          <a:rect l="0" t="0" r="0" b="0"/>
          <a:pathLst>
            <a:path>
              <a:moveTo>
                <a:pt x="0" y="365896"/>
              </a:moveTo>
              <a:lnTo>
                <a:pt x="192022" y="365896"/>
              </a:lnTo>
              <a:lnTo>
                <a:pt x="192022" y="0"/>
              </a:lnTo>
              <a:lnTo>
                <a:pt x="384044" y="0"/>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ru-RU" sz="500" kern="1200"/>
        </a:p>
      </dsp:txBody>
      <dsp:txXfrm>
        <a:off x="2714113" y="2664540"/>
        <a:ext cx="26522" cy="26522"/>
      </dsp:txXfrm>
    </dsp:sp>
    <dsp:sp modelId="{E345BB28-9E2B-4149-9DEF-5CF8E84BCF61}">
      <dsp:nvSpPr>
        <dsp:cNvPr id="0" name=""/>
        <dsp:cNvSpPr/>
      </dsp:nvSpPr>
      <dsp:spPr>
        <a:xfrm>
          <a:off x="2535352" y="1763060"/>
          <a:ext cx="384044" cy="1097689"/>
        </a:xfrm>
        <a:custGeom>
          <a:avLst/>
          <a:gdLst/>
          <a:ahLst/>
          <a:cxnLst/>
          <a:rect l="0" t="0" r="0" b="0"/>
          <a:pathLst>
            <a:path>
              <a:moveTo>
                <a:pt x="0" y="1097689"/>
              </a:moveTo>
              <a:lnTo>
                <a:pt x="192022" y="1097689"/>
              </a:lnTo>
              <a:lnTo>
                <a:pt x="192022" y="0"/>
              </a:lnTo>
              <a:lnTo>
                <a:pt x="384044" y="0"/>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ru-RU" sz="500" kern="1200"/>
        </a:p>
      </dsp:txBody>
      <dsp:txXfrm>
        <a:off x="2698301" y="2282831"/>
        <a:ext cx="58146" cy="58146"/>
      </dsp:txXfrm>
    </dsp:sp>
    <dsp:sp modelId="{785186E0-6DD4-42C8-8B1D-B94CE78EC88B}">
      <dsp:nvSpPr>
        <dsp:cNvPr id="0" name=""/>
        <dsp:cNvSpPr/>
      </dsp:nvSpPr>
      <dsp:spPr>
        <a:xfrm>
          <a:off x="2535352" y="1031267"/>
          <a:ext cx="384044" cy="1829482"/>
        </a:xfrm>
        <a:custGeom>
          <a:avLst/>
          <a:gdLst/>
          <a:ahLst/>
          <a:cxnLst/>
          <a:rect l="0" t="0" r="0" b="0"/>
          <a:pathLst>
            <a:path>
              <a:moveTo>
                <a:pt x="0" y="1829482"/>
              </a:moveTo>
              <a:lnTo>
                <a:pt x="192022" y="1829482"/>
              </a:lnTo>
              <a:lnTo>
                <a:pt x="192022" y="0"/>
              </a:lnTo>
              <a:lnTo>
                <a:pt x="384044" y="0"/>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ru-RU" sz="600" kern="1200"/>
        </a:p>
      </dsp:txBody>
      <dsp:txXfrm>
        <a:off x="2680640" y="1899274"/>
        <a:ext cx="93467" cy="93467"/>
      </dsp:txXfrm>
    </dsp:sp>
    <dsp:sp modelId="{1142CD3E-55C7-4F5D-A745-D696381DA6B6}">
      <dsp:nvSpPr>
        <dsp:cNvPr id="0" name=""/>
        <dsp:cNvSpPr/>
      </dsp:nvSpPr>
      <dsp:spPr>
        <a:xfrm>
          <a:off x="2535352" y="299474"/>
          <a:ext cx="384044" cy="2561275"/>
        </a:xfrm>
        <a:custGeom>
          <a:avLst/>
          <a:gdLst/>
          <a:ahLst/>
          <a:cxnLst/>
          <a:rect l="0" t="0" r="0" b="0"/>
          <a:pathLst>
            <a:path>
              <a:moveTo>
                <a:pt x="0" y="2561275"/>
              </a:moveTo>
              <a:lnTo>
                <a:pt x="192022" y="2561275"/>
              </a:lnTo>
              <a:lnTo>
                <a:pt x="192022" y="0"/>
              </a:lnTo>
              <a:lnTo>
                <a:pt x="384044" y="0"/>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400050">
            <a:lnSpc>
              <a:spcPct val="90000"/>
            </a:lnSpc>
            <a:spcBef>
              <a:spcPct val="0"/>
            </a:spcBef>
            <a:spcAft>
              <a:spcPct val="35000"/>
            </a:spcAft>
          </a:pPr>
          <a:endParaRPr lang="ru-RU" sz="900" kern="1200"/>
        </a:p>
      </dsp:txBody>
      <dsp:txXfrm>
        <a:off x="2662627" y="1515364"/>
        <a:ext cx="129495" cy="129495"/>
      </dsp:txXfrm>
    </dsp:sp>
    <dsp:sp modelId="{0CE2039F-AC05-48CB-B1F2-94098A859863}">
      <dsp:nvSpPr>
        <dsp:cNvPr id="0" name=""/>
        <dsp:cNvSpPr/>
      </dsp:nvSpPr>
      <dsp:spPr>
        <a:xfrm rot="5400000" flipV="1">
          <a:off x="-279315" y="2256589"/>
          <a:ext cx="4421015" cy="1208319"/>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kk-KZ" sz="1600" kern="1200" dirty="0" smtClean="0">
              <a:latin typeface="Times New Roman" pitchFamily="18" charset="0"/>
              <a:cs typeface="Times New Roman" pitchFamily="18" charset="0"/>
            </a:rPr>
            <a:t>Дидактика ғылым ретінде мына мәселелерді қарастырады:</a:t>
          </a:r>
          <a:endParaRPr lang="ru-RU" sz="1600" kern="1200" dirty="0">
            <a:latin typeface="Times New Roman" pitchFamily="18" charset="0"/>
            <a:cs typeface="Times New Roman" pitchFamily="18" charset="0"/>
          </a:endParaRPr>
        </a:p>
      </dsp:txBody>
      <dsp:txXfrm rot="10800000">
        <a:off x="-279315" y="2256589"/>
        <a:ext cx="4421015" cy="1208319"/>
      </dsp:txXfrm>
    </dsp:sp>
    <dsp:sp modelId="{B54D9865-C0A0-47B2-91B2-FE0C025E0CD3}">
      <dsp:nvSpPr>
        <dsp:cNvPr id="0" name=""/>
        <dsp:cNvSpPr/>
      </dsp:nvSpPr>
      <dsp:spPr>
        <a:xfrm>
          <a:off x="2919397" y="6756"/>
          <a:ext cx="4206559" cy="585434"/>
        </a:xfrm>
        <a:prstGeom prst="rect">
          <a:avLst/>
        </a:prstGeom>
        <a:solidFill>
          <a:schemeClr val="lt1"/>
        </a:solidFill>
        <a:ln w="15875" cap="flat" cmpd="sng" algn="ctr">
          <a:solidFill>
            <a:schemeClr val="accent1">
              <a:shade val="75000"/>
              <a:lumMod val="80000"/>
            </a:schemeClr>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kk-KZ" sz="1600" i="1" kern="1200" dirty="0" smtClean="0">
              <a:latin typeface="Times New Roman" pitchFamily="18" charset="0"/>
              <a:cs typeface="Times New Roman" pitchFamily="18" charset="0"/>
            </a:rPr>
            <a:t>Не үшін оқытамыз (оқыту мен білім берудің мақсаты)?</a:t>
          </a:r>
          <a:endParaRPr lang="ru-RU" sz="1600" kern="1200" dirty="0">
            <a:latin typeface="Times New Roman" pitchFamily="18" charset="0"/>
            <a:cs typeface="Times New Roman" pitchFamily="18" charset="0"/>
          </a:endParaRPr>
        </a:p>
      </dsp:txBody>
      <dsp:txXfrm>
        <a:off x="2919397" y="6756"/>
        <a:ext cx="4206559" cy="585434"/>
      </dsp:txXfrm>
    </dsp:sp>
    <dsp:sp modelId="{2F0471EE-9150-485D-B0B4-E76A58944E9F}">
      <dsp:nvSpPr>
        <dsp:cNvPr id="0" name=""/>
        <dsp:cNvSpPr/>
      </dsp:nvSpPr>
      <dsp:spPr>
        <a:xfrm>
          <a:off x="2919397" y="738549"/>
          <a:ext cx="4118728" cy="585434"/>
        </a:xfrm>
        <a:prstGeom prst="rect">
          <a:avLst/>
        </a:prstGeom>
        <a:solidFill>
          <a:schemeClr val="lt1"/>
        </a:solidFill>
        <a:ln w="15875" cap="flat" cmpd="sng" algn="ctr">
          <a:solidFill>
            <a:schemeClr val="accent1">
              <a:shade val="75000"/>
              <a:lumMod val="80000"/>
            </a:schemeClr>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kk-KZ" sz="1600" i="1" kern="1200" dirty="0" smtClean="0">
              <a:latin typeface="Times New Roman" pitchFamily="18" charset="0"/>
              <a:cs typeface="Times New Roman" pitchFamily="18" charset="0"/>
            </a:rPr>
            <a:t>Кімді оқытамыз (оқыту субьектілері)?</a:t>
          </a:r>
          <a:endParaRPr lang="ru-RU" sz="1600" kern="1200" dirty="0">
            <a:latin typeface="Times New Roman" pitchFamily="18" charset="0"/>
            <a:cs typeface="Times New Roman" pitchFamily="18" charset="0"/>
          </a:endParaRPr>
        </a:p>
      </dsp:txBody>
      <dsp:txXfrm>
        <a:off x="2919397" y="738549"/>
        <a:ext cx="4118728" cy="585434"/>
      </dsp:txXfrm>
    </dsp:sp>
    <dsp:sp modelId="{E1A952A1-04C8-4ED2-878E-BF1C5780D6BB}">
      <dsp:nvSpPr>
        <dsp:cNvPr id="0" name=""/>
        <dsp:cNvSpPr/>
      </dsp:nvSpPr>
      <dsp:spPr>
        <a:xfrm>
          <a:off x="2919397" y="1470342"/>
          <a:ext cx="4103078" cy="585434"/>
        </a:xfrm>
        <a:prstGeom prst="rect">
          <a:avLst/>
        </a:prstGeom>
        <a:solidFill>
          <a:schemeClr val="lt1"/>
        </a:solidFill>
        <a:ln w="15875" cap="flat" cmpd="sng" algn="ctr">
          <a:solidFill>
            <a:schemeClr val="accent1">
              <a:shade val="75000"/>
              <a:lumMod val="80000"/>
            </a:schemeClr>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kk-KZ" sz="1600" i="1" kern="1200" dirty="0" smtClean="0">
              <a:latin typeface="Times New Roman" pitchFamily="18" charset="0"/>
              <a:cs typeface="Times New Roman" pitchFamily="18" charset="0"/>
            </a:rPr>
            <a:t>Оқытудың қандай стратегиялары тиімді (оқыту принциптері)?</a:t>
          </a:r>
          <a:endParaRPr lang="ru-RU" sz="1600" kern="1200" dirty="0">
            <a:latin typeface="Times New Roman" pitchFamily="18" charset="0"/>
            <a:cs typeface="Times New Roman" pitchFamily="18" charset="0"/>
          </a:endParaRPr>
        </a:p>
      </dsp:txBody>
      <dsp:txXfrm>
        <a:off x="2919397" y="1470342"/>
        <a:ext cx="4103078" cy="585434"/>
      </dsp:txXfrm>
    </dsp:sp>
    <dsp:sp modelId="{45AC9474-AB0E-4F4F-9EDC-0E4945164B52}">
      <dsp:nvSpPr>
        <dsp:cNvPr id="0" name=""/>
        <dsp:cNvSpPr/>
      </dsp:nvSpPr>
      <dsp:spPr>
        <a:xfrm>
          <a:off x="2919397" y="2202135"/>
          <a:ext cx="4078365" cy="585434"/>
        </a:xfrm>
        <a:prstGeom prst="rect">
          <a:avLst/>
        </a:prstGeom>
        <a:solidFill>
          <a:schemeClr val="lt1"/>
        </a:solidFill>
        <a:ln w="15875" cap="flat" cmpd="sng" algn="ctr">
          <a:solidFill>
            <a:schemeClr val="accent1">
              <a:shade val="75000"/>
              <a:lumMod val="80000"/>
            </a:schemeClr>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kk-KZ" sz="1600" i="1" kern="1200" dirty="0" smtClean="0">
              <a:latin typeface="Times New Roman" pitchFamily="18" charset="0"/>
              <a:cs typeface="Times New Roman" pitchFamily="18" charset="0"/>
            </a:rPr>
            <a:t>Неге оқытамыз (білім беру, оқыту мазмұны)?</a:t>
          </a:r>
          <a:endParaRPr lang="ru-RU" sz="1600" kern="1200" dirty="0">
            <a:latin typeface="Times New Roman" pitchFamily="18" charset="0"/>
            <a:cs typeface="Times New Roman" pitchFamily="18" charset="0"/>
          </a:endParaRPr>
        </a:p>
      </dsp:txBody>
      <dsp:txXfrm>
        <a:off x="2919397" y="2202135"/>
        <a:ext cx="4078365" cy="585434"/>
      </dsp:txXfrm>
    </dsp:sp>
    <dsp:sp modelId="{91B120E2-2CC4-4B1D-AFAE-E4F769F4FF28}">
      <dsp:nvSpPr>
        <dsp:cNvPr id="0" name=""/>
        <dsp:cNvSpPr/>
      </dsp:nvSpPr>
      <dsp:spPr>
        <a:xfrm>
          <a:off x="2919397" y="2933928"/>
          <a:ext cx="4118747" cy="585434"/>
        </a:xfrm>
        <a:prstGeom prst="rect">
          <a:avLst/>
        </a:prstGeom>
        <a:solidFill>
          <a:schemeClr val="lt1"/>
        </a:solidFill>
        <a:ln w="15875" cap="flat" cmpd="sng" algn="ctr">
          <a:solidFill>
            <a:schemeClr val="accent1">
              <a:shade val="75000"/>
              <a:lumMod val="80000"/>
            </a:schemeClr>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kk-KZ" sz="1600" i="1" kern="1200" dirty="0" smtClean="0">
              <a:latin typeface="Times New Roman" pitchFamily="18" charset="0"/>
              <a:cs typeface="Times New Roman" pitchFamily="18" charset="0"/>
            </a:rPr>
            <a:t>Оқытуды қалай ұйымдастырамыз (оқытуды ұйымдастыру формасы)?</a:t>
          </a:r>
          <a:endParaRPr lang="ru-RU" sz="1600" kern="1200" dirty="0">
            <a:latin typeface="Times New Roman" pitchFamily="18" charset="0"/>
            <a:cs typeface="Times New Roman" pitchFamily="18" charset="0"/>
          </a:endParaRPr>
        </a:p>
      </dsp:txBody>
      <dsp:txXfrm>
        <a:off x="2919397" y="2933928"/>
        <a:ext cx="4118747" cy="585434"/>
      </dsp:txXfrm>
    </dsp:sp>
    <dsp:sp modelId="{0598E54E-2657-4D41-BA61-0F2DD9BB0EE1}">
      <dsp:nvSpPr>
        <dsp:cNvPr id="0" name=""/>
        <dsp:cNvSpPr/>
      </dsp:nvSpPr>
      <dsp:spPr>
        <a:xfrm>
          <a:off x="2919397" y="3665721"/>
          <a:ext cx="3974865" cy="585434"/>
        </a:xfrm>
        <a:prstGeom prst="rect">
          <a:avLst/>
        </a:prstGeom>
        <a:solidFill>
          <a:schemeClr val="lt1"/>
        </a:solidFill>
        <a:ln w="15875" cap="flat" cmpd="sng" algn="ctr">
          <a:solidFill>
            <a:schemeClr val="accent1">
              <a:shade val="75000"/>
              <a:lumMod val="80000"/>
            </a:schemeClr>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kk-KZ" sz="1600" i="1" kern="1200" dirty="0" smtClean="0">
              <a:latin typeface="Times New Roman" pitchFamily="18" charset="0"/>
              <a:cs typeface="Times New Roman" pitchFamily="18" charset="0"/>
            </a:rPr>
            <a:t>Оқытуға қандай құралдар қажет (оқулықтар, оқу құралдары, компьютерлік бағдарламалар, т.б.)?</a:t>
          </a:r>
          <a:endParaRPr lang="ru-RU" sz="1600" kern="1200" dirty="0">
            <a:latin typeface="Times New Roman" pitchFamily="18" charset="0"/>
            <a:cs typeface="Times New Roman" pitchFamily="18" charset="0"/>
          </a:endParaRPr>
        </a:p>
      </dsp:txBody>
      <dsp:txXfrm>
        <a:off x="2919397" y="3665721"/>
        <a:ext cx="3974865" cy="585434"/>
      </dsp:txXfrm>
    </dsp:sp>
    <dsp:sp modelId="{C2D3197D-63F6-444C-9208-773026B5F064}">
      <dsp:nvSpPr>
        <dsp:cNvPr id="0" name=""/>
        <dsp:cNvSpPr/>
      </dsp:nvSpPr>
      <dsp:spPr>
        <a:xfrm>
          <a:off x="2919397" y="4397514"/>
          <a:ext cx="3959196" cy="585434"/>
        </a:xfrm>
        <a:prstGeom prst="rect">
          <a:avLst/>
        </a:prstGeom>
        <a:solidFill>
          <a:schemeClr val="lt1"/>
        </a:solidFill>
        <a:ln w="15875" cap="flat" cmpd="sng" algn="ctr">
          <a:solidFill>
            <a:schemeClr val="accent1">
              <a:shade val="75000"/>
              <a:lumMod val="80000"/>
            </a:schemeClr>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kk-KZ" sz="1600" i="1" kern="1200" dirty="0" smtClean="0">
              <a:latin typeface="Times New Roman" pitchFamily="18" charset="0"/>
              <a:cs typeface="Times New Roman" pitchFamily="18" charset="0"/>
            </a:rPr>
            <a:t>Оқыту нәтижесінде неге қол жеткіземіз (оқыту нәтижесін сипаттайтын көрсеткіштер мен нәтижелер)?</a:t>
          </a:r>
          <a:endParaRPr lang="ru-RU" sz="1600" kern="1200" dirty="0">
            <a:latin typeface="Times New Roman" pitchFamily="18" charset="0"/>
            <a:cs typeface="Times New Roman" pitchFamily="18" charset="0"/>
          </a:endParaRPr>
        </a:p>
      </dsp:txBody>
      <dsp:txXfrm>
        <a:off x="2919397" y="4397514"/>
        <a:ext cx="3959196" cy="585434"/>
      </dsp:txXfrm>
    </dsp:sp>
    <dsp:sp modelId="{9E03B0A4-3D6A-4865-BA48-8BFBB2D97B37}">
      <dsp:nvSpPr>
        <dsp:cNvPr id="0" name=""/>
        <dsp:cNvSpPr/>
      </dsp:nvSpPr>
      <dsp:spPr>
        <a:xfrm>
          <a:off x="2919397" y="5129307"/>
          <a:ext cx="3959196" cy="585434"/>
        </a:xfrm>
        <a:prstGeom prst="rect">
          <a:avLst/>
        </a:prstGeom>
        <a:solidFill>
          <a:schemeClr val="lt1"/>
        </a:solidFill>
        <a:ln w="15875" cap="flat" cmpd="sng" algn="ctr">
          <a:solidFill>
            <a:schemeClr val="accent1">
              <a:shade val="75000"/>
              <a:lumMod val="80000"/>
            </a:schemeClr>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kk-KZ" sz="1600" i="1" kern="1200" dirty="0" smtClean="0">
              <a:latin typeface="Times New Roman" pitchFamily="18" charset="0"/>
              <a:cs typeface="Times New Roman" pitchFamily="18" charset="0"/>
            </a:rPr>
            <a:t>Оқыту нәтижелерін қалай бақылауға және бағалауға болады(оқыту нәтижелерін бақылау, бағалау әдістері)?</a:t>
          </a:r>
          <a:endParaRPr lang="ru-RU" sz="1600" kern="1200" dirty="0">
            <a:latin typeface="Times New Roman" pitchFamily="18" charset="0"/>
            <a:cs typeface="Times New Roman" pitchFamily="18" charset="0"/>
          </a:endParaRPr>
        </a:p>
      </dsp:txBody>
      <dsp:txXfrm>
        <a:off x="2919397" y="5129307"/>
        <a:ext cx="3959196" cy="58543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E4B813E-DE27-4D55-B1EF-1A6C4D6E9B36}">
      <dsp:nvSpPr>
        <dsp:cNvPr id="0" name=""/>
        <dsp:cNvSpPr/>
      </dsp:nvSpPr>
      <dsp:spPr>
        <a:xfrm rot="5400000">
          <a:off x="-240427" y="242251"/>
          <a:ext cx="1602850" cy="1121995"/>
        </a:xfrm>
        <a:prstGeom prst="chevron">
          <a:avLst/>
        </a:prstGeom>
        <a:gradFill rotWithShape="1">
          <a:gsLst>
            <a:gs pos="0">
              <a:schemeClr val="accent1">
                <a:tint val="0"/>
              </a:schemeClr>
            </a:gs>
            <a:gs pos="44000">
              <a:schemeClr val="accent1">
                <a:tint val="60000"/>
                <a:satMod val="120000"/>
              </a:schemeClr>
            </a:gs>
            <a:gs pos="100000">
              <a:schemeClr val="accent1">
                <a:tint val="90000"/>
                <a:alpha val="100000"/>
                <a:lumMod val="90000"/>
              </a:schemeClr>
            </a:gs>
          </a:gsLst>
          <a:lin ang="5400000" scaled="0"/>
        </a:gradFill>
        <a:ln w="9525" cap="flat" cmpd="sng" algn="ctr">
          <a:solidFill>
            <a:schemeClr val="accent1"/>
          </a:solidFill>
          <a:prstDash val="solid"/>
        </a:ln>
        <a:effectLst/>
      </dsp:spPr>
      <dsp:style>
        <a:lnRef idx="1">
          <a:schemeClr val="accent1"/>
        </a:lnRef>
        <a:fillRef idx="2">
          <a:schemeClr val="accent1"/>
        </a:fillRef>
        <a:effectRef idx="1">
          <a:schemeClr val="accent1"/>
        </a:effectRef>
        <a:fontRef idx="minor">
          <a:schemeClr val="dk1"/>
        </a:fontRef>
      </dsp:style>
      <dsp:txBody>
        <a:bodyPr spcFirstLastPara="0" vert="horz" wrap="square" lIns="6985" tIns="6985" rIns="6985" bIns="6985" numCol="1" spcCol="1270" anchor="ctr" anchorCtr="0">
          <a:noAutofit/>
        </a:bodyPr>
        <a:lstStyle/>
        <a:p>
          <a:pPr lvl="0" algn="just" defTabSz="488950">
            <a:lnSpc>
              <a:spcPct val="90000"/>
            </a:lnSpc>
            <a:spcBef>
              <a:spcPct val="0"/>
            </a:spcBef>
            <a:spcAft>
              <a:spcPct val="35000"/>
            </a:spcAft>
          </a:pPr>
          <a:r>
            <a:rPr lang="kk-KZ" sz="1100" b="1" i="1" kern="1200" dirty="0" smtClean="0">
              <a:latin typeface="Times New Roman" pitchFamily="18" charset="0"/>
              <a:cs typeface="Times New Roman" pitchFamily="18" charset="0"/>
            </a:rPr>
            <a:t>Дидактикалық материализм (энциклопедизм) </a:t>
          </a:r>
          <a:endParaRPr lang="ru-RU" sz="1100" kern="1200" dirty="0">
            <a:latin typeface="Times New Roman" pitchFamily="18" charset="0"/>
            <a:cs typeface="Times New Roman" pitchFamily="18" charset="0"/>
          </a:endParaRPr>
        </a:p>
      </dsp:txBody>
      <dsp:txXfrm rot="-5400000">
        <a:off x="1" y="562822"/>
        <a:ext cx="1121995" cy="480855"/>
      </dsp:txXfrm>
    </dsp:sp>
    <dsp:sp modelId="{130CC56C-20F9-459E-958C-ED4A8A3BE874}">
      <dsp:nvSpPr>
        <dsp:cNvPr id="0" name=""/>
        <dsp:cNvSpPr/>
      </dsp:nvSpPr>
      <dsp:spPr>
        <a:xfrm rot="5400000">
          <a:off x="3964507" y="-2840688"/>
          <a:ext cx="1041852" cy="6726876"/>
        </a:xfrm>
        <a:prstGeom prst="round2Same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just" defTabSz="622300">
            <a:lnSpc>
              <a:spcPct val="90000"/>
            </a:lnSpc>
            <a:spcBef>
              <a:spcPct val="0"/>
            </a:spcBef>
            <a:spcAft>
              <a:spcPct val="15000"/>
            </a:spcAft>
            <a:buChar char="••"/>
          </a:pPr>
          <a:r>
            <a:rPr lang="kk-KZ" sz="1400" b="1" i="1" kern="1200" dirty="0" smtClean="0">
              <a:latin typeface="Times New Roman" pitchFamily="18" charset="0"/>
              <a:cs typeface="Times New Roman" pitchFamily="18" charset="0"/>
            </a:rPr>
            <a:t>Я.А.Коменский, Г.Спенсер, Б.С.Блум –</a:t>
          </a:r>
          <a:r>
            <a:rPr lang="kk-KZ" sz="1400" kern="1200" dirty="0" smtClean="0">
              <a:latin typeface="Times New Roman" pitchFamily="18" charset="0"/>
              <a:cs typeface="Times New Roman" pitchFamily="18" charset="0"/>
            </a:rPr>
            <a:t>олар білім берудің негізғі мақсаты – оқушыларға түрлі ғылым салаларынан кең көлемді неғұрлым көбірек жеткізу деп санады.</a:t>
          </a:r>
          <a:endParaRPr lang="ru-RU" sz="1400" kern="1200" dirty="0">
            <a:latin typeface="Times New Roman" pitchFamily="18" charset="0"/>
            <a:cs typeface="Times New Roman" pitchFamily="18" charset="0"/>
          </a:endParaRPr>
        </a:p>
      </dsp:txBody>
      <dsp:txXfrm rot="-5400000">
        <a:off x="1121996" y="52682"/>
        <a:ext cx="6676017" cy="940134"/>
      </dsp:txXfrm>
    </dsp:sp>
    <dsp:sp modelId="{3415E088-F775-46CB-BBF0-B403B274AC47}">
      <dsp:nvSpPr>
        <dsp:cNvPr id="0" name=""/>
        <dsp:cNvSpPr/>
      </dsp:nvSpPr>
      <dsp:spPr>
        <a:xfrm rot="5400000">
          <a:off x="-240427" y="1651022"/>
          <a:ext cx="1602850" cy="1121995"/>
        </a:xfrm>
        <a:prstGeom prst="chevron">
          <a:avLst/>
        </a:prstGeom>
        <a:gradFill rotWithShape="1">
          <a:gsLst>
            <a:gs pos="0">
              <a:schemeClr val="dk1">
                <a:tint val="0"/>
              </a:schemeClr>
            </a:gs>
            <a:gs pos="44000">
              <a:schemeClr val="dk1">
                <a:tint val="60000"/>
                <a:satMod val="120000"/>
              </a:schemeClr>
            </a:gs>
            <a:gs pos="100000">
              <a:schemeClr val="dk1">
                <a:tint val="90000"/>
                <a:alpha val="100000"/>
                <a:lumMod val="90000"/>
              </a:schemeClr>
            </a:gs>
          </a:gsLst>
          <a:lin ang="5400000" scaled="0"/>
        </a:gradFill>
        <a:ln w="9525" cap="flat" cmpd="sng" algn="ctr">
          <a:solidFill>
            <a:schemeClr val="dk1"/>
          </a:solidFill>
          <a:prstDash val="solid"/>
        </a:ln>
        <a:effectLst/>
      </dsp:spPr>
      <dsp:style>
        <a:lnRef idx="1">
          <a:schemeClr val="dk1"/>
        </a:lnRef>
        <a:fillRef idx="2">
          <a:schemeClr val="dk1"/>
        </a:fillRef>
        <a:effectRef idx="1">
          <a:schemeClr val="dk1"/>
        </a:effectRef>
        <a:fontRef idx="minor">
          <a:schemeClr val="dk1"/>
        </a:fontRef>
      </dsp:style>
      <dsp:txBody>
        <a:bodyPr spcFirstLastPara="0" vert="horz" wrap="square" lIns="6985" tIns="6985" rIns="6985" bIns="6985" numCol="1" spcCol="1270" anchor="ctr" anchorCtr="0">
          <a:noAutofit/>
        </a:bodyPr>
        <a:lstStyle/>
        <a:p>
          <a:pPr lvl="0" algn="just" defTabSz="488950">
            <a:lnSpc>
              <a:spcPct val="90000"/>
            </a:lnSpc>
            <a:spcBef>
              <a:spcPct val="0"/>
            </a:spcBef>
            <a:spcAft>
              <a:spcPct val="35000"/>
            </a:spcAft>
          </a:pPr>
          <a:r>
            <a:rPr lang="kk-KZ" sz="1100" b="1" i="1" kern="1200" dirty="0" smtClean="0">
              <a:latin typeface="Times New Roman" pitchFamily="18" charset="0"/>
              <a:cs typeface="Times New Roman" pitchFamily="18" charset="0"/>
            </a:rPr>
            <a:t>Дидактикалық формализм</a:t>
          </a:r>
          <a:endParaRPr lang="ru-RU" sz="1100" kern="1200" dirty="0">
            <a:latin typeface="Times New Roman" pitchFamily="18" charset="0"/>
            <a:cs typeface="Times New Roman" pitchFamily="18" charset="0"/>
          </a:endParaRPr>
        </a:p>
      </dsp:txBody>
      <dsp:txXfrm rot="-5400000">
        <a:off x="1" y="1971593"/>
        <a:ext cx="1121995" cy="480855"/>
      </dsp:txXfrm>
    </dsp:sp>
    <dsp:sp modelId="{56AFB6C8-1193-4FBD-B316-9AFD279DB072}">
      <dsp:nvSpPr>
        <dsp:cNvPr id="0" name=""/>
        <dsp:cNvSpPr/>
      </dsp:nvSpPr>
      <dsp:spPr>
        <a:xfrm rot="5400000">
          <a:off x="3964507" y="-1431917"/>
          <a:ext cx="1041852" cy="6726876"/>
        </a:xfrm>
        <a:prstGeom prst="round2Same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just" defTabSz="622300">
            <a:lnSpc>
              <a:spcPct val="90000"/>
            </a:lnSpc>
            <a:spcBef>
              <a:spcPct val="0"/>
            </a:spcBef>
            <a:spcAft>
              <a:spcPct val="15000"/>
            </a:spcAft>
            <a:buChar char="••"/>
          </a:pPr>
          <a:r>
            <a:rPr lang="kk-KZ" sz="1400" b="1" i="1" kern="1200" dirty="0" smtClean="0">
              <a:latin typeface="Times New Roman" pitchFamily="18" charset="0"/>
              <a:cs typeface="Times New Roman" pitchFamily="18" charset="0"/>
            </a:rPr>
            <a:t>И.Г.Песталоцци, И.Ф. Гербарт, Ф.А.В. Дистервег</a:t>
          </a:r>
          <a:r>
            <a:rPr lang="kk-KZ" sz="1400" b="1" kern="1200" dirty="0" smtClean="0">
              <a:latin typeface="Times New Roman" pitchFamily="18" charset="0"/>
              <a:cs typeface="Times New Roman" pitchFamily="18" charset="0"/>
            </a:rPr>
            <a:t>  - </a:t>
          </a:r>
          <a:r>
            <a:rPr lang="kk-KZ" sz="1400" kern="1200" dirty="0" smtClean="0">
              <a:latin typeface="Times New Roman" pitchFamily="18" charset="0"/>
              <a:cs typeface="Times New Roman" pitchFamily="18" charset="0"/>
            </a:rPr>
            <a:t>формализм (франц.formalismе, лат. formalis – форма, пішінге қатысты) – шығарманың пішініне артық мән бергенсіп, мазмұнды мансұқ ететін ағым</a:t>
          </a:r>
          <a:endParaRPr lang="ru-RU" sz="1400" kern="1200" dirty="0">
            <a:latin typeface="Times New Roman" pitchFamily="18" charset="0"/>
            <a:cs typeface="Times New Roman" pitchFamily="18" charset="0"/>
          </a:endParaRPr>
        </a:p>
      </dsp:txBody>
      <dsp:txXfrm rot="-5400000">
        <a:off x="1121996" y="1461453"/>
        <a:ext cx="6676017" cy="940134"/>
      </dsp:txXfrm>
    </dsp:sp>
    <dsp:sp modelId="{48760849-63A7-497E-9F80-CC5D7DA06938}">
      <dsp:nvSpPr>
        <dsp:cNvPr id="0" name=""/>
        <dsp:cNvSpPr/>
      </dsp:nvSpPr>
      <dsp:spPr>
        <a:xfrm rot="5400000">
          <a:off x="-240427" y="3059793"/>
          <a:ext cx="1602850" cy="1121995"/>
        </a:xfrm>
        <a:prstGeom prst="chevron">
          <a:avLst/>
        </a:prstGeom>
        <a:gradFill rotWithShape="1">
          <a:gsLst>
            <a:gs pos="0">
              <a:schemeClr val="accent1">
                <a:tint val="0"/>
              </a:schemeClr>
            </a:gs>
            <a:gs pos="44000">
              <a:schemeClr val="accent1">
                <a:tint val="60000"/>
                <a:satMod val="120000"/>
              </a:schemeClr>
            </a:gs>
            <a:gs pos="100000">
              <a:schemeClr val="accent1">
                <a:tint val="90000"/>
                <a:alpha val="100000"/>
                <a:lumMod val="90000"/>
              </a:schemeClr>
            </a:gs>
          </a:gsLst>
          <a:lin ang="5400000" scaled="0"/>
        </a:gradFill>
        <a:ln w="9525" cap="flat" cmpd="sng" algn="ctr">
          <a:solidFill>
            <a:schemeClr val="accent1"/>
          </a:solidFill>
          <a:prstDash val="solid"/>
        </a:ln>
        <a:effectLst/>
      </dsp:spPr>
      <dsp:style>
        <a:lnRef idx="1">
          <a:schemeClr val="accent1"/>
        </a:lnRef>
        <a:fillRef idx="2">
          <a:schemeClr val="accent1"/>
        </a:fillRef>
        <a:effectRef idx="1">
          <a:schemeClr val="accent1"/>
        </a:effectRef>
        <a:fontRef idx="minor">
          <a:schemeClr val="dk1"/>
        </a:fontRef>
      </dsp:style>
      <dsp:txBody>
        <a:bodyPr spcFirstLastPara="0" vert="horz" wrap="square" lIns="6985" tIns="6985" rIns="6985" bIns="6985" numCol="1" spcCol="1270" anchor="ctr" anchorCtr="0">
          <a:noAutofit/>
        </a:bodyPr>
        <a:lstStyle/>
        <a:p>
          <a:pPr lvl="0" algn="just" defTabSz="488950">
            <a:lnSpc>
              <a:spcPct val="90000"/>
            </a:lnSpc>
            <a:spcBef>
              <a:spcPct val="0"/>
            </a:spcBef>
            <a:spcAft>
              <a:spcPct val="35000"/>
            </a:spcAft>
          </a:pPr>
          <a:r>
            <a:rPr lang="kk-KZ" sz="1100" b="1" i="1" kern="1200" dirty="0" smtClean="0">
              <a:latin typeface="Times New Roman" pitchFamily="18" charset="0"/>
              <a:cs typeface="Times New Roman" pitchFamily="18" charset="0"/>
            </a:rPr>
            <a:t>Дидактикалық утилитаризм</a:t>
          </a:r>
          <a:endParaRPr lang="ru-RU" sz="1100" kern="1200" dirty="0">
            <a:latin typeface="Times New Roman" pitchFamily="18" charset="0"/>
            <a:cs typeface="Times New Roman" pitchFamily="18" charset="0"/>
          </a:endParaRPr>
        </a:p>
      </dsp:txBody>
      <dsp:txXfrm rot="-5400000">
        <a:off x="1" y="3380364"/>
        <a:ext cx="1121995" cy="480855"/>
      </dsp:txXfrm>
    </dsp:sp>
    <dsp:sp modelId="{16641747-B9B8-4096-98C1-882E9E2C2107}">
      <dsp:nvSpPr>
        <dsp:cNvPr id="0" name=""/>
        <dsp:cNvSpPr/>
      </dsp:nvSpPr>
      <dsp:spPr>
        <a:xfrm rot="5400000">
          <a:off x="3964507" y="-23146"/>
          <a:ext cx="1041852" cy="6726876"/>
        </a:xfrm>
        <a:prstGeom prst="round2Same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just" defTabSz="622300">
            <a:lnSpc>
              <a:spcPct val="90000"/>
            </a:lnSpc>
            <a:spcBef>
              <a:spcPct val="0"/>
            </a:spcBef>
            <a:spcAft>
              <a:spcPct val="15000"/>
            </a:spcAft>
            <a:buChar char="••"/>
          </a:pPr>
          <a:r>
            <a:rPr lang="kk-KZ" sz="1400" kern="1200" dirty="0" smtClean="0">
              <a:latin typeface="Times New Roman" pitchFamily="18" charset="0"/>
              <a:cs typeface="Times New Roman" pitchFamily="18" charset="0"/>
            </a:rPr>
            <a:t>Дидактикалық утилитаризмнің көрнекті өкілі американдық философ әрі педагог Дж. Дьюи ұсынды. Оның ойынша философия мен білім беру парапар, білім беру арқылы білім мен құндылықтар бірігіп, адамның дүниеге өзіндік көзқарасын қалыптастырады деп түсіндірді. </a:t>
          </a:r>
          <a:endParaRPr lang="ru-RU" sz="1400" kern="1200" dirty="0">
            <a:latin typeface="Times New Roman" pitchFamily="18" charset="0"/>
            <a:cs typeface="Times New Roman" pitchFamily="18" charset="0"/>
          </a:endParaRPr>
        </a:p>
      </dsp:txBody>
      <dsp:txXfrm rot="-5400000">
        <a:off x="1121996" y="2870225"/>
        <a:ext cx="6676017" cy="940134"/>
      </dsp:txXfrm>
    </dsp:sp>
  </dsp:spTree>
</dsp:drawing>
</file>

<file path=ppt/diagrams/layout1.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087EC18-619B-464F-8DD0-20EF63028102}" type="datetimeFigureOut">
              <a:rPr lang="ru-RU" smtClean="0"/>
              <a:t>09.09.2018</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51FBAB1-27F6-4DF0-A34E-8EBEE9E5A3D3}" type="slidenum">
              <a:rPr lang="ru-RU" smtClean="0"/>
              <a:t>‹#›</a:t>
            </a:fld>
            <a:endParaRPr lang="ru-RU"/>
          </a:p>
        </p:txBody>
      </p:sp>
    </p:spTree>
    <p:extLst>
      <p:ext uri="{BB962C8B-B14F-4D97-AF65-F5344CB8AC3E}">
        <p14:creationId xmlns:p14="http://schemas.microsoft.com/office/powerpoint/2010/main" val="6811997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051FBAB1-27F6-4DF0-A34E-8EBEE9E5A3D3}" type="slidenum">
              <a:rPr lang="ru-RU" smtClean="0"/>
              <a:t>5</a:t>
            </a:fld>
            <a:endParaRPr lang="ru-RU"/>
          </a:p>
        </p:txBody>
      </p:sp>
    </p:spTree>
    <p:extLst>
      <p:ext uri="{BB962C8B-B14F-4D97-AF65-F5344CB8AC3E}">
        <p14:creationId xmlns:p14="http://schemas.microsoft.com/office/powerpoint/2010/main" val="9304791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t>09.09.2018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09.09.2018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09.09.2018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09.09.2018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
        <p:nvSpPr>
          <p:cNvPr id="7" name="Title 6"/>
          <p:cNvSpPr>
            <a:spLocks noGrp="1"/>
          </p:cNvSpPr>
          <p:nvPr>
            <p:ph type="title"/>
          </p:nvPr>
        </p:nvSpPr>
        <p:spPr/>
        <p:txBody>
          <a:bodyPr/>
          <a:lstStyle/>
          <a:p>
            <a:r>
              <a:rPr lang="ru-RU" smtClean="0"/>
              <a:t>Образец заголовка</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t>09.09.2018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5" name="Date Placeholder 4"/>
          <p:cNvSpPr>
            <a:spLocks noGrp="1"/>
          </p:cNvSpPr>
          <p:nvPr>
            <p:ph type="dt" sz="half" idx="10"/>
          </p:nvPr>
        </p:nvSpPr>
        <p:spPr/>
        <p:txBody>
          <a:bodyPr/>
          <a:lstStyle/>
          <a:p>
            <a:fld id="{B4C71EC6-210F-42DE-9C53-41977AD35B3D}" type="datetimeFigureOut">
              <a:rPr lang="ru-RU" smtClean="0"/>
              <a:t>09.09.2018</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
        <p:nvSpPr>
          <p:cNvPr id="9" name="Content Placeholder 8"/>
          <p:cNvSpPr>
            <a:spLocks noGrp="1"/>
          </p:cNvSpPr>
          <p:nvPr>
            <p:ph sz="quarter" idx="13"/>
          </p:nvPr>
        </p:nvSpPr>
        <p:spPr>
          <a:xfrm>
            <a:off x="676655"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4C71EC6-210F-42DE-9C53-41977AD35B3D}" type="datetimeFigureOut">
              <a:rPr lang="ru-RU" smtClean="0"/>
              <a:t>09.09.2018</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B4C71EC6-210F-42DE-9C53-41977AD35B3D}" type="datetimeFigureOut">
              <a:rPr lang="ru-RU" smtClean="0"/>
              <a:t>09.09.2018</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B4C71EC6-210F-42DE-9C53-41977AD35B3D}" type="datetimeFigureOut">
              <a:rPr lang="ru-RU" smtClean="0"/>
              <a:t>09.09.2018</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B4C71EC6-210F-42DE-9C53-41977AD35B3D}" type="datetimeFigureOut">
              <a:rPr lang="ru-RU" smtClean="0"/>
              <a:t>09.09.2018</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t>09.09.2018</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B4C71EC6-210F-42DE-9C53-41977AD35B3D}" type="datetimeFigureOut">
              <a:rPr lang="ru-RU" smtClean="0"/>
              <a:t>09.09.2018</a:t>
            </a:fld>
            <a:endParaRPr lang="ru-RU"/>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ru-RU"/>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B19B0651-EE4F-4900-A07F-96A6BFA9D0F0}" type="slidenum">
              <a:rPr lang="ru-RU" smtClean="0"/>
              <a:t>‹#›</a:t>
            </a:fld>
            <a:endParaRPr lang="ru-RU"/>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a:bodyPr>
          <a:lstStyle/>
          <a:p>
            <a:r>
              <a:rPr lang="kk-KZ" b="1" dirty="0">
                <a:latin typeface="Times New Roman" pitchFamily="18" charset="0"/>
                <a:cs typeface="Times New Roman" pitchFamily="18" charset="0"/>
              </a:rPr>
              <a:t>Дидактиканың пәні мен </a:t>
            </a:r>
            <a:r>
              <a:rPr lang="kk-KZ" b="1" dirty="0" smtClean="0">
                <a:latin typeface="Times New Roman" pitchFamily="18" charset="0"/>
                <a:cs typeface="Times New Roman" pitchFamily="18" charset="0"/>
              </a:rPr>
              <a:t>объектісі</a:t>
            </a:r>
            <a:endParaRPr lang="ru-RU" dirty="0">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1371600" y="3556001"/>
            <a:ext cx="7772400" cy="1473200"/>
          </a:xfrm>
        </p:spPr>
        <p:txBody>
          <a:bodyPr>
            <a:normAutofit/>
          </a:bodyPr>
          <a:lstStyle/>
          <a:p>
            <a:endParaRPr lang="kk-KZ" b="1" dirty="0" smtClean="0">
              <a:solidFill>
                <a:schemeClr val="bg2">
                  <a:lumMod val="50000"/>
                </a:schemeClr>
              </a:solidFill>
              <a:latin typeface="Times New Roman" pitchFamily="18" charset="0"/>
              <a:cs typeface="Times New Roman" pitchFamily="18" charset="0"/>
            </a:endParaRPr>
          </a:p>
          <a:p>
            <a:r>
              <a:rPr lang="kk-KZ" b="1" dirty="0">
                <a:solidFill>
                  <a:schemeClr val="bg2">
                    <a:lumMod val="50000"/>
                  </a:schemeClr>
                </a:solidFill>
                <a:latin typeface="Times New Roman" pitchFamily="18" charset="0"/>
                <a:cs typeface="Times New Roman" pitchFamily="18" charset="0"/>
              </a:rPr>
              <a:t> </a:t>
            </a:r>
            <a:r>
              <a:rPr lang="kk-KZ" b="1" dirty="0" smtClean="0">
                <a:solidFill>
                  <a:schemeClr val="bg2">
                    <a:lumMod val="50000"/>
                  </a:schemeClr>
                </a:solidFill>
                <a:latin typeface="Times New Roman" pitchFamily="18" charset="0"/>
                <a:cs typeface="Times New Roman" pitchFamily="18" charset="0"/>
              </a:rPr>
              <a:t>                              </a:t>
            </a:r>
          </a:p>
          <a:p>
            <a:r>
              <a:rPr lang="kk-KZ" b="1" dirty="0">
                <a:solidFill>
                  <a:schemeClr val="bg2">
                    <a:lumMod val="50000"/>
                  </a:schemeClr>
                </a:solidFill>
                <a:latin typeface="Times New Roman" pitchFamily="18" charset="0"/>
                <a:cs typeface="Times New Roman" pitchFamily="18" charset="0"/>
              </a:rPr>
              <a:t> </a:t>
            </a:r>
            <a:r>
              <a:rPr lang="kk-KZ" b="1" dirty="0" smtClean="0">
                <a:solidFill>
                  <a:schemeClr val="bg2">
                    <a:lumMod val="50000"/>
                  </a:schemeClr>
                </a:solidFill>
                <a:latin typeface="Times New Roman" pitchFamily="18" charset="0"/>
                <a:cs typeface="Times New Roman" pitchFamily="18" charset="0"/>
              </a:rPr>
              <a:t>                                         п.ғ.д</a:t>
            </a:r>
            <a:r>
              <a:rPr lang="kk-KZ" b="1" dirty="0">
                <a:solidFill>
                  <a:schemeClr val="bg2">
                    <a:lumMod val="50000"/>
                  </a:schemeClr>
                </a:solidFill>
                <a:latin typeface="Times New Roman" pitchFamily="18" charset="0"/>
                <a:cs typeface="Times New Roman" pitchFamily="18" charset="0"/>
              </a:rPr>
              <a:t>., профессор Шалғынбаева Қ.Қ.</a:t>
            </a:r>
            <a:endParaRPr lang="ru-RU" b="1" dirty="0">
              <a:solidFill>
                <a:schemeClr val="bg2">
                  <a:lumMod val="50000"/>
                </a:schemeClr>
              </a:solidFill>
              <a:latin typeface="Times New Roman" pitchFamily="18" charset="0"/>
              <a:cs typeface="Times New Roman" pitchFamily="18" charset="0"/>
            </a:endParaRPr>
          </a:p>
          <a:p>
            <a:endParaRPr lang="ru-RU" dirty="0"/>
          </a:p>
        </p:txBody>
      </p:sp>
    </p:spTree>
    <p:extLst>
      <p:ext uri="{BB962C8B-B14F-4D97-AF65-F5344CB8AC3E}">
        <p14:creationId xmlns:p14="http://schemas.microsoft.com/office/powerpoint/2010/main" val="7292304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72067" y="692697"/>
            <a:ext cx="7408333" cy="3960440"/>
          </a:xfrm>
        </p:spPr>
        <p:txBody>
          <a:bodyPr/>
          <a:lstStyle/>
          <a:p>
            <a:pPr algn="just"/>
            <a:endParaRPr lang="en-US" dirty="0" smtClean="0">
              <a:latin typeface="Times New Roman" pitchFamily="18" charset="0"/>
              <a:cs typeface="Times New Roman" pitchFamily="18" charset="0"/>
            </a:endParaRPr>
          </a:p>
          <a:p>
            <a:pPr algn="just"/>
            <a:endParaRPr lang="en-US" dirty="0">
              <a:latin typeface="Times New Roman" pitchFamily="18" charset="0"/>
              <a:cs typeface="Times New Roman" pitchFamily="18" charset="0"/>
            </a:endParaRPr>
          </a:p>
          <a:p>
            <a:pPr algn="just"/>
            <a:endParaRPr lang="en-US" dirty="0" smtClean="0">
              <a:latin typeface="Times New Roman" pitchFamily="18" charset="0"/>
              <a:cs typeface="Times New Roman" pitchFamily="18" charset="0"/>
            </a:endParaRPr>
          </a:p>
          <a:p>
            <a:pPr algn="just"/>
            <a:r>
              <a:rPr lang="kk-KZ" dirty="0" smtClean="0">
                <a:latin typeface="Times New Roman" pitchFamily="18" charset="0"/>
                <a:cs typeface="Times New Roman" pitchFamily="18" charset="0"/>
              </a:rPr>
              <a:t>Дидактика </a:t>
            </a:r>
            <a:r>
              <a:rPr lang="kk-KZ" dirty="0">
                <a:latin typeface="Times New Roman" pitchFamily="18" charset="0"/>
                <a:cs typeface="Times New Roman" pitchFamily="18" charset="0"/>
              </a:rPr>
              <a:t>дегеніміз – оқытудың мазмұнына, әдістеріне және ұйымдастыру түрлеріне ғылыми негіздеме беретін оқытудың педагогикалық теориясы</a:t>
            </a:r>
            <a:r>
              <a:rPr lang="kk-KZ" b="1" dirty="0">
                <a:latin typeface="Times New Roman" pitchFamily="18" charset="0"/>
                <a:cs typeface="Times New Roman" pitchFamily="18" charset="0"/>
              </a:rPr>
              <a:t>. </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28036737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424292659"/>
              </p:ext>
            </p:extLst>
          </p:nvPr>
        </p:nvGraphicFramePr>
        <p:xfrm>
          <a:off x="871538" y="908720"/>
          <a:ext cx="7408862" cy="521744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078984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4078151056"/>
              </p:ext>
            </p:extLst>
          </p:nvPr>
        </p:nvGraphicFramePr>
        <p:xfrm>
          <a:off x="871538" y="404664"/>
          <a:ext cx="8452990" cy="57214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115021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p:txBody>
          <a:bodyPr>
            <a:noAutofit/>
          </a:bodyPr>
          <a:lstStyle/>
          <a:p>
            <a:r>
              <a:rPr lang="kk-KZ" sz="4000" dirty="0">
                <a:latin typeface="Times New Roman" pitchFamily="18" charset="0"/>
                <a:cs typeface="Times New Roman" pitchFamily="18" charset="0"/>
              </a:rPr>
              <a:t>Педагогиканың дидактикалық бағдарларына жататын ағымдар:</a:t>
            </a:r>
            <a:endParaRPr lang="ru-RU" sz="4000" dirty="0">
              <a:latin typeface="Times New Roman" pitchFamily="18" charset="0"/>
              <a:cs typeface="Times New Roman" pitchFamily="18" charset="0"/>
            </a:endParaRPr>
          </a:p>
        </p:txBody>
      </p:sp>
      <p:graphicFrame>
        <p:nvGraphicFramePr>
          <p:cNvPr id="10" name="Схема 9"/>
          <p:cNvGraphicFramePr/>
          <p:nvPr>
            <p:extLst>
              <p:ext uri="{D42A27DB-BD31-4B8C-83A1-F6EECF244321}">
                <p14:modId xmlns:p14="http://schemas.microsoft.com/office/powerpoint/2010/main" val="2988494779"/>
              </p:ext>
            </p:extLst>
          </p:nvPr>
        </p:nvGraphicFramePr>
        <p:xfrm>
          <a:off x="827584" y="1772816"/>
          <a:ext cx="7848872" cy="44240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45698570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Волна">
  <a:themeElements>
    <a:clrScheme name="Волна">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Волна">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Волна">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156</TotalTime>
  <Words>257</Words>
  <Application>Microsoft Office PowerPoint</Application>
  <PresentationFormat>Экран (4:3)</PresentationFormat>
  <Paragraphs>28</Paragraphs>
  <Slides>5</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5</vt:i4>
      </vt:variant>
    </vt:vector>
  </HeadingPairs>
  <TitlesOfParts>
    <vt:vector size="6" baseType="lpstr">
      <vt:lpstr>Волна</vt:lpstr>
      <vt:lpstr>Дидактиканың пәні мен объектісі</vt:lpstr>
      <vt:lpstr>Презентация PowerPoint</vt:lpstr>
      <vt:lpstr>Презентация PowerPoint</vt:lpstr>
      <vt:lpstr>Презентация PowerPoint</vt:lpstr>
      <vt:lpstr>Педагогиканың дидактикалық бағдарларына жататын ағымдар:</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Педагогика ғылымының  философия ғылымымен байланысы</dc:title>
  <dc:creator>админ</dc:creator>
  <cp:lastModifiedBy>админ</cp:lastModifiedBy>
  <cp:revision>11</cp:revision>
  <dcterms:created xsi:type="dcterms:W3CDTF">2018-09-08T14:22:58Z</dcterms:created>
  <dcterms:modified xsi:type="dcterms:W3CDTF">2018-09-09T03:42:04Z</dcterms:modified>
</cp:coreProperties>
</file>