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notesMasterIdLst>
    <p:notesMasterId r:id="rId7"/>
  </p:notesMasterIdLst>
  <p:sldIdLst>
    <p:sldId id="256" r:id="rId2"/>
    <p:sldId id="262" r:id="rId3"/>
    <p:sldId id="258" r:id="rId4"/>
    <p:sldId id="259" r:id="rId5"/>
    <p:sldId id="260" r:id="rId6"/>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9" d="100"/>
          <a:sy n="69" d="100"/>
        </p:scale>
        <p:origin x="-1416"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notesMaster" Target="notesMasters/notesMaster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0E561B2-C0CF-4110-8903-CB36627E2B1A}" type="doc">
      <dgm:prSet loTypeId="urn:microsoft.com/office/officeart/2005/8/layout/hList6" loCatId="list" qsTypeId="urn:microsoft.com/office/officeart/2005/8/quickstyle/simple1" qsCatId="simple" csTypeId="urn:microsoft.com/office/officeart/2005/8/colors/accent1_2" csCatId="accent1" phldr="1"/>
      <dgm:spPr/>
      <dgm:t>
        <a:bodyPr/>
        <a:lstStyle/>
        <a:p>
          <a:endParaRPr lang="ru-RU"/>
        </a:p>
      </dgm:t>
    </dgm:pt>
    <dgm:pt modelId="{97A5ECF4-338E-4D1E-8A54-79ABA5B1CB21}">
      <dgm:prSet phldrT="[Текст]"/>
      <dgm:spPr/>
      <dgm:t>
        <a:bodyPr/>
        <a:lstStyle/>
        <a:p>
          <a:r>
            <a:rPr lang="kk-KZ" b="1" i="1" dirty="0" smtClean="0">
              <a:latin typeface="Times New Roman" pitchFamily="18" charset="0"/>
              <a:cs typeface="Times New Roman" pitchFamily="18" charset="0"/>
            </a:rPr>
            <a:t>Дидактиканың міндеттері мен қызметтері</a:t>
          </a:r>
          <a:r>
            <a:rPr lang="kk-KZ" dirty="0" smtClean="0">
              <a:latin typeface="Times New Roman" pitchFamily="18" charset="0"/>
              <a:cs typeface="Times New Roman" pitchFamily="18" charset="0"/>
            </a:rPr>
            <a:t>:</a:t>
          </a:r>
          <a:endParaRPr lang="ru-RU" dirty="0">
            <a:latin typeface="Times New Roman" pitchFamily="18" charset="0"/>
            <a:cs typeface="Times New Roman" pitchFamily="18" charset="0"/>
          </a:endParaRPr>
        </a:p>
      </dgm:t>
    </dgm:pt>
    <dgm:pt modelId="{814EEAC4-05C7-4A8A-A5ED-C3AFE62E09A6}" type="parTrans" cxnId="{5C95026D-E06D-4F2A-9560-3E1F10D4FB8C}">
      <dgm:prSet/>
      <dgm:spPr/>
      <dgm:t>
        <a:bodyPr/>
        <a:lstStyle/>
        <a:p>
          <a:endParaRPr lang="ru-RU"/>
        </a:p>
      </dgm:t>
    </dgm:pt>
    <dgm:pt modelId="{3A0AA6DE-4E07-49FC-9806-CD670FBD07F3}" type="sibTrans" cxnId="{5C95026D-E06D-4F2A-9560-3E1F10D4FB8C}">
      <dgm:prSet/>
      <dgm:spPr/>
      <dgm:t>
        <a:bodyPr/>
        <a:lstStyle/>
        <a:p>
          <a:endParaRPr lang="ru-RU"/>
        </a:p>
      </dgm:t>
    </dgm:pt>
    <dgm:pt modelId="{81CB4B55-DA97-492C-9627-238D1FE3D81C}">
      <dgm:prSet phldrT="[Текст]"/>
      <dgm:spPr/>
      <dgm:t>
        <a:bodyPr/>
        <a:lstStyle/>
        <a:p>
          <a:pPr marL="0" marR="0" indent="0" defTabSz="914400" eaLnBrk="1" fontAlgn="auto" latinLnBrk="0" hangingPunct="1">
            <a:lnSpc>
              <a:spcPct val="100000"/>
            </a:lnSpc>
            <a:spcBef>
              <a:spcPts val="0"/>
            </a:spcBef>
            <a:spcAft>
              <a:spcPts val="0"/>
            </a:spcAft>
            <a:buClrTx/>
            <a:buSzTx/>
            <a:buFontTx/>
            <a:buNone/>
            <a:tabLst/>
            <a:defRPr/>
          </a:pPr>
          <a:r>
            <a:rPr lang="en-US" dirty="0" smtClean="0">
              <a:latin typeface="Times New Roman" pitchFamily="18" charset="0"/>
              <a:cs typeface="Times New Roman" pitchFamily="18" charset="0"/>
            </a:rPr>
            <a:t>  </a:t>
          </a:r>
          <a:r>
            <a:rPr lang="kk-KZ" dirty="0" smtClean="0">
              <a:latin typeface="Times New Roman" pitchFamily="18" charset="0"/>
              <a:cs typeface="Times New Roman" pitchFamily="18" charset="0"/>
            </a:rPr>
            <a:t>оқыту үрдісін жетілдіріп ұйымдастыру, жаңа оқу жүйелерін, жаңа технологияларын құрастыру</a:t>
          </a:r>
          <a:endParaRPr lang="ru-RU" dirty="0" smtClean="0">
            <a:latin typeface="Times New Roman" pitchFamily="18" charset="0"/>
            <a:cs typeface="Times New Roman" pitchFamily="18" charset="0"/>
          </a:endParaRPr>
        </a:p>
        <a:p>
          <a:pPr defTabSz="1111250">
            <a:lnSpc>
              <a:spcPct val="90000"/>
            </a:lnSpc>
            <a:spcBef>
              <a:spcPct val="0"/>
            </a:spcBef>
            <a:spcAft>
              <a:spcPct val="35000"/>
            </a:spcAft>
          </a:pPr>
          <a:endParaRPr lang="ru-RU" dirty="0"/>
        </a:p>
      </dgm:t>
    </dgm:pt>
    <dgm:pt modelId="{6DF0BCBB-194C-4ACA-A5A2-44640AC0F52A}" type="parTrans" cxnId="{5D19B2CE-7EAD-4300-9CD2-8A1F94A8046D}">
      <dgm:prSet/>
      <dgm:spPr/>
      <dgm:t>
        <a:bodyPr/>
        <a:lstStyle/>
        <a:p>
          <a:endParaRPr lang="ru-RU"/>
        </a:p>
      </dgm:t>
    </dgm:pt>
    <dgm:pt modelId="{40D75003-56EC-4D10-835D-6157E010D02C}" type="sibTrans" cxnId="{5D19B2CE-7EAD-4300-9CD2-8A1F94A8046D}">
      <dgm:prSet/>
      <dgm:spPr/>
      <dgm:t>
        <a:bodyPr/>
        <a:lstStyle/>
        <a:p>
          <a:endParaRPr lang="ru-RU"/>
        </a:p>
      </dgm:t>
    </dgm:pt>
    <dgm:pt modelId="{168FE39B-D84D-411A-A86F-E1ECD378A48A}">
      <dgm:prSet phldrT="[Текст]"/>
      <dgm:spPr/>
      <dgm:t>
        <a:bodyPr/>
        <a:lstStyle/>
        <a:p>
          <a:r>
            <a:rPr lang="kk-KZ" dirty="0" smtClean="0">
              <a:latin typeface="Times New Roman" pitchFamily="18" charset="0"/>
              <a:cs typeface="Times New Roman" pitchFamily="18" charset="0"/>
            </a:rPr>
            <a:t>оқыту үрдісін және оның орындалу жағдайын сипаттау және түсіндіру;</a:t>
          </a:r>
          <a:endParaRPr lang="ru-RU" dirty="0" smtClean="0">
            <a:latin typeface="Times New Roman" pitchFamily="18" charset="0"/>
            <a:cs typeface="Times New Roman" pitchFamily="18" charset="0"/>
          </a:endParaRPr>
        </a:p>
      </dgm:t>
    </dgm:pt>
    <dgm:pt modelId="{AF14596C-4D4F-4797-8906-0446F56CCD43}" type="sibTrans" cxnId="{14F24027-87A0-41AC-AD6F-ADBE1928A142}">
      <dgm:prSet/>
      <dgm:spPr/>
      <dgm:t>
        <a:bodyPr/>
        <a:lstStyle/>
        <a:p>
          <a:endParaRPr lang="ru-RU"/>
        </a:p>
      </dgm:t>
    </dgm:pt>
    <dgm:pt modelId="{3A88689D-0B61-46B4-8C08-B97E2B27304E}" type="parTrans" cxnId="{14F24027-87A0-41AC-AD6F-ADBE1928A142}">
      <dgm:prSet/>
      <dgm:spPr/>
      <dgm:t>
        <a:bodyPr/>
        <a:lstStyle/>
        <a:p>
          <a:endParaRPr lang="ru-RU"/>
        </a:p>
      </dgm:t>
    </dgm:pt>
    <dgm:pt modelId="{F50559C4-D5C8-4E88-9200-BAA912B4B2BC}" type="pres">
      <dgm:prSet presAssocID="{30E561B2-C0CF-4110-8903-CB36627E2B1A}" presName="Name0" presStyleCnt="0">
        <dgm:presLayoutVars>
          <dgm:dir/>
          <dgm:resizeHandles val="exact"/>
        </dgm:presLayoutVars>
      </dgm:prSet>
      <dgm:spPr/>
      <dgm:t>
        <a:bodyPr/>
        <a:lstStyle/>
        <a:p>
          <a:endParaRPr lang="ru-RU"/>
        </a:p>
      </dgm:t>
    </dgm:pt>
    <dgm:pt modelId="{3ACE7840-614A-4AF0-9FE9-01F9E413F6B8}" type="pres">
      <dgm:prSet presAssocID="{97A5ECF4-338E-4D1E-8A54-79ABA5B1CB21}" presName="node" presStyleLbl="node1" presStyleIdx="0" presStyleCnt="1">
        <dgm:presLayoutVars>
          <dgm:bulletEnabled val="1"/>
        </dgm:presLayoutVars>
      </dgm:prSet>
      <dgm:spPr/>
      <dgm:t>
        <a:bodyPr/>
        <a:lstStyle/>
        <a:p>
          <a:endParaRPr lang="ru-RU"/>
        </a:p>
      </dgm:t>
    </dgm:pt>
  </dgm:ptLst>
  <dgm:cxnLst>
    <dgm:cxn modelId="{C23EC90C-E76E-4043-85CF-1AC7231C7675}" type="presOf" srcId="{30E561B2-C0CF-4110-8903-CB36627E2B1A}" destId="{F50559C4-D5C8-4E88-9200-BAA912B4B2BC}" srcOrd="0" destOrd="0" presId="urn:microsoft.com/office/officeart/2005/8/layout/hList6"/>
    <dgm:cxn modelId="{14F24027-87A0-41AC-AD6F-ADBE1928A142}" srcId="{97A5ECF4-338E-4D1E-8A54-79ABA5B1CB21}" destId="{168FE39B-D84D-411A-A86F-E1ECD378A48A}" srcOrd="0" destOrd="0" parTransId="{3A88689D-0B61-46B4-8C08-B97E2B27304E}" sibTransId="{AF14596C-4D4F-4797-8906-0446F56CCD43}"/>
    <dgm:cxn modelId="{5C95026D-E06D-4F2A-9560-3E1F10D4FB8C}" srcId="{30E561B2-C0CF-4110-8903-CB36627E2B1A}" destId="{97A5ECF4-338E-4D1E-8A54-79ABA5B1CB21}" srcOrd="0" destOrd="0" parTransId="{814EEAC4-05C7-4A8A-A5ED-C3AFE62E09A6}" sibTransId="{3A0AA6DE-4E07-49FC-9806-CD670FBD07F3}"/>
    <dgm:cxn modelId="{5D19B2CE-7EAD-4300-9CD2-8A1F94A8046D}" srcId="{97A5ECF4-338E-4D1E-8A54-79ABA5B1CB21}" destId="{81CB4B55-DA97-492C-9627-238D1FE3D81C}" srcOrd="1" destOrd="0" parTransId="{6DF0BCBB-194C-4ACA-A5A2-44640AC0F52A}" sibTransId="{40D75003-56EC-4D10-835D-6157E010D02C}"/>
    <dgm:cxn modelId="{3444FD63-2A85-4EC4-8135-39A97E87FACB}" type="presOf" srcId="{168FE39B-D84D-411A-A86F-E1ECD378A48A}" destId="{3ACE7840-614A-4AF0-9FE9-01F9E413F6B8}" srcOrd="0" destOrd="1" presId="urn:microsoft.com/office/officeart/2005/8/layout/hList6"/>
    <dgm:cxn modelId="{90079C0D-3AA2-4361-8734-E71F1AF6E0D6}" type="presOf" srcId="{81CB4B55-DA97-492C-9627-238D1FE3D81C}" destId="{3ACE7840-614A-4AF0-9FE9-01F9E413F6B8}" srcOrd="0" destOrd="2" presId="urn:microsoft.com/office/officeart/2005/8/layout/hList6"/>
    <dgm:cxn modelId="{D36FCDD1-8E61-458B-AAF5-6444DE467619}" type="presOf" srcId="{97A5ECF4-338E-4D1E-8A54-79ABA5B1CB21}" destId="{3ACE7840-614A-4AF0-9FE9-01F9E413F6B8}" srcOrd="0" destOrd="0" presId="urn:microsoft.com/office/officeart/2005/8/layout/hList6"/>
    <dgm:cxn modelId="{A44A9F39-D0F7-44EE-9402-301BB450B9DA}" type="presParOf" srcId="{F50559C4-D5C8-4E88-9200-BAA912B4B2BC}" destId="{3ACE7840-614A-4AF0-9FE9-01F9E413F6B8}" srcOrd="0" destOrd="0" presId="urn:microsoft.com/office/officeart/2005/8/layout/h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947F527-69CE-46D7-AE9E-962D34187609}" type="doc">
      <dgm:prSet loTypeId="urn:microsoft.com/office/officeart/2008/layout/HorizontalMultiLevelHierarchy" loCatId="hierarchy" qsTypeId="urn:microsoft.com/office/officeart/2005/8/quickstyle/simple1" qsCatId="simple" csTypeId="urn:microsoft.com/office/officeart/2005/8/colors/accent1_2" csCatId="accent1" phldr="1"/>
      <dgm:spPr/>
      <dgm:t>
        <a:bodyPr/>
        <a:lstStyle/>
        <a:p>
          <a:endParaRPr lang="ru-RU"/>
        </a:p>
      </dgm:t>
    </dgm:pt>
    <dgm:pt modelId="{F102656C-847E-4DE6-8D3E-365C8C023973}">
      <dgm:prSet phldrT="[Текст]" custT="1"/>
      <dgm:spPr/>
      <dgm:t>
        <a:bodyPr/>
        <a:lstStyle/>
        <a:p>
          <a:r>
            <a:rPr lang="kk-KZ" sz="1600" dirty="0" smtClean="0">
              <a:latin typeface="Times New Roman" pitchFamily="18" charset="0"/>
              <a:cs typeface="Times New Roman" pitchFamily="18" charset="0"/>
            </a:rPr>
            <a:t>Дидактика ғылым ретінде мына мәселелерді қарастырады:</a:t>
          </a:r>
          <a:endParaRPr lang="ru-RU" sz="1600" dirty="0">
            <a:latin typeface="Times New Roman" pitchFamily="18" charset="0"/>
            <a:cs typeface="Times New Roman" pitchFamily="18" charset="0"/>
          </a:endParaRPr>
        </a:p>
      </dgm:t>
    </dgm:pt>
    <dgm:pt modelId="{EF15109E-0ED8-4D68-8138-8D56EF09643B}" type="parTrans" cxnId="{DB5D7570-8E06-4ADD-8D0A-10D4ADD286D5}">
      <dgm:prSet/>
      <dgm:spPr/>
      <dgm:t>
        <a:bodyPr/>
        <a:lstStyle/>
        <a:p>
          <a:endParaRPr lang="ru-RU"/>
        </a:p>
      </dgm:t>
    </dgm:pt>
    <dgm:pt modelId="{F3C23128-B74C-4F0B-8AA2-D339619E90D9}" type="sibTrans" cxnId="{DB5D7570-8E06-4ADD-8D0A-10D4ADD286D5}">
      <dgm:prSet/>
      <dgm:spPr/>
      <dgm:t>
        <a:bodyPr/>
        <a:lstStyle/>
        <a:p>
          <a:endParaRPr lang="ru-RU"/>
        </a:p>
      </dgm:t>
    </dgm:pt>
    <dgm:pt modelId="{3EA9AE73-61F7-4251-8019-80DCBDDD621F}">
      <dgm:prSet custT="1">
        <dgm:style>
          <a:lnRef idx="2">
            <a:schemeClr val="accent1"/>
          </a:lnRef>
          <a:fillRef idx="1">
            <a:schemeClr val="lt1"/>
          </a:fillRef>
          <a:effectRef idx="0">
            <a:schemeClr val="accent1"/>
          </a:effectRef>
          <a:fontRef idx="minor">
            <a:schemeClr val="dk1"/>
          </a:fontRef>
        </dgm:style>
      </dgm:prSet>
      <dgm:spPr/>
      <dgm:t>
        <a:bodyPr/>
        <a:lstStyle/>
        <a:p>
          <a:r>
            <a:rPr lang="kk-KZ" sz="1600" i="1" dirty="0" smtClean="0">
              <a:latin typeface="Times New Roman" pitchFamily="18" charset="0"/>
              <a:cs typeface="Times New Roman" pitchFamily="18" charset="0"/>
            </a:rPr>
            <a:t>Не үшін оқытамыз (оқыту мен білім берудің мақсаты)?</a:t>
          </a:r>
          <a:endParaRPr lang="ru-RU" sz="1600" dirty="0">
            <a:latin typeface="Times New Roman" pitchFamily="18" charset="0"/>
            <a:cs typeface="Times New Roman" pitchFamily="18" charset="0"/>
          </a:endParaRPr>
        </a:p>
      </dgm:t>
    </dgm:pt>
    <dgm:pt modelId="{EFE7175C-1FE7-4A38-A9C7-FA4C91CB14FD}" type="parTrans" cxnId="{FF891A0F-1ED5-4BC1-ACB9-26B4F26522F9}">
      <dgm:prSet/>
      <dgm:spPr/>
      <dgm:t>
        <a:bodyPr/>
        <a:lstStyle/>
        <a:p>
          <a:endParaRPr lang="ru-RU"/>
        </a:p>
      </dgm:t>
    </dgm:pt>
    <dgm:pt modelId="{58772B3D-A041-4354-B2B4-A8DDDB32F41A}" type="sibTrans" cxnId="{FF891A0F-1ED5-4BC1-ACB9-26B4F26522F9}">
      <dgm:prSet/>
      <dgm:spPr/>
      <dgm:t>
        <a:bodyPr/>
        <a:lstStyle/>
        <a:p>
          <a:endParaRPr lang="ru-RU"/>
        </a:p>
      </dgm:t>
    </dgm:pt>
    <dgm:pt modelId="{5FBC4C31-B46A-431D-A9AC-CEB82145ED92}">
      <dgm:prSet custT="1">
        <dgm:style>
          <a:lnRef idx="2">
            <a:schemeClr val="accent1"/>
          </a:lnRef>
          <a:fillRef idx="1">
            <a:schemeClr val="lt1"/>
          </a:fillRef>
          <a:effectRef idx="0">
            <a:schemeClr val="accent1"/>
          </a:effectRef>
          <a:fontRef idx="minor">
            <a:schemeClr val="dk1"/>
          </a:fontRef>
        </dgm:style>
      </dgm:prSet>
      <dgm:spPr/>
      <dgm:t>
        <a:bodyPr/>
        <a:lstStyle/>
        <a:p>
          <a:r>
            <a:rPr lang="kk-KZ" sz="1600" i="1" dirty="0" smtClean="0">
              <a:latin typeface="Times New Roman" pitchFamily="18" charset="0"/>
              <a:cs typeface="Times New Roman" pitchFamily="18" charset="0"/>
            </a:rPr>
            <a:t>Кімді оқытамыз (оқыту субьектілері)?</a:t>
          </a:r>
          <a:endParaRPr lang="ru-RU" sz="1600" dirty="0">
            <a:latin typeface="Times New Roman" pitchFamily="18" charset="0"/>
            <a:cs typeface="Times New Roman" pitchFamily="18" charset="0"/>
          </a:endParaRPr>
        </a:p>
      </dgm:t>
    </dgm:pt>
    <dgm:pt modelId="{55AF42A8-BC67-4721-8F85-7D1E1C8B2246}" type="parTrans" cxnId="{CED57EDF-B79A-4649-9B76-8E628CC6697F}">
      <dgm:prSet/>
      <dgm:spPr/>
      <dgm:t>
        <a:bodyPr/>
        <a:lstStyle/>
        <a:p>
          <a:endParaRPr lang="ru-RU"/>
        </a:p>
      </dgm:t>
    </dgm:pt>
    <dgm:pt modelId="{C106EA3D-591C-48FA-8B8B-03515D5A360E}" type="sibTrans" cxnId="{CED57EDF-B79A-4649-9B76-8E628CC6697F}">
      <dgm:prSet/>
      <dgm:spPr/>
      <dgm:t>
        <a:bodyPr/>
        <a:lstStyle/>
        <a:p>
          <a:endParaRPr lang="ru-RU"/>
        </a:p>
      </dgm:t>
    </dgm:pt>
    <dgm:pt modelId="{F2D0D61F-A641-4D36-8CBC-7372932939C1}">
      <dgm:prSet custT="1">
        <dgm:style>
          <a:lnRef idx="2">
            <a:schemeClr val="accent1"/>
          </a:lnRef>
          <a:fillRef idx="1">
            <a:schemeClr val="lt1"/>
          </a:fillRef>
          <a:effectRef idx="0">
            <a:schemeClr val="accent1"/>
          </a:effectRef>
          <a:fontRef idx="minor">
            <a:schemeClr val="dk1"/>
          </a:fontRef>
        </dgm:style>
      </dgm:prSet>
      <dgm:spPr/>
      <dgm:t>
        <a:bodyPr/>
        <a:lstStyle/>
        <a:p>
          <a:r>
            <a:rPr lang="kk-KZ" sz="1600" i="1" dirty="0" smtClean="0">
              <a:latin typeface="Times New Roman" pitchFamily="18" charset="0"/>
              <a:cs typeface="Times New Roman" pitchFamily="18" charset="0"/>
            </a:rPr>
            <a:t>Оқытудың қандай стратегиялары тиімді (оқыту принциптері)?</a:t>
          </a:r>
          <a:endParaRPr lang="ru-RU" sz="1600" dirty="0">
            <a:latin typeface="Times New Roman" pitchFamily="18" charset="0"/>
            <a:cs typeface="Times New Roman" pitchFamily="18" charset="0"/>
          </a:endParaRPr>
        </a:p>
      </dgm:t>
    </dgm:pt>
    <dgm:pt modelId="{3C6E15BA-F679-4550-B875-D3A0C81B0FC6}" type="parTrans" cxnId="{4AC16065-F056-4C4D-888D-66FB17C77938}">
      <dgm:prSet/>
      <dgm:spPr/>
      <dgm:t>
        <a:bodyPr/>
        <a:lstStyle/>
        <a:p>
          <a:endParaRPr lang="ru-RU"/>
        </a:p>
      </dgm:t>
    </dgm:pt>
    <dgm:pt modelId="{0FC3C258-0394-44E9-9C59-781AC3E6F570}" type="sibTrans" cxnId="{4AC16065-F056-4C4D-888D-66FB17C77938}">
      <dgm:prSet/>
      <dgm:spPr/>
      <dgm:t>
        <a:bodyPr/>
        <a:lstStyle/>
        <a:p>
          <a:endParaRPr lang="ru-RU"/>
        </a:p>
      </dgm:t>
    </dgm:pt>
    <dgm:pt modelId="{F803283E-B509-4785-B63B-EDCEFA25CDE7}">
      <dgm:prSet custT="1">
        <dgm:style>
          <a:lnRef idx="2">
            <a:schemeClr val="accent1"/>
          </a:lnRef>
          <a:fillRef idx="1">
            <a:schemeClr val="lt1"/>
          </a:fillRef>
          <a:effectRef idx="0">
            <a:schemeClr val="accent1"/>
          </a:effectRef>
          <a:fontRef idx="minor">
            <a:schemeClr val="dk1"/>
          </a:fontRef>
        </dgm:style>
      </dgm:prSet>
      <dgm:spPr/>
      <dgm:t>
        <a:bodyPr/>
        <a:lstStyle/>
        <a:p>
          <a:r>
            <a:rPr lang="kk-KZ" sz="1600" i="1" dirty="0" smtClean="0">
              <a:latin typeface="Times New Roman" pitchFamily="18" charset="0"/>
              <a:cs typeface="Times New Roman" pitchFamily="18" charset="0"/>
            </a:rPr>
            <a:t>Неге оқытамыз (білім беру, оқыту мазмұны)?</a:t>
          </a:r>
          <a:endParaRPr lang="ru-RU" sz="1600" dirty="0">
            <a:latin typeface="Times New Roman" pitchFamily="18" charset="0"/>
            <a:cs typeface="Times New Roman" pitchFamily="18" charset="0"/>
          </a:endParaRPr>
        </a:p>
      </dgm:t>
    </dgm:pt>
    <dgm:pt modelId="{16BA331D-2B75-4EE5-AD40-588A5C5EAEFB}" type="parTrans" cxnId="{5E21D160-547C-4E4B-9D02-C45CD5C0FC76}">
      <dgm:prSet/>
      <dgm:spPr/>
      <dgm:t>
        <a:bodyPr/>
        <a:lstStyle/>
        <a:p>
          <a:endParaRPr lang="ru-RU"/>
        </a:p>
      </dgm:t>
    </dgm:pt>
    <dgm:pt modelId="{9DF39739-1E5C-4E3A-8494-756A1CEB502F}" type="sibTrans" cxnId="{5E21D160-547C-4E4B-9D02-C45CD5C0FC76}">
      <dgm:prSet/>
      <dgm:spPr/>
      <dgm:t>
        <a:bodyPr/>
        <a:lstStyle/>
        <a:p>
          <a:endParaRPr lang="ru-RU"/>
        </a:p>
      </dgm:t>
    </dgm:pt>
    <dgm:pt modelId="{5B7494F3-0B9D-41B0-9266-24886A04FB21}">
      <dgm:prSet custT="1">
        <dgm:style>
          <a:lnRef idx="2">
            <a:schemeClr val="accent1"/>
          </a:lnRef>
          <a:fillRef idx="1">
            <a:schemeClr val="lt1"/>
          </a:fillRef>
          <a:effectRef idx="0">
            <a:schemeClr val="accent1"/>
          </a:effectRef>
          <a:fontRef idx="minor">
            <a:schemeClr val="dk1"/>
          </a:fontRef>
        </dgm:style>
      </dgm:prSet>
      <dgm:spPr/>
      <dgm:t>
        <a:bodyPr/>
        <a:lstStyle/>
        <a:p>
          <a:r>
            <a:rPr lang="kk-KZ" sz="1600" i="1" dirty="0" smtClean="0">
              <a:latin typeface="Times New Roman" pitchFamily="18" charset="0"/>
              <a:cs typeface="Times New Roman" pitchFamily="18" charset="0"/>
            </a:rPr>
            <a:t>Оқытуды қалай ұйымдастырамыз (оқытуды ұйымдастыру формасы)?</a:t>
          </a:r>
          <a:endParaRPr lang="ru-RU" sz="1600" dirty="0">
            <a:latin typeface="Times New Roman" pitchFamily="18" charset="0"/>
            <a:cs typeface="Times New Roman" pitchFamily="18" charset="0"/>
          </a:endParaRPr>
        </a:p>
      </dgm:t>
    </dgm:pt>
    <dgm:pt modelId="{477DBC33-7368-4756-ACF7-E597E87DBF28}" type="parTrans" cxnId="{3BFAF68F-3718-43D8-8537-4CFEDC38BEC6}">
      <dgm:prSet/>
      <dgm:spPr/>
      <dgm:t>
        <a:bodyPr/>
        <a:lstStyle/>
        <a:p>
          <a:endParaRPr lang="ru-RU"/>
        </a:p>
      </dgm:t>
    </dgm:pt>
    <dgm:pt modelId="{6DB4CE46-C4C9-42F0-9E94-CFF93B8E4627}" type="sibTrans" cxnId="{3BFAF68F-3718-43D8-8537-4CFEDC38BEC6}">
      <dgm:prSet/>
      <dgm:spPr/>
      <dgm:t>
        <a:bodyPr/>
        <a:lstStyle/>
        <a:p>
          <a:endParaRPr lang="ru-RU"/>
        </a:p>
      </dgm:t>
    </dgm:pt>
    <dgm:pt modelId="{576BEF01-D715-441C-AF4F-EF905C6AD1DA}">
      <dgm:prSet custT="1">
        <dgm:style>
          <a:lnRef idx="2">
            <a:schemeClr val="accent1"/>
          </a:lnRef>
          <a:fillRef idx="1">
            <a:schemeClr val="lt1"/>
          </a:fillRef>
          <a:effectRef idx="0">
            <a:schemeClr val="accent1"/>
          </a:effectRef>
          <a:fontRef idx="minor">
            <a:schemeClr val="dk1"/>
          </a:fontRef>
        </dgm:style>
      </dgm:prSet>
      <dgm:spPr/>
      <dgm:t>
        <a:bodyPr/>
        <a:lstStyle/>
        <a:p>
          <a:r>
            <a:rPr lang="kk-KZ" sz="1600" i="1" dirty="0" smtClean="0">
              <a:latin typeface="Times New Roman" pitchFamily="18" charset="0"/>
              <a:cs typeface="Times New Roman" pitchFamily="18" charset="0"/>
            </a:rPr>
            <a:t>Оқытуға қандай құралдар қажет (оқулықтар, оқу құралдары, компьютерлік бағдарламалар, т.б.)?</a:t>
          </a:r>
          <a:endParaRPr lang="ru-RU" sz="1600" dirty="0">
            <a:latin typeface="Times New Roman" pitchFamily="18" charset="0"/>
            <a:cs typeface="Times New Roman" pitchFamily="18" charset="0"/>
          </a:endParaRPr>
        </a:p>
      </dgm:t>
    </dgm:pt>
    <dgm:pt modelId="{5789F687-0795-47CB-A1AA-0D1EBE7650DD}" type="parTrans" cxnId="{700FFBC2-FB9E-4995-A3FB-4A2CA6B3DD53}">
      <dgm:prSet/>
      <dgm:spPr/>
      <dgm:t>
        <a:bodyPr/>
        <a:lstStyle/>
        <a:p>
          <a:endParaRPr lang="ru-RU"/>
        </a:p>
      </dgm:t>
    </dgm:pt>
    <dgm:pt modelId="{A07B616B-CE18-4A23-8322-581C62B6FBDD}" type="sibTrans" cxnId="{700FFBC2-FB9E-4995-A3FB-4A2CA6B3DD53}">
      <dgm:prSet/>
      <dgm:spPr/>
      <dgm:t>
        <a:bodyPr/>
        <a:lstStyle/>
        <a:p>
          <a:endParaRPr lang="ru-RU"/>
        </a:p>
      </dgm:t>
    </dgm:pt>
    <dgm:pt modelId="{97F5E4ED-5309-481D-BB00-716BF5E643A0}">
      <dgm:prSet custT="1">
        <dgm:style>
          <a:lnRef idx="2">
            <a:schemeClr val="accent1"/>
          </a:lnRef>
          <a:fillRef idx="1">
            <a:schemeClr val="lt1"/>
          </a:fillRef>
          <a:effectRef idx="0">
            <a:schemeClr val="accent1"/>
          </a:effectRef>
          <a:fontRef idx="minor">
            <a:schemeClr val="dk1"/>
          </a:fontRef>
        </dgm:style>
      </dgm:prSet>
      <dgm:spPr/>
      <dgm:t>
        <a:bodyPr/>
        <a:lstStyle/>
        <a:p>
          <a:r>
            <a:rPr lang="kk-KZ" sz="1600" i="1" dirty="0" smtClean="0">
              <a:latin typeface="Times New Roman" pitchFamily="18" charset="0"/>
              <a:cs typeface="Times New Roman" pitchFamily="18" charset="0"/>
            </a:rPr>
            <a:t>Оқыту нәтижесінде неге қол жеткіземіз (оқыту нәтижесін сипаттайтын көрсеткіштер мен нәтижелер)?</a:t>
          </a:r>
          <a:endParaRPr lang="ru-RU" sz="1600" dirty="0">
            <a:latin typeface="Times New Roman" pitchFamily="18" charset="0"/>
            <a:cs typeface="Times New Roman" pitchFamily="18" charset="0"/>
          </a:endParaRPr>
        </a:p>
      </dgm:t>
    </dgm:pt>
    <dgm:pt modelId="{5E3071B9-6636-413F-8D5C-6978CAF602B1}" type="parTrans" cxnId="{06886D57-D6CA-4EE7-9812-175E3FFC5DE9}">
      <dgm:prSet/>
      <dgm:spPr/>
      <dgm:t>
        <a:bodyPr/>
        <a:lstStyle/>
        <a:p>
          <a:endParaRPr lang="ru-RU"/>
        </a:p>
      </dgm:t>
    </dgm:pt>
    <dgm:pt modelId="{144A7AC2-6987-4E7F-AD62-B6EB1E0EBB1D}" type="sibTrans" cxnId="{06886D57-D6CA-4EE7-9812-175E3FFC5DE9}">
      <dgm:prSet/>
      <dgm:spPr/>
      <dgm:t>
        <a:bodyPr/>
        <a:lstStyle/>
        <a:p>
          <a:endParaRPr lang="ru-RU"/>
        </a:p>
      </dgm:t>
    </dgm:pt>
    <dgm:pt modelId="{560B6D3F-AF65-4825-9D9C-47BEF81338B5}">
      <dgm:prSet custT="1">
        <dgm:style>
          <a:lnRef idx="2">
            <a:schemeClr val="accent1"/>
          </a:lnRef>
          <a:fillRef idx="1">
            <a:schemeClr val="lt1"/>
          </a:fillRef>
          <a:effectRef idx="0">
            <a:schemeClr val="accent1"/>
          </a:effectRef>
          <a:fontRef idx="minor">
            <a:schemeClr val="dk1"/>
          </a:fontRef>
        </dgm:style>
      </dgm:prSet>
      <dgm:spPr/>
      <dgm:t>
        <a:bodyPr/>
        <a:lstStyle/>
        <a:p>
          <a:r>
            <a:rPr lang="kk-KZ" sz="1600" i="1" dirty="0" smtClean="0">
              <a:latin typeface="Times New Roman" pitchFamily="18" charset="0"/>
              <a:cs typeface="Times New Roman" pitchFamily="18" charset="0"/>
            </a:rPr>
            <a:t>Оқыту нәтижелерін қалай бақылауға және бағалауға болады(оқыту нәтижелерін бақылау, бағалау әдістері)?</a:t>
          </a:r>
          <a:endParaRPr lang="ru-RU" sz="1600" dirty="0">
            <a:latin typeface="Times New Roman" pitchFamily="18" charset="0"/>
            <a:cs typeface="Times New Roman" pitchFamily="18" charset="0"/>
          </a:endParaRPr>
        </a:p>
      </dgm:t>
    </dgm:pt>
    <dgm:pt modelId="{71B3E774-C027-45F0-AD23-CB40EB61DBA6}" type="parTrans" cxnId="{070AE79F-6CCC-496E-9284-88F88AD7E056}">
      <dgm:prSet/>
      <dgm:spPr/>
      <dgm:t>
        <a:bodyPr/>
        <a:lstStyle/>
        <a:p>
          <a:endParaRPr lang="ru-RU"/>
        </a:p>
      </dgm:t>
    </dgm:pt>
    <dgm:pt modelId="{BEE63774-D1A8-4983-854C-A46B7CC65F9D}" type="sibTrans" cxnId="{070AE79F-6CCC-496E-9284-88F88AD7E056}">
      <dgm:prSet/>
      <dgm:spPr/>
      <dgm:t>
        <a:bodyPr/>
        <a:lstStyle/>
        <a:p>
          <a:endParaRPr lang="ru-RU"/>
        </a:p>
      </dgm:t>
    </dgm:pt>
    <dgm:pt modelId="{59FA938C-8359-4A64-A6F0-4A16E1CE44A1}" type="pres">
      <dgm:prSet presAssocID="{6947F527-69CE-46D7-AE9E-962D34187609}" presName="Name0" presStyleCnt="0">
        <dgm:presLayoutVars>
          <dgm:chPref val="1"/>
          <dgm:dir/>
          <dgm:animOne val="branch"/>
          <dgm:animLvl val="lvl"/>
          <dgm:resizeHandles val="exact"/>
        </dgm:presLayoutVars>
      </dgm:prSet>
      <dgm:spPr/>
      <dgm:t>
        <a:bodyPr/>
        <a:lstStyle/>
        <a:p>
          <a:endParaRPr lang="ru-RU"/>
        </a:p>
      </dgm:t>
    </dgm:pt>
    <dgm:pt modelId="{B1F4F605-7564-490B-988D-4869768BA9EB}" type="pres">
      <dgm:prSet presAssocID="{F102656C-847E-4DE6-8D3E-365C8C023973}" presName="root1" presStyleCnt="0"/>
      <dgm:spPr/>
    </dgm:pt>
    <dgm:pt modelId="{0CE2039F-AC05-48CB-B1F2-94098A859863}" type="pres">
      <dgm:prSet presAssocID="{F102656C-847E-4DE6-8D3E-365C8C023973}" presName="LevelOneTextNode" presStyleLbl="node0" presStyleIdx="0" presStyleCnt="1" custFlipVert="1" custScaleX="206397" custScaleY="143482">
        <dgm:presLayoutVars>
          <dgm:chPref val="3"/>
        </dgm:presLayoutVars>
      </dgm:prSet>
      <dgm:spPr/>
      <dgm:t>
        <a:bodyPr/>
        <a:lstStyle/>
        <a:p>
          <a:endParaRPr lang="ru-RU"/>
        </a:p>
      </dgm:t>
    </dgm:pt>
    <dgm:pt modelId="{728F3E6F-8EA7-4D19-9120-3F38DDD5A1C6}" type="pres">
      <dgm:prSet presAssocID="{F102656C-847E-4DE6-8D3E-365C8C023973}" presName="level2hierChild" presStyleCnt="0"/>
      <dgm:spPr/>
    </dgm:pt>
    <dgm:pt modelId="{1142CD3E-55C7-4F5D-A745-D696381DA6B6}" type="pres">
      <dgm:prSet presAssocID="{EFE7175C-1FE7-4A38-A9C7-FA4C91CB14FD}" presName="conn2-1" presStyleLbl="parChTrans1D2" presStyleIdx="0" presStyleCnt="8"/>
      <dgm:spPr/>
      <dgm:t>
        <a:bodyPr/>
        <a:lstStyle/>
        <a:p>
          <a:endParaRPr lang="ru-RU"/>
        </a:p>
      </dgm:t>
    </dgm:pt>
    <dgm:pt modelId="{C36CDB7B-444A-4218-B3DD-866D362038F5}" type="pres">
      <dgm:prSet presAssocID="{EFE7175C-1FE7-4A38-A9C7-FA4C91CB14FD}" presName="connTx" presStyleLbl="parChTrans1D2" presStyleIdx="0" presStyleCnt="8"/>
      <dgm:spPr/>
      <dgm:t>
        <a:bodyPr/>
        <a:lstStyle/>
        <a:p>
          <a:endParaRPr lang="ru-RU"/>
        </a:p>
      </dgm:t>
    </dgm:pt>
    <dgm:pt modelId="{0D1903CE-BF52-4F15-9993-45EE52B1FD53}" type="pres">
      <dgm:prSet presAssocID="{3EA9AE73-61F7-4251-8019-80DCBDDD621F}" presName="root2" presStyleCnt="0"/>
      <dgm:spPr/>
    </dgm:pt>
    <dgm:pt modelId="{B54D9865-C0A0-47B2-91B2-FE0C025E0CD3}" type="pres">
      <dgm:prSet presAssocID="{3EA9AE73-61F7-4251-8019-80DCBDDD621F}" presName="LevelTwoTextNode" presStyleLbl="node2" presStyleIdx="0" presStyleCnt="8" custScaleX="219066">
        <dgm:presLayoutVars>
          <dgm:chPref val="3"/>
        </dgm:presLayoutVars>
      </dgm:prSet>
      <dgm:spPr/>
      <dgm:t>
        <a:bodyPr/>
        <a:lstStyle/>
        <a:p>
          <a:endParaRPr lang="ru-RU"/>
        </a:p>
      </dgm:t>
    </dgm:pt>
    <dgm:pt modelId="{EF89B6D8-7840-4F20-9CF0-69A52D566D48}" type="pres">
      <dgm:prSet presAssocID="{3EA9AE73-61F7-4251-8019-80DCBDDD621F}" presName="level3hierChild" presStyleCnt="0"/>
      <dgm:spPr/>
    </dgm:pt>
    <dgm:pt modelId="{785186E0-6DD4-42C8-8B1D-B94CE78EC88B}" type="pres">
      <dgm:prSet presAssocID="{55AF42A8-BC67-4721-8F85-7D1E1C8B2246}" presName="conn2-1" presStyleLbl="parChTrans1D2" presStyleIdx="1" presStyleCnt="8"/>
      <dgm:spPr/>
      <dgm:t>
        <a:bodyPr/>
        <a:lstStyle/>
        <a:p>
          <a:endParaRPr lang="ru-RU"/>
        </a:p>
      </dgm:t>
    </dgm:pt>
    <dgm:pt modelId="{E8963FFC-5C0A-4B51-A6E2-9CE3246DC931}" type="pres">
      <dgm:prSet presAssocID="{55AF42A8-BC67-4721-8F85-7D1E1C8B2246}" presName="connTx" presStyleLbl="parChTrans1D2" presStyleIdx="1" presStyleCnt="8"/>
      <dgm:spPr/>
      <dgm:t>
        <a:bodyPr/>
        <a:lstStyle/>
        <a:p>
          <a:endParaRPr lang="ru-RU"/>
        </a:p>
      </dgm:t>
    </dgm:pt>
    <dgm:pt modelId="{9772CE1F-40A1-403B-9D6A-6B91D578A860}" type="pres">
      <dgm:prSet presAssocID="{5FBC4C31-B46A-431D-A9AC-CEB82145ED92}" presName="root2" presStyleCnt="0"/>
      <dgm:spPr/>
    </dgm:pt>
    <dgm:pt modelId="{2F0471EE-9150-485D-B0B4-E76A58944E9F}" type="pres">
      <dgm:prSet presAssocID="{5FBC4C31-B46A-431D-A9AC-CEB82145ED92}" presName="LevelTwoTextNode" presStyleLbl="node2" presStyleIdx="1" presStyleCnt="8" custScaleX="214492">
        <dgm:presLayoutVars>
          <dgm:chPref val="3"/>
        </dgm:presLayoutVars>
      </dgm:prSet>
      <dgm:spPr/>
      <dgm:t>
        <a:bodyPr/>
        <a:lstStyle/>
        <a:p>
          <a:endParaRPr lang="ru-RU"/>
        </a:p>
      </dgm:t>
    </dgm:pt>
    <dgm:pt modelId="{ABA984C9-00D0-46AF-B2F6-7D098910682E}" type="pres">
      <dgm:prSet presAssocID="{5FBC4C31-B46A-431D-A9AC-CEB82145ED92}" presName="level3hierChild" presStyleCnt="0"/>
      <dgm:spPr/>
    </dgm:pt>
    <dgm:pt modelId="{E345BB28-9E2B-4149-9DEF-5CF8E84BCF61}" type="pres">
      <dgm:prSet presAssocID="{3C6E15BA-F679-4550-B875-D3A0C81B0FC6}" presName="conn2-1" presStyleLbl="parChTrans1D2" presStyleIdx="2" presStyleCnt="8"/>
      <dgm:spPr/>
      <dgm:t>
        <a:bodyPr/>
        <a:lstStyle/>
        <a:p>
          <a:endParaRPr lang="ru-RU"/>
        </a:p>
      </dgm:t>
    </dgm:pt>
    <dgm:pt modelId="{53B036ED-CB8B-46D6-A1D9-A4830D71AF15}" type="pres">
      <dgm:prSet presAssocID="{3C6E15BA-F679-4550-B875-D3A0C81B0FC6}" presName="connTx" presStyleLbl="parChTrans1D2" presStyleIdx="2" presStyleCnt="8"/>
      <dgm:spPr/>
      <dgm:t>
        <a:bodyPr/>
        <a:lstStyle/>
        <a:p>
          <a:endParaRPr lang="ru-RU"/>
        </a:p>
      </dgm:t>
    </dgm:pt>
    <dgm:pt modelId="{3BECE323-9869-4B57-9EE0-BBF2405D1122}" type="pres">
      <dgm:prSet presAssocID="{F2D0D61F-A641-4D36-8CBC-7372932939C1}" presName="root2" presStyleCnt="0"/>
      <dgm:spPr/>
    </dgm:pt>
    <dgm:pt modelId="{E1A952A1-04C8-4ED2-878E-BF1C5780D6BB}" type="pres">
      <dgm:prSet presAssocID="{F2D0D61F-A641-4D36-8CBC-7372932939C1}" presName="LevelTwoTextNode" presStyleLbl="node2" presStyleIdx="2" presStyleCnt="8" custScaleX="213677">
        <dgm:presLayoutVars>
          <dgm:chPref val="3"/>
        </dgm:presLayoutVars>
      </dgm:prSet>
      <dgm:spPr/>
      <dgm:t>
        <a:bodyPr/>
        <a:lstStyle/>
        <a:p>
          <a:endParaRPr lang="ru-RU"/>
        </a:p>
      </dgm:t>
    </dgm:pt>
    <dgm:pt modelId="{5A2E13C2-A0C9-4F46-8B18-9715DE81C239}" type="pres">
      <dgm:prSet presAssocID="{F2D0D61F-A641-4D36-8CBC-7372932939C1}" presName="level3hierChild" presStyleCnt="0"/>
      <dgm:spPr/>
    </dgm:pt>
    <dgm:pt modelId="{5739928B-0377-4185-8B3F-12F03DB4CF3E}" type="pres">
      <dgm:prSet presAssocID="{16BA331D-2B75-4EE5-AD40-588A5C5EAEFB}" presName="conn2-1" presStyleLbl="parChTrans1D2" presStyleIdx="3" presStyleCnt="8"/>
      <dgm:spPr/>
      <dgm:t>
        <a:bodyPr/>
        <a:lstStyle/>
        <a:p>
          <a:endParaRPr lang="ru-RU"/>
        </a:p>
      </dgm:t>
    </dgm:pt>
    <dgm:pt modelId="{5306CE14-5CBF-4390-A983-0497F2F5C252}" type="pres">
      <dgm:prSet presAssocID="{16BA331D-2B75-4EE5-AD40-588A5C5EAEFB}" presName="connTx" presStyleLbl="parChTrans1D2" presStyleIdx="3" presStyleCnt="8"/>
      <dgm:spPr/>
      <dgm:t>
        <a:bodyPr/>
        <a:lstStyle/>
        <a:p>
          <a:endParaRPr lang="ru-RU"/>
        </a:p>
      </dgm:t>
    </dgm:pt>
    <dgm:pt modelId="{41AE2CAB-50E9-4E1A-B03D-639E3162AE05}" type="pres">
      <dgm:prSet presAssocID="{F803283E-B509-4785-B63B-EDCEFA25CDE7}" presName="root2" presStyleCnt="0"/>
      <dgm:spPr/>
    </dgm:pt>
    <dgm:pt modelId="{45AC9474-AB0E-4F4F-9EDC-0E4945164B52}" type="pres">
      <dgm:prSet presAssocID="{F803283E-B509-4785-B63B-EDCEFA25CDE7}" presName="LevelTwoTextNode" presStyleLbl="node2" presStyleIdx="3" presStyleCnt="8" custScaleX="212390">
        <dgm:presLayoutVars>
          <dgm:chPref val="3"/>
        </dgm:presLayoutVars>
      </dgm:prSet>
      <dgm:spPr/>
      <dgm:t>
        <a:bodyPr/>
        <a:lstStyle/>
        <a:p>
          <a:endParaRPr lang="ru-RU"/>
        </a:p>
      </dgm:t>
    </dgm:pt>
    <dgm:pt modelId="{821FB8F2-D9D8-4804-B329-8DB9130DCF0A}" type="pres">
      <dgm:prSet presAssocID="{F803283E-B509-4785-B63B-EDCEFA25CDE7}" presName="level3hierChild" presStyleCnt="0"/>
      <dgm:spPr/>
    </dgm:pt>
    <dgm:pt modelId="{3DCD5B84-6985-48EF-AB2A-DB9BD85139F1}" type="pres">
      <dgm:prSet presAssocID="{477DBC33-7368-4756-ACF7-E597E87DBF28}" presName="conn2-1" presStyleLbl="parChTrans1D2" presStyleIdx="4" presStyleCnt="8"/>
      <dgm:spPr/>
      <dgm:t>
        <a:bodyPr/>
        <a:lstStyle/>
        <a:p>
          <a:endParaRPr lang="ru-RU"/>
        </a:p>
      </dgm:t>
    </dgm:pt>
    <dgm:pt modelId="{D652372A-85F6-451D-A664-FDFCD429E58A}" type="pres">
      <dgm:prSet presAssocID="{477DBC33-7368-4756-ACF7-E597E87DBF28}" presName="connTx" presStyleLbl="parChTrans1D2" presStyleIdx="4" presStyleCnt="8"/>
      <dgm:spPr/>
      <dgm:t>
        <a:bodyPr/>
        <a:lstStyle/>
        <a:p>
          <a:endParaRPr lang="ru-RU"/>
        </a:p>
      </dgm:t>
    </dgm:pt>
    <dgm:pt modelId="{442973C6-5111-4D44-9AE9-97DE7F6041BB}" type="pres">
      <dgm:prSet presAssocID="{5B7494F3-0B9D-41B0-9266-24886A04FB21}" presName="root2" presStyleCnt="0"/>
      <dgm:spPr/>
    </dgm:pt>
    <dgm:pt modelId="{91B120E2-2CC4-4B1D-AFAE-E4F769F4FF28}" type="pres">
      <dgm:prSet presAssocID="{5B7494F3-0B9D-41B0-9266-24886A04FB21}" presName="LevelTwoTextNode" presStyleLbl="node2" presStyleIdx="4" presStyleCnt="8" custScaleX="214493">
        <dgm:presLayoutVars>
          <dgm:chPref val="3"/>
        </dgm:presLayoutVars>
      </dgm:prSet>
      <dgm:spPr/>
      <dgm:t>
        <a:bodyPr/>
        <a:lstStyle/>
        <a:p>
          <a:endParaRPr lang="ru-RU"/>
        </a:p>
      </dgm:t>
    </dgm:pt>
    <dgm:pt modelId="{829578DE-3C14-4515-9A4B-B2CF27B36088}" type="pres">
      <dgm:prSet presAssocID="{5B7494F3-0B9D-41B0-9266-24886A04FB21}" presName="level3hierChild" presStyleCnt="0"/>
      <dgm:spPr/>
    </dgm:pt>
    <dgm:pt modelId="{108D371E-96B0-4437-9025-7EC7C646E6A4}" type="pres">
      <dgm:prSet presAssocID="{5789F687-0795-47CB-A1AA-0D1EBE7650DD}" presName="conn2-1" presStyleLbl="parChTrans1D2" presStyleIdx="5" presStyleCnt="8"/>
      <dgm:spPr/>
      <dgm:t>
        <a:bodyPr/>
        <a:lstStyle/>
        <a:p>
          <a:endParaRPr lang="ru-RU"/>
        </a:p>
      </dgm:t>
    </dgm:pt>
    <dgm:pt modelId="{C5FE7BC5-E43A-43B7-B1FB-1602E10A8567}" type="pres">
      <dgm:prSet presAssocID="{5789F687-0795-47CB-A1AA-0D1EBE7650DD}" presName="connTx" presStyleLbl="parChTrans1D2" presStyleIdx="5" presStyleCnt="8"/>
      <dgm:spPr/>
      <dgm:t>
        <a:bodyPr/>
        <a:lstStyle/>
        <a:p>
          <a:endParaRPr lang="ru-RU"/>
        </a:p>
      </dgm:t>
    </dgm:pt>
    <dgm:pt modelId="{A3A06B11-2B2A-403E-B7BE-2DAEA64FBBB4}" type="pres">
      <dgm:prSet presAssocID="{576BEF01-D715-441C-AF4F-EF905C6AD1DA}" presName="root2" presStyleCnt="0"/>
      <dgm:spPr/>
    </dgm:pt>
    <dgm:pt modelId="{0598E54E-2657-4D41-BA61-0F2DD9BB0EE1}" type="pres">
      <dgm:prSet presAssocID="{576BEF01-D715-441C-AF4F-EF905C6AD1DA}" presName="LevelTwoTextNode" presStyleLbl="node2" presStyleIdx="5" presStyleCnt="8" custScaleX="207000">
        <dgm:presLayoutVars>
          <dgm:chPref val="3"/>
        </dgm:presLayoutVars>
      </dgm:prSet>
      <dgm:spPr/>
      <dgm:t>
        <a:bodyPr/>
        <a:lstStyle/>
        <a:p>
          <a:endParaRPr lang="ru-RU"/>
        </a:p>
      </dgm:t>
    </dgm:pt>
    <dgm:pt modelId="{9F336D4A-032F-484C-8C1F-F3F5235A58DA}" type="pres">
      <dgm:prSet presAssocID="{576BEF01-D715-441C-AF4F-EF905C6AD1DA}" presName="level3hierChild" presStyleCnt="0"/>
      <dgm:spPr/>
    </dgm:pt>
    <dgm:pt modelId="{70AE9E80-9C6B-456E-B0EC-C59DAA826CBF}" type="pres">
      <dgm:prSet presAssocID="{5E3071B9-6636-413F-8D5C-6978CAF602B1}" presName="conn2-1" presStyleLbl="parChTrans1D2" presStyleIdx="6" presStyleCnt="8"/>
      <dgm:spPr/>
      <dgm:t>
        <a:bodyPr/>
        <a:lstStyle/>
        <a:p>
          <a:endParaRPr lang="ru-RU"/>
        </a:p>
      </dgm:t>
    </dgm:pt>
    <dgm:pt modelId="{5F0C29DD-4D27-46A6-AAE9-CBA293BDC6E1}" type="pres">
      <dgm:prSet presAssocID="{5E3071B9-6636-413F-8D5C-6978CAF602B1}" presName="connTx" presStyleLbl="parChTrans1D2" presStyleIdx="6" presStyleCnt="8"/>
      <dgm:spPr/>
      <dgm:t>
        <a:bodyPr/>
        <a:lstStyle/>
        <a:p>
          <a:endParaRPr lang="ru-RU"/>
        </a:p>
      </dgm:t>
    </dgm:pt>
    <dgm:pt modelId="{DA7CC7D9-4323-4E97-B099-5C456D64DB2C}" type="pres">
      <dgm:prSet presAssocID="{97F5E4ED-5309-481D-BB00-716BF5E643A0}" presName="root2" presStyleCnt="0"/>
      <dgm:spPr/>
    </dgm:pt>
    <dgm:pt modelId="{C2D3197D-63F6-444C-9208-773026B5F064}" type="pres">
      <dgm:prSet presAssocID="{97F5E4ED-5309-481D-BB00-716BF5E643A0}" presName="LevelTwoTextNode" presStyleLbl="node2" presStyleIdx="6" presStyleCnt="8" custScaleX="206184">
        <dgm:presLayoutVars>
          <dgm:chPref val="3"/>
        </dgm:presLayoutVars>
      </dgm:prSet>
      <dgm:spPr/>
      <dgm:t>
        <a:bodyPr/>
        <a:lstStyle/>
        <a:p>
          <a:endParaRPr lang="ru-RU"/>
        </a:p>
      </dgm:t>
    </dgm:pt>
    <dgm:pt modelId="{131353CA-3D8E-4355-BE64-B12A24F869DB}" type="pres">
      <dgm:prSet presAssocID="{97F5E4ED-5309-481D-BB00-716BF5E643A0}" presName="level3hierChild" presStyleCnt="0"/>
      <dgm:spPr/>
    </dgm:pt>
    <dgm:pt modelId="{5E8E2300-AE48-49D6-817F-95FE90BDF888}" type="pres">
      <dgm:prSet presAssocID="{71B3E774-C027-45F0-AD23-CB40EB61DBA6}" presName="conn2-1" presStyleLbl="parChTrans1D2" presStyleIdx="7" presStyleCnt="8"/>
      <dgm:spPr/>
      <dgm:t>
        <a:bodyPr/>
        <a:lstStyle/>
        <a:p>
          <a:endParaRPr lang="ru-RU"/>
        </a:p>
      </dgm:t>
    </dgm:pt>
    <dgm:pt modelId="{BBCF235E-8DC4-47EB-9E29-A57FED756FCE}" type="pres">
      <dgm:prSet presAssocID="{71B3E774-C027-45F0-AD23-CB40EB61DBA6}" presName="connTx" presStyleLbl="parChTrans1D2" presStyleIdx="7" presStyleCnt="8"/>
      <dgm:spPr/>
      <dgm:t>
        <a:bodyPr/>
        <a:lstStyle/>
        <a:p>
          <a:endParaRPr lang="ru-RU"/>
        </a:p>
      </dgm:t>
    </dgm:pt>
    <dgm:pt modelId="{B92D3F74-8F48-4684-A504-3D0B945E8184}" type="pres">
      <dgm:prSet presAssocID="{560B6D3F-AF65-4825-9D9C-47BEF81338B5}" presName="root2" presStyleCnt="0"/>
      <dgm:spPr/>
    </dgm:pt>
    <dgm:pt modelId="{9E03B0A4-3D6A-4865-BA48-8BFBB2D97B37}" type="pres">
      <dgm:prSet presAssocID="{560B6D3F-AF65-4825-9D9C-47BEF81338B5}" presName="LevelTwoTextNode" presStyleLbl="node2" presStyleIdx="7" presStyleCnt="8" custScaleX="206184">
        <dgm:presLayoutVars>
          <dgm:chPref val="3"/>
        </dgm:presLayoutVars>
      </dgm:prSet>
      <dgm:spPr/>
      <dgm:t>
        <a:bodyPr/>
        <a:lstStyle/>
        <a:p>
          <a:endParaRPr lang="ru-RU"/>
        </a:p>
      </dgm:t>
    </dgm:pt>
    <dgm:pt modelId="{71F31370-F38C-41AB-A627-E135D16D7B08}" type="pres">
      <dgm:prSet presAssocID="{560B6D3F-AF65-4825-9D9C-47BEF81338B5}" presName="level3hierChild" presStyleCnt="0"/>
      <dgm:spPr/>
    </dgm:pt>
  </dgm:ptLst>
  <dgm:cxnLst>
    <dgm:cxn modelId="{3BFAF68F-3718-43D8-8537-4CFEDC38BEC6}" srcId="{F102656C-847E-4DE6-8D3E-365C8C023973}" destId="{5B7494F3-0B9D-41B0-9266-24886A04FB21}" srcOrd="4" destOrd="0" parTransId="{477DBC33-7368-4756-ACF7-E597E87DBF28}" sibTransId="{6DB4CE46-C4C9-42F0-9E94-CFF93B8E4627}"/>
    <dgm:cxn modelId="{4D80A29C-0672-4B68-82A7-6345D4EA460A}" type="presOf" srcId="{5789F687-0795-47CB-A1AA-0D1EBE7650DD}" destId="{C5FE7BC5-E43A-43B7-B1FB-1602E10A8567}" srcOrd="1" destOrd="0" presId="urn:microsoft.com/office/officeart/2008/layout/HorizontalMultiLevelHierarchy"/>
    <dgm:cxn modelId="{CED57EDF-B79A-4649-9B76-8E628CC6697F}" srcId="{F102656C-847E-4DE6-8D3E-365C8C023973}" destId="{5FBC4C31-B46A-431D-A9AC-CEB82145ED92}" srcOrd="1" destOrd="0" parTransId="{55AF42A8-BC67-4721-8F85-7D1E1C8B2246}" sibTransId="{C106EA3D-591C-48FA-8B8B-03515D5A360E}"/>
    <dgm:cxn modelId="{DB5D7570-8E06-4ADD-8D0A-10D4ADD286D5}" srcId="{6947F527-69CE-46D7-AE9E-962D34187609}" destId="{F102656C-847E-4DE6-8D3E-365C8C023973}" srcOrd="0" destOrd="0" parTransId="{EF15109E-0ED8-4D68-8138-8D56EF09643B}" sibTransId="{F3C23128-B74C-4F0B-8AA2-D339619E90D9}"/>
    <dgm:cxn modelId="{A02B5E52-BE37-4F0C-A98B-88AAEEF24412}" type="presOf" srcId="{F2D0D61F-A641-4D36-8CBC-7372932939C1}" destId="{E1A952A1-04C8-4ED2-878E-BF1C5780D6BB}" srcOrd="0" destOrd="0" presId="urn:microsoft.com/office/officeart/2008/layout/HorizontalMultiLevelHierarchy"/>
    <dgm:cxn modelId="{9C7E2067-528A-42C1-93C1-D243F6533DC8}" type="presOf" srcId="{16BA331D-2B75-4EE5-AD40-588A5C5EAEFB}" destId="{5739928B-0377-4185-8B3F-12F03DB4CF3E}" srcOrd="0" destOrd="0" presId="urn:microsoft.com/office/officeart/2008/layout/HorizontalMultiLevelHierarchy"/>
    <dgm:cxn modelId="{828EFA73-D116-45E5-9748-4F6112DDD894}" type="presOf" srcId="{3EA9AE73-61F7-4251-8019-80DCBDDD621F}" destId="{B54D9865-C0A0-47B2-91B2-FE0C025E0CD3}" srcOrd="0" destOrd="0" presId="urn:microsoft.com/office/officeart/2008/layout/HorizontalMultiLevelHierarchy"/>
    <dgm:cxn modelId="{B9245292-2734-4A8E-B116-8751F2931EE1}" type="presOf" srcId="{3C6E15BA-F679-4550-B875-D3A0C81B0FC6}" destId="{E345BB28-9E2B-4149-9DEF-5CF8E84BCF61}" srcOrd="0" destOrd="0" presId="urn:microsoft.com/office/officeart/2008/layout/HorizontalMultiLevelHierarchy"/>
    <dgm:cxn modelId="{299B6CC0-7BFD-42B5-B4FC-1A731332170E}" type="presOf" srcId="{55AF42A8-BC67-4721-8F85-7D1E1C8B2246}" destId="{E8963FFC-5C0A-4B51-A6E2-9CE3246DC931}" srcOrd="1" destOrd="0" presId="urn:microsoft.com/office/officeart/2008/layout/HorizontalMultiLevelHierarchy"/>
    <dgm:cxn modelId="{5E21D160-547C-4E4B-9D02-C45CD5C0FC76}" srcId="{F102656C-847E-4DE6-8D3E-365C8C023973}" destId="{F803283E-B509-4785-B63B-EDCEFA25CDE7}" srcOrd="3" destOrd="0" parTransId="{16BA331D-2B75-4EE5-AD40-588A5C5EAEFB}" sibTransId="{9DF39739-1E5C-4E3A-8494-756A1CEB502F}"/>
    <dgm:cxn modelId="{19B223D9-9840-4234-B7BF-BB18BE2518BF}" type="presOf" srcId="{97F5E4ED-5309-481D-BB00-716BF5E643A0}" destId="{C2D3197D-63F6-444C-9208-773026B5F064}" srcOrd="0" destOrd="0" presId="urn:microsoft.com/office/officeart/2008/layout/HorizontalMultiLevelHierarchy"/>
    <dgm:cxn modelId="{FF891A0F-1ED5-4BC1-ACB9-26B4F26522F9}" srcId="{F102656C-847E-4DE6-8D3E-365C8C023973}" destId="{3EA9AE73-61F7-4251-8019-80DCBDDD621F}" srcOrd="0" destOrd="0" parTransId="{EFE7175C-1FE7-4A38-A9C7-FA4C91CB14FD}" sibTransId="{58772B3D-A041-4354-B2B4-A8DDDB32F41A}"/>
    <dgm:cxn modelId="{7F6E350C-523E-4C38-8B25-1F975DC0857D}" type="presOf" srcId="{5B7494F3-0B9D-41B0-9266-24886A04FB21}" destId="{91B120E2-2CC4-4B1D-AFAE-E4F769F4FF28}" srcOrd="0" destOrd="0" presId="urn:microsoft.com/office/officeart/2008/layout/HorizontalMultiLevelHierarchy"/>
    <dgm:cxn modelId="{CF196605-CF99-47B7-8C3D-27FE56044B58}" type="presOf" srcId="{71B3E774-C027-45F0-AD23-CB40EB61DBA6}" destId="{5E8E2300-AE48-49D6-817F-95FE90BDF888}" srcOrd="0" destOrd="0" presId="urn:microsoft.com/office/officeart/2008/layout/HorizontalMultiLevelHierarchy"/>
    <dgm:cxn modelId="{838FF706-3C81-4DC0-ABBE-787693BF1CA1}" type="presOf" srcId="{3C6E15BA-F679-4550-B875-D3A0C81B0FC6}" destId="{53B036ED-CB8B-46D6-A1D9-A4830D71AF15}" srcOrd="1" destOrd="0" presId="urn:microsoft.com/office/officeart/2008/layout/HorizontalMultiLevelHierarchy"/>
    <dgm:cxn modelId="{A74F4D88-F21D-4E9A-8F1F-CB36ECDE64AE}" type="presOf" srcId="{576BEF01-D715-441C-AF4F-EF905C6AD1DA}" destId="{0598E54E-2657-4D41-BA61-0F2DD9BB0EE1}" srcOrd="0" destOrd="0" presId="urn:microsoft.com/office/officeart/2008/layout/HorizontalMultiLevelHierarchy"/>
    <dgm:cxn modelId="{06886D57-D6CA-4EE7-9812-175E3FFC5DE9}" srcId="{F102656C-847E-4DE6-8D3E-365C8C023973}" destId="{97F5E4ED-5309-481D-BB00-716BF5E643A0}" srcOrd="6" destOrd="0" parTransId="{5E3071B9-6636-413F-8D5C-6978CAF602B1}" sibTransId="{144A7AC2-6987-4E7F-AD62-B6EB1E0EBB1D}"/>
    <dgm:cxn modelId="{A9FFA58C-4CAC-4AC6-B254-7A4868F1529E}" type="presOf" srcId="{560B6D3F-AF65-4825-9D9C-47BEF81338B5}" destId="{9E03B0A4-3D6A-4865-BA48-8BFBB2D97B37}" srcOrd="0" destOrd="0" presId="urn:microsoft.com/office/officeart/2008/layout/HorizontalMultiLevelHierarchy"/>
    <dgm:cxn modelId="{E35DEF34-CDAA-41A6-81B8-99A028CC68A9}" type="presOf" srcId="{16BA331D-2B75-4EE5-AD40-588A5C5EAEFB}" destId="{5306CE14-5CBF-4390-A983-0497F2F5C252}" srcOrd="1" destOrd="0" presId="urn:microsoft.com/office/officeart/2008/layout/HorizontalMultiLevelHierarchy"/>
    <dgm:cxn modelId="{4E15EEDD-54C5-4B70-AE46-A7BB3EE0F373}" type="presOf" srcId="{5E3071B9-6636-413F-8D5C-6978CAF602B1}" destId="{5F0C29DD-4D27-46A6-AAE9-CBA293BDC6E1}" srcOrd="1" destOrd="0" presId="urn:microsoft.com/office/officeart/2008/layout/HorizontalMultiLevelHierarchy"/>
    <dgm:cxn modelId="{12A17595-1E9B-4FDE-9C25-11EDD89E7ADA}" type="presOf" srcId="{71B3E774-C027-45F0-AD23-CB40EB61DBA6}" destId="{BBCF235E-8DC4-47EB-9E29-A57FED756FCE}" srcOrd="1" destOrd="0" presId="urn:microsoft.com/office/officeart/2008/layout/HorizontalMultiLevelHierarchy"/>
    <dgm:cxn modelId="{82640C6E-819E-4715-BF3E-5269D32BAA70}" type="presOf" srcId="{5789F687-0795-47CB-A1AA-0D1EBE7650DD}" destId="{108D371E-96B0-4437-9025-7EC7C646E6A4}" srcOrd="0" destOrd="0" presId="urn:microsoft.com/office/officeart/2008/layout/HorizontalMultiLevelHierarchy"/>
    <dgm:cxn modelId="{EE750C95-DC89-4F8B-98A0-F343B425FAC1}" type="presOf" srcId="{6947F527-69CE-46D7-AE9E-962D34187609}" destId="{59FA938C-8359-4A64-A6F0-4A16E1CE44A1}" srcOrd="0" destOrd="0" presId="urn:microsoft.com/office/officeart/2008/layout/HorizontalMultiLevelHierarchy"/>
    <dgm:cxn modelId="{D22E6D29-ACF8-45EE-8D50-86BA645E1EE3}" type="presOf" srcId="{5E3071B9-6636-413F-8D5C-6978CAF602B1}" destId="{70AE9E80-9C6B-456E-B0EC-C59DAA826CBF}" srcOrd="0" destOrd="0" presId="urn:microsoft.com/office/officeart/2008/layout/HorizontalMultiLevelHierarchy"/>
    <dgm:cxn modelId="{A7C1B876-0EA4-47FA-AE79-D5667B7A8A36}" type="presOf" srcId="{477DBC33-7368-4756-ACF7-E597E87DBF28}" destId="{3DCD5B84-6985-48EF-AB2A-DB9BD85139F1}" srcOrd="0" destOrd="0" presId="urn:microsoft.com/office/officeart/2008/layout/HorizontalMultiLevelHierarchy"/>
    <dgm:cxn modelId="{A46EB006-06FA-4EE0-B1C7-712E5B3A191E}" type="presOf" srcId="{F102656C-847E-4DE6-8D3E-365C8C023973}" destId="{0CE2039F-AC05-48CB-B1F2-94098A859863}" srcOrd="0" destOrd="0" presId="urn:microsoft.com/office/officeart/2008/layout/HorizontalMultiLevelHierarchy"/>
    <dgm:cxn modelId="{173162D3-D920-488C-9686-6A249C4FDAEA}" type="presOf" srcId="{5FBC4C31-B46A-431D-A9AC-CEB82145ED92}" destId="{2F0471EE-9150-485D-B0B4-E76A58944E9F}" srcOrd="0" destOrd="0" presId="urn:microsoft.com/office/officeart/2008/layout/HorizontalMultiLevelHierarchy"/>
    <dgm:cxn modelId="{8CBBD68B-72EC-4136-BF68-9CBC59DA698E}" type="presOf" srcId="{477DBC33-7368-4756-ACF7-E597E87DBF28}" destId="{D652372A-85F6-451D-A664-FDFCD429E58A}" srcOrd="1" destOrd="0" presId="urn:microsoft.com/office/officeart/2008/layout/HorizontalMultiLevelHierarchy"/>
    <dgm:cxn modelId="{0EAC6F91-9B9D-42DF-A3EA-4A30736C4D72}" type="presOf" srcId="{EFE7175C-1FE7-4A38-A9C7-FA4C91CB14FD}" destId="{1142CD3E-55C7-4F5D-A745-D696381DA6B6}" srcOrd="0" destOrd="0" presId="urn:microsoft.com/office/officeart/2008/layout/HorizontalMultiLevelHierarchy"/>
    <dgm:cxn modelId="{74DAA8EE-0DAE-4353-A63B-55C16F7DCEDA}" type="presOf" srcId="{EFE7175C-1FE7-4A38-A9C7-FA4C91CB14FD}" destId="{C36CDB7B-444A-4218-B3DD-866D362038F5}" srcOrd="1" destOrd="0" presId="urn:microsoft.com/office/officeart/2008/layout/HorizontalMultiLevelHierarchy"/>
    <dgm:cxn modelId="{49367BB7-19E3-4D22-95CF-2F73E591245F}" type="presOf" srcId="{55AF42A8-BC67-4721-8F85-7D1E1C8B2246}" destId="{785186E0-6DD4-42C8-8B1D-B94CE78EC88B}" srcOrd="0" destOrd="0" presId="urn:microsoft.com/office/officeart/2008/layout/HorizontalMultiLevelHierarchy"/>
    <dgm:cxn modelId="{A33F7186-8269-4C08-A017-83C96EEDA91C}" type="presOf" srcId="{F803283E-B509-4785-B63B-EDCEFA25CDE7}" destId="{45AC9474-AB0E-4F4F-9EDC-0E4945164B52}" srcOrd="0" destOrd="0" presId="urn:microsoft.com/office/officeart/2008/layout/HorizontalMultiLevelHierarchy"/>
    <dgm:cxn modelId="{700FFBC2-FB9E-4995-A3FB-4A2CA6B3DD53}" srcId="{F102656C-847E-4DE6-8D3E-365C8C023973}" destId="{576BEF01-D715-441C-AF4F-EF905C6AD1DA}" srcOrd="5" destOrd="0" parTransId="{5789F687-0795-47CB-A1AA-0D1EBE7650DD}" sibTransId="{A07B616B-CE18-4A23-8322-581C62B6FBDD}"/>
    <dgm:cxn modelId="{070AE79F-6CCC-496E-9284-88F88AD7E056}" srcId="{F102656C-847E-4DE6-8D3E-365C8C023973}" destId="{560B6D3F-AF65-4825-9D9C-47BEF81338B5}" srcOrd="7" destOrd="0" parTransId="{71B3E774-C027-45F0-AD23-CB40EB61DBA6}" sibTransId="{BEE63774-D1A8-4983-854C-A46B7CC65F9D}"/>
    <dgm:cxn modelId="{4AC16065-F056-4C4D-888D-66FB17C77938}" srcId="{F102656C-847E-4DE6-8D3E-365C8C023973}" destId="{F2D0D61F-A641-4D36-8CBC-7372932939C1}" srcOrd="2" destOrd="0" parTransId="{3C6E15BA-F679-4550-B875-D3A0C81B0FC6}" sibTransId="{0FC3C258-0394-44E9-9C59-781AC3E6F570}"/>
    <dgm:cxn modelId="{41A51D82-FDB1-4608-BDB9-102C7594740D}" type="presParOf" srcId="{59FA938C-8359-4A64-A6F0-4A16E1CE44A1}" destId="{B1F4F605-7564-490B-988D-4869768BA9EB}" srcOrd="0" destOrd="0" presId="urn:microsoft.com/office/officeart/2008/layout/HorizontalMultiLevelHierarchy"/>
    <dgm:cxn modelId="{699835F0-BD79-4B79-B60A-1F5870E0261C}" type="presParOf" srcId="{B1F4F605-7564-490B-988D-4869768BA9EB}" destId="{0CE2039F-AC05-48CB-B1F2-94098A859863}" srcOrd="0" destOrd="0" presId="urn:microsoft.com/office/officeart/2008/layout/HorizontalMultiLevelHierarchy"/>
    <dgm:cxn modelId="{39C47531-2899-4947-A79C-66A997F88A34}" type="presParOf" srcId="{B1F4F605-7564-490B-988D-4869768BA9EB}" destId="{728F3E6F-8EA7-4D19-9120-3F38DDD5A1C6}" srcOrd="1" destOrd="0" presId="urn:microsoft.com/office/officeart/2008/layout/HorizontalMultiLevelHierarchy"/>
    <dgm:cxn modelId="{C7EE1154-98BD-4D85-B602-932B6156E8D1}" type="presParOf" srcId="{728F3E6F-8EA7-4D19-9120-3F38DDD5A1C6}" destId="{1142CD3E-55C7-4F5D-A745-D696381DA6B6}" srcOrd="0" destOrd="0" presId="urn:microsoft.com/office/officeart/2008/layout/HorizontalMultiLevelHierarchy"/>
    <dgm:cxn modelId="{920BD2F0-0E22-44D6-890B-C5FDB7736235}" type="presParOf" srcId="{1142CD3E-55C7-4F5D-A745-D696381DA6B6}" destId="{C36CDB7B-444A-4218-B3DD-866D362038F5}" srcOrd="0" destOrd="0" presId="urn:microsoft.com/office/officeart/2008/layout/HorizontalMultiLevelHierarchy"/>
    <dgm:cxn modelId="{A6DC37EC-2471-492B-90A3-6F6FFED06754}" type="presParOf" srcId="{728F3E6F-8EA7-4D19-9120-3F38DDD5A1C6}" destId="{0D1903CE-BF52-4F15-9993-45EE52B1FD53}" srcOrd="1" destOrd="0" presId="urn:microsoft.com/office/officeart/2008/layout/HorizontalMultiLevelHierarchy"/>
    <dgm:cxn modelId="{127B9D1E-95B1-4769-819E-D5AFB616E402}" type="presParOf" srcId="{0D1903CE-BF52-4F15-9993-45EE52B1FD53}" destId="{B54D9865-C0A0-47B2-91B2-FE0C025E0CD3}" srcOrd="0" destOrd="0" presId="urn:microsoft.com/office/officeart/2008/layout/HorizontalMultiLevelHierarchy"/>
    <dgm:cxn modelId="{A4C8D6EB-45DB-4E52-8ACE-1017BBEA0B6B}" type="presParOf" srcId="{0D1903CE-BF52-4F15-9993-45EE52B1FD53}" destId="{EF89B6D8-7840-4F20-9CF0-69A52D566D48}" srcOrd="1" destOrd="0" presId="urn:microsoft.com/office/officeart/2008/layout/HorizontalMultiLevelHierarchy"/>
    <dgm:cxn modelId="{AE8724E4-AD34-4E05-AE70-3C9D798EC181}" type="presParOf" srcId="{728F3E6F-8EA7-4D19-9120-3F38DDD5A1C6}" destId="{785186E0-6DD4-42C8-8B1D-B94CE78EC88B}" srcOrd="2" destOrd="0" presId="urn:microsoft.com/office/officeart/2008/layout/HorizontalMultiLevelHierarchy"/>
    <dgm:cxn modelId="{A84F9876-3581-4063-B7B6-48CF2C9F8FFD}" type="presParOf" srcId="{785186E0-6DD4-42C8-8B1D-B94CE78EC88B}" destId="{E8963FFC-5C0A-4B51-A6E2-9CE3246DC931}" srcOrd="0" destOrd="0" presId="urn:microsoft.com/office/officeart/2008/layout/HorizontalMultiLevelHierarchy"/>
    <dgm:cxn modelId="{B69F6B78-66D3-4D27-9570-F9A013BBF0AC}" type="presParOf" srcId="{728F3E6F-8EA7-4D19-9120-3F38DDD5A1C6}" destId="{9772CE1F-40A1-403B-9D6A-6B91D578A860}" srcOrd="3" destOrd="0" presId="urn:microsoft.com/office/officeart/2008/layout/HorizontalMultiLevelHierarchy"/>
    <dgm:cxn modelId="{897F9D8E-3437-448D-A31E-AA8785C4EA6B}" type="presParOf" srcId="{9772CE1F-40A1-403B-9D6A-6B91D578A860}" destId="{2F0471EE-9150-485D-B0B4-E76A58944E9F}" srcOrd="0" destOrd="0" presId="urn:microsoft.com/office/officeart/2008/layout/HorizontalMultiLevelHierarchy"/>
    <dgm:cxn modelId="{F6BC4917-BB76-4881-9A5E-BDE0AD1A4311}" type="presParOf" srcId="{9772CE1F-40A1-403B-9D6A-6B91D578A860}" destId="{ABA984C9-00D0-46AF-B2F6-7D098910682E}" srcOrd="1" destOrd="0" presId="urn:microsoft.com/office/officeart/2008/layout/HorizontalMultiLevelHierarchy"/>
    <dgm:cxn modelId="{83A3C359-9976-4BC3-BD9A-A407A6C11995}" type="presParOf" srcId="{728F3E6F-8EA7-4D19-9120-3F38DDD5A1C6}" destId="{E345BB28-9E2B-4149-9DEF-5CF8E84BCF61}" srcOrd="4" destOrd="0" presId="urn:microsoft.com/office/officeart/2008/layout/HorizontalMultiLevelHierarchy"/>
    <dgm:cxn modelId="{517D1B32-F6A7-4A54-987E-662665C4BE85}" type="presParOf" srcId="{E345BB28-9E2B-4149-9DEF-5CF8E84BCF61}" destId="{53B036ED-CB8B-46D6-A1D9-A4830D71AF15}" srcOrd="0" destOrd="0" presId="urn:microsoft.com/office/officeart/2008/layout/HorizontalMultiLevelHierarchy"/>
    <dgm:cxn modelId="{A52B1083-408B-4A72-BBE3-699E5D54859D}" type="presParOf" srcId="{728F3E6F-8EA7-4D19-9120-3F38DDD5A1C6}" destId="{3BECE323-9869-4B57-9EE0-BBF2405D1122}" srcOrd="5" destOrd="0" presId="urn:microsoft.com/office/officeart/2008/layout/HorizontalMultiLevelHierarchy"/>
    <dgm:cxn modelId="{473F8EEF-3497-45AE-9243-4E9991EC0659}" type="presParOf" srcId="{3BECE323-9869-4B57-9EE0-BBF2405D1122}" destId="{E1A952A1-04C8-4ED2-878E-BF1C5780D6BB}" srcOrd="0" destOrd="0" presId="urn:microsoft.com/office/officeart/2008/layout/HorizontalMultiLevelHierarchy"/>
    <dgm:cxn modelId="{A1D78E41-3C29-4278-ADDC-D9C4F278814D}" type="presParOf" srcId="{3BECE323-9869-4B57-9EE0-BBF2405D1122}" destId="{5A2E13C2-A0C9-4F46-8B18-9715DE81C239}" srcOrd="1" destOrd="0" presId="urn:microsoft.com/office/officeart/2008/layout/HorizontalMultiLevelHierarchy"/>
    <dgm:cxn modelId="{8E824BE0-9A76-490C-8A90-DEF60EFC31B7}" type="presParOf" srcId="{728F3E6F-8EA7-4D19-9120-3F38DDD5A1C6}" destId="{5739928B-0377-4185-8B3F-12F03DB4CF3E}" srcOrd="6" destOrd="0" presId="urn:microsoft.com/office/officeart/2008/layout/HorizontalMultiLevelHierarchy"/>
    <dgm:cxn modelId="{0F14702C-AADD-4BB5-9E19-096CDD8E2F85}" type="presParOf" srcId="{5739928B-0377-4185-8B3F-12F03DB4CF3E}" destId="{5306CE14-5CBF-4390-A983-0497F2F5C252}" srcOrd="0" destOrd="0" presId="urn:microsoft.com/office/officeart/2008/layout/HorizontalMultiLevelHierarchy"/>
    <dgm:cxn modelId="{83B640D7-A294-48C8-911E-FDE0F92437D3}" type="presParOf" srcId="{728F3E6F-8EA7-4D19-9120-3F38DDD5A1C6}" destId="{41AE2CAB-50E9-4E1A-B03D-639E3162AE05}" srcOrd="7" destOrd="0" presId="urn:microsoft.com/office/officeart/2008/layout/HorizontalMultiLevelHierarchy"/>
    <dgm:cxn modelId="{A45AABE9-B782-40BE-9279-247060852791}" type="presParOf" srcId="{41AE2CAB-50E9-4E1A-B03D-639E3162AE05}" destId="{45AC9474-AB0E-4F4F-9EDC-0E4945164B52}" srcOrd="0" destOrd="0" presId="urn:microsoft.com/office/officeart/2008/layout/HorizontalMultiLevelHierarchy"/>
    <dgm:cxn modelId="{12BE7EAF-DE52-453F-B8BB-1C770575A6D6}" type="presParOf" srcId="{41AE2CAB-50E9-4E1A-B03D-639E3162AE05}" destId="{821FB8F2-D9D8-4804-B329-8DB9130DCF0A}" srcOrd="1" destOrd="0" presId="urn:microsoft.com/office/officeart/2008/layout/HorizontalMultiLevelHierarchy"/>
    <dgm:cxn modelId="{85302FC4-5087-4826-8D16-EB27895B91C6}" type="presParOf" srcId="{728F3E6F-8EA7-4D19-9120-3F38DDD5A1C6}" destId="{3DCD5B84-6985-48EF-AB2A-DB9BD85139F1}" srcOrd="8" destOrd="0" presId="urn:microsoft.com/office/officeart/2008/layout/HorizontalMultiLevelHierarchy"/>
    <dgm:cxn modelId="{0F7550FA-FE97-4D61-BA0C-085F2FD3CD6B}" type="presParOf" srcId="{3DCD5B84-6985-48EF-AB2A-DB9BD85139F1}" destId="{D652372A-85F6-451D-A664-FDFCD429E58A}" srcOrd="0" destOrd="0" presId="urn:microsoft.com/office/officeart/2008/layout/HorizontalMultiLevelHierarchy"/>
    <dgm:cxn modelId="{98403D62-3E2D-477F-BC4A-9746F1062611}" type="presParOf" srcId="{728F3E6F-8EA7-4D19-9120-3F38DDD5A1C6}" destId="{442973C6-5111-4D44-9AE9-97DE7F6041BB}" srcOrd="9" destOrd="0" presId="urn:microsoft.com/office/officeart/2008/layout/HorizontalMultiLevelHierarchy"/>
    <dgm:cxn modelId="{FEFF610F-ED83-4E98-8254-F83530BBCCC0}" type="presParOf" srcId="{442973C6-5111-4D44-9AE9-97DE7F6041BB}" destId="{91B120E2-2CC4-4B1D-AFAE-E4F769F4FF28}" srcOrd="0" destOrd="0" presId="urn:microsoft.com/office/officeart/2008/layout/HorizontalMultiLevelHierarchy"/>
    <dgm:cxn modelId="{1CA8C3F2-4867-4ECB-B6B1-61416C63A4A5}" type="presParOf" srcId="{442973C6-5111-4D44-9AE9-97DE7F6041BB}" destId="{829578DE-3C14-4515-9A4B-B2CF27B36088}" srcOrd="1" destOrd="0" presId="urn:microsoft.com/office/officeart/2008/layout/HorizontalMultiLevelHierarchy"/>
    <dgm:cxn modelId="{F7FC8B9E-219B-43BF-B58B-DAB54E7CDBBB}" type="presParOf" srcId="{728F3E6F-8EA7-4D19-9120-3F38DDD5A1C6}" destId="{108D371E-96B0-4437-9025-7EC7C646E6A4}" srcOrd="10" destOrd="0" presId="urn:microsoft.com/office/officeart/2008/layout/HorizontalMultiLevelHierarchy"/>
    <dgm:cxn modelId="{1ED989C5-AF7B-4768-9440-97EB9C572738}" type="presParOf" srcId="{108D371E-96B0-4437-9025-7EC7C646E6A4}" destId="{C5FE7BC5-E43A-43B7-B1FB-1602E10A8567}" srcOrd="0" destOrd="0" presId="urn:microsoft.com/office/officeart/2008/layout/HorizontalMultiLevelHierarchy"/>
    <dgm:cxn modelId="{981C244F-C0D5-4C5C-8DEF-270B3B174720}" type="presParOf" srcId="{728F3E6F-8EA7-4D19-9120-3F38DDD5A1C6}" destId="{A3A06B11-2B2A-403E-B7BE-2DAEA64FBBB4}" srcOrd="11" destOrd="0" presId="urn:microsoft.com/office/officeart/2008/layout/HorizontalMultiLevelHierarchy"/>
    <dgm:cxn modelId="{8AF01DAE-FA8D-4661-B657-DF664C3ED24D}" type="presParOf" srcId="{A3A06B11-2B2A-403E-B7BE-2DAEA64FBBB4}" destId="{0598E54E-2657-4D41-BA61-0F2DD9BB0EE1}" srcOrd="0" destOrd="0" presId="urn:microsoft.com/office/officeart/2008/layout/HorizontalMultiLevelHierarchy"/>
    <dgm:cxn modelId="{2DA15699-DCD9-402C-9B39-5917AC17EAAA}" type="presParOf" srcId="{A3A06B11-2B2A-403E-B7BE-2DAEA64FBBB4}" destId="{9F336D4A-032F-484C-8C1F-F3F5235A58DA}" srcOrd="1" destOrd="0" presId="urn:microsoft.com/office/officeart/2008/layout/HorizontalMultiLevelHierarchy"/>
    <dgm:cxn modelId="{549A6A43-CD7C-4A40-BEAF-2E1546C3FB31}" type="presParOf" srcId="{728F3E6F-8EA7-4D19-9120-3F38DDD5A1C6}" destId="{70AE9E80-9C6B-456E-B0EC-C59DAA826CBF}" srcOrd="12" destOrd="0" presId="urn:microsoft.com/office/officeart/2008/layout/HorizontalMultiLevelHierarchy"/>
    <dgm:cxn modelId="{4960486C-60F2-4B92-BB09-F52527925212}" type="presParOf" srcId="{70AE9E80-9C6B-456E-B0EC-C59DAA826CBF}" destId="{5F0C29DD-4D27-46A6-AAE9-CBA293BDC6E1}" srcOrd="0" destOrd="0" presId="urn:microsoft.com/office/officeart/2008/layout/HorizontalMultiLevelHierarchy"/>
    <dgm:cxn modelId="{2076DE10-2478-465D-8679-C7FA3C2D40B4}" type="presParOf" srcId="{728F3E6F-8EA7-4D19-9120-3F38DDD5A1C6}" destId="{DA7CC7D9-4323-4E97-B099-5C456D64DB2C}" srcOrd="13" destOrd="0" presId="urn:microsoft.com/office/officeart/2008/layout/HorizontalMultiLevelHierarchy"/>
    <dgm:cxn modelId="{05FF5989-F612-4F24-843B-926B6B604CCC}" type="presParOf" srcId="{DA7CC7D9-4323-4E97-B099-5C456D64DB2C}" destId="{C2D3197D-63F6-444C-9208-773026B5F064}" srcOrd="0" destOrd="0" presId="urn:microsoft.com/office/officeart/2008/layout/HorizontalMultiLevelHierarchy"/>
    <dgm:cxn modelId="{89C6BD41-130E-49E5-9AEC-03105DEA41D2}" type="presParOf" srcId="{DA7CC7D9-4323-4E97-B099-5C456D64DB2C}" destId="{131353CA-3D8E-4355-BE64-B12A24F869DB}" srcOrd="1" destOrd="0" presId="urn:microsoft.com/office/officeart/2008/layout/HorizontalMultiLevelHierarchy"/>
    <dgm:cxn modelId="{1C7A3AB3-CCCD-43F1-A00E-F656544FAAC0}" type="presParOf" srcId="{728F3E6F-8EA7-4D19-9120-3F38DDD5A1C6}" destId="{5E8E2300-AE48-49D6-817F-95FE90BDF888}" srcOrd="14" destOrd="0" presId="urn:microsoft.com/office/officeart/2008/layout/HorizontalMultiLevelHierarchy"/>
    <dgm:cxn modelId="{2DA99647-EEC3-4BBB-AB74-66AEF0C40E69}" type="presParOf" srcId="{5E8E2300-AE48-49D6-817F-95FE90BDF888}" destId="{BBCF235E-8DC4-47EB-9E29-A57FED756FCE}" srcOrd="0" destOrd="0" presId="urn:microsoft.com/office/officeart/2008/layout/HorizontalMultiLevelHierarchy"/>
    <dgm:cxn modelId="{FA908651-9C14-47A0-9764-84930CEB9157}" type="presParOf" srcId="{728F3E6F-8EA7-4D19-9120-3F38DDD5A1C6}" destId="{B92D3F74-8F48-4684-A504-3D0B945E8184}" srcOrd="15" destOrd="0" presId="urn:microsoft.com/office/officeart/2008/layout/HorizontalMultiLevelHierarchy"/>
    <dgm:cxn modelId="{F5E4CA73-FFCB-41E7-BA1A-8F315EBB8EAE}" type="presParOf" srcId="{B92D3F74-8F48-4684-A504-3D0B945E8184}" destId="{9E03B0A4-3D6A-4865-BA48-8BFBB2D97B37}" srcOrd="0" destOrd="0" presId="urn:microsoft.com/office/officeart/2008/layout/HorizontalMultiLevelHierarchy"/>
    <dgm:cxn modelId="{B3B6353F-ED5A-4B69-BCFA-3C0684EE2F82}" type="presParOf" srcId="{B92D3F74-8F48-4684-A504-3D0B945E8184}" destId="{71F31370-F38C-41AB-A627-E135D16D7B08}" srcOrd="1" destOrd="0" presId="urn:microsoft.com/office/officeart/2008/layout/HorizontalMultiLevelHierarchy"/>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7E07F19-9C5A-40D8-95EB-F6D7F873655F}" type="doc">
      <dgm:prSet loTypeId="urn:microsoft.com/office/officeart/2005/8/layout/chevron2" loCatId="list" qsTypeId="urn:microsoft.com/office/officeart/2005/8/quickstyle/simple1" qsCatId="simple" csTypeId="urn:microsoft.com/office/officeart/2005/8/colors/accent1_2" csCatId="accent1" phldr="1"/>
      <dgm:spPr/>
      <dgm:t>
        <a:bodyPr/>
        <a:lstStyle/>
        <a:p>
          <a:endParaRPr lang="ru-RU"/>
        </a:p>
      </dgm:t>
    </dgm:pt>
    <dgm:pt modelId="{AE80B7A0-5B30-430F-9CE9-03E9E177C75D}">
      <dgm:prSet phldrT="[Текст]" custT="1">
        <dgm:style>
          <a:lnRef idx="1">
            <a:schemeClr val="accent1"/>
          </a:lnRef>
          <a:fillRef idx="2">
            <a:schemeClr val="accent1"/>
          </a:fillRef>
          <a:effectRef idx="1">
            <a:schemeClr val="accent1"/>
          </a:effectRef>
          <a:fontRef idx="minor">
            <a:schemeClr val="dk1"/>
          </a:fontRef>
        </dgm:style>
      </dgm:prSet>
      <dgm:spPr/>
      <dgm:t>
        <a:bodyPr/>
        <a:lstStyle/>
        <a:p>
          <a:pPr algn="just"/>
          <a:r>
            <a:rPr lang="kk-KZ" sz="1100" b="1" i="1" dirty="0" smtClean="0">
              <a:latin typeface="Times New Roman" pitchFamily="18" charset="0"/>
              <a:cs typeface="Times New Roman" pitchFamily="18" charset="0"/>
            </a:rPr>
            <a:t>Дидактикалық материализм (энциклопедизм) </a:t>
          </a:r>
          <a:endParaRPr lang="ru-RU" sz="1100" dirty="0">
            <a:latin typeface="Times New Roman" pitchFamily="18" charset="0"/>
            <a:cs typeface="Times New Roman" pitchFamily="18" charset="0"/>
          </a:endParaRPr>
        </a:p>
      </dgm:t>
    </dgm:pt>
    <dgm:pt modelId="{2FB54CC5-320E-4389-89FC-DA6BCAA2F208}" type="parTrans" cxnId="{AA5B5580-2212-48D7-A032-01DB2D485C60}">
      <dgm:prSet/>
      <dgm:spPr/>
      <dgm:t>
        <a:bodyPr/>
        <a:lstStyle/>
        <a:p>
          <a:endParaRPr lang="ru-RU"/>
        </a:p>
      </dgm:t>
    </dgm:pt>
    <dgm:pt modelId="{AADBE2A8-1667-41E0-8B50-A41E73D6456B}" type="sibTrans" cxnId="{AA5B5580-2212-48D7-A032-01DB2D485C60}">
      <dgm:prSet/>
      <dgm:spPr/>
      <dgm:t>
        <a:bodyPr/>
        <a:lstStyle/>
        <a:p>
          <a:endParaRPr lang="ru-RU"/>
        </a:p>
      </dgm:t>
    </dgm:pt>
    <dgm:pt modelId="{C848B3AC-ABCF-4464-8DE8-69CE3E588BBD}">
      <dgm:prSet phldrT="[Текст]" custT="1"/>
      <dgm:spPr/>
      <dgm:t>
        <a:bodyPr/>
        <a:lstStyle/>
        <a:p>
          <a:pPr algn="just"/>
          <a:r>
            <a:rPr lang="kk-KZ" sz="1400" b="1" i="1" dirty="0" smtClean="0">
              <a:latin typeface="Times New Roman" pitchFamily="18" charset="0"/>
              <a:cs typeface="Times New Roman" pitchFamily="18" charset="0"/>
            </a:rPr>
            <a:t>Я.А.Коменский, Г.Спенсер, Б.С.Блум –</a:t>
          </a:r>
          <a:r>
            <a:rPr lang="kk-KZ" sz="1400" dirty="0" smtClean="0">
              <a:latin typeface="Times New Roman" pitchFamily="18" charset="0"/>
              <a:cs typeface="Times New Roman" pitchFamily="18" charset="0"/>
            </a:rPr>
            <a:t>олар білім берудің негізғі мақсаты – оқушыларға түрлі ғылым салаларынан кең көлемді неғұрлым көбірек жеткізу деп санады.</a:t>
          </a:r>
          <a:endParaRPr lang="ru-RU" sz="1400" dirty="0">
            <a:latin typeface="Times New Roman" pitchFamily="18" charset="0"/>
            <a:cs typeface="Times New Roman" pitchFamily="18" charset="0"/>
          </a:endParaRPr>
        </a:p>
      </dgm:t>
    </dgm:pt>
    <dgm:pt modelId="{80C45D3A-13D4-42A6-837B-A21BF82A5F99}" type="parTrans" cxnId="{E1FB3687-2234-46C5-A5EE-01858064594F}">
      <dgm:prSet/>
      <dgm:spPr/>
      <dgm:t>
        <a:bodyPr/>
        <a:lstStyle/>
        <a:p>
          <a:endParaRPr lang="ru-RU"/>
        </a:p>
      </dgm:t>
    </dgm:pt>
    <dgm:pt modelId="{CAFE91BE-2B9B-4175-9CDF-042EC4F83A9A}" type="sibTrans" cxnId="{E1FB3687-2234-46C5-A5EE-01858064594F}">
      <dgm:prSet/>
      <dgm:spPr/>
      <dgm:t>
        <a:bodyPr/>
        <a:lstStyle/>
        <a:p>
          <a:endParaRPr lang="ru-RU"/>
        </a:p>
      </dgm:t>
    </dgm:pt>
    <dgm:pt modelId="{513C0525-E3E4-4248-B0D5-A7898665FBE6}">
      <dgm:prSet phldrT="[Текст]" custT="1">
        <dgm:style>
          <a:lnRef idx="1">
            <a:schemeClr val="dk1"/>
          </a:lnRef>
          <a:fillRef idx="2">
            <a:schemeClr val="dk1"/>
          </a:fillRef>
          <a:effectRef idx="1">
            <a:schemeClr val="dk1"/>
          </a:effectRef>
          <a:fontRef idx="minor">
            <a:schemeClr val="dk1"/>
          </a:fontRef>
        </dgm:style>
      </dgm:prSet>
      <dgm:spPr/>
      <dgm:t>
        <a:bodyPr/>
        <a:lstStyle/>
        <a:p>
          <a:pPr algn="just"/>
          <a:r>
            <a:rPr lang="kk-KZ" sz="1100" b="1" i="1" dirty="0" smtClean="0">
              <a:latin typeface="Times New Roman" pitchFamily="18" charset="0"/>
              <a:cs typeface="Times New Roman" pitchFamily="18" charset="0"/>
            </a:rPr>
            <a:t>Дидактикалық формализм</a:t>
          </a:r>
          <a:endParaRPr lang="ru-RU" sz="1100" dirty="0">
            <a:latin typeface="Times New Roman" pitchFamily="18" charset="0"/>
            <a:cs typeface="Times New Roman" pitchFamily="18" charset="0"/>
          </a:endParaRPr>
        </a:p>
      </dgm:t>
    </dgm:pt>
    <dgm:pt modelId="{706654F9-E261-41D3-8803-2857C999ECDC}" type="parTrans" cxnId="{F47F027A-CE11-42A8-9873-BF576CA0F11F}">
      <dgm:prSet/>
      <dgm:spPr/>
      <dgm:t>
        <a:bodyPr/>
        <a:lstStyle/>
        <a:p>
          <a:endParaRPr lang="ru-RU"/>
        </a:p>
      </dgm:t>
    </dgm:pt>
    <dgm:pt modelId="{B3EB276B-7350-401F-9869-EFF20D63EEB1}" type="sibTrans" cxnId="{F47F027A-CE11-42A8-9873-BF576CA0F11F}">
      <dgm:prSet/>
      <dgm:spPr/>
      <dgm:t>
        <a:bodyPr/>
        <a:lstStyle/>
        <a:p>
          <a:endParaRPr lang="ru-RU"/>
        </a:p>
      </dgm:t>
    </dgm:pt>
    <dgm:pt modelId="{D2391D3C-5AA7-49BE-AFB3-F98351C39F43}">
      <dgm:prSet phldrT="[Текст]" custT="1"/>
      <dgm:spPr/>
      <dgm:t>
        <a:bodyPr/>
        <a:lstStyle/>
        <a:p>
          <a:pPr algn="just"/>
          <a:r>
            <a:rPr lang="kk-KZ" sz="1400" b="1" i="1" dirty="0" smtClean="0">
              <a:latin typeface="Times New Roman" pitchFamily="18" charset="0"/>
              <a:cs typeface="Times New Roman" pitchFamily="18" charset="0"/>
            </a:rPr>
            <a:t>И.Г.Песталоцци, И.Ф. Гербарт, Ф.А.В. Дистервег</a:t>
          </a:r>
          <a:r>
            <a:rPr lang="kk-KZ" sz="1400" b="1" dirty="0" smtClean="0">
              <a:latin typeface="Times New Roman" pitchFamily="18" charset="0"/>
              <a:cs typeface="Times New Roman" pitchFamily="18" charset="0"/>
            </a:rPr>
            <a:t>  - </a:t>
          </a:r>
          <a:r>
            <a:rPr lang="kk-KZ" sz="1400" dirty="0" smtClean="0">
              <a:latin typeface="Times New Roman" pitchFamily="18" charset="0"/>
              <a:cs typeface="Times New Roman" pitchFamily="18" charset="0"/>
            </a:rPr>
            <a:t>формализм (франц.formalismе, лат. formalis – форма, пішінге қатысты) – шығарманың пішініне артық мән бергенсіп, мазмұнды мансұқ ететін ағым</a:t>
          </a:r>
          <a:endParaRPr lang="ru-RU" sz="1400" dirty="0">
            <a:latin typeface="Times New Roman" pitchFamily="18" charset="0"/>
            <a:cs typeface="Times New Roman" pitchFamily="18" charset="0"/>
          </a:endParaRPr>
        </a:p>
      </dgm:t>
    </dgm:pt>
    <dgm:pt modelId="{D8D45986-37AE-450F-AEAA-58B4E6905213}" type="parTrans" cxnId="{476F0541-814A-4FD1-9C8E-9CAA6847CCB1}">
      <dgm:prSet/>
      <dgm:spPr/>
      <dgm:t>
        <a:bodyPr/>
        <a:lstStyle/>
        <a:p>
          <a:endParaRPr lang="ru-RU"/>
        </a:p>
      </dgm:t>
    </dgm:pt>
    <dgm:pt modelId="{0274FCA7-924B-4026-929D-B5A4191E803A}" type="sibTrans" cxnId="{476F0541-814A-4FD1-9C8E-9CAA6847CCB1}">
      <dgm:prSet/>
      <dgm:spPr/>
      <dgm:t>
        <a:bodyPr/>
        <a:lstStyle/>
        <a:p>
          <a:endParaRPr lang="ru-RU"/>
        </a:p>
      </dgm:t>
    </dgm:pt>
    <dgm:pt modelId="{06979F47-4417-4B6C-B665-1ED6ADD99D8C}">
      <dgm:prSet phldrT="[Текст]" custT="1">
        <dgm:style>
          <a:lnRef idx="1">
            <a:schemeClr val="accent1"/>
          </a:lnRef>
          <a:fillRef idx="2">
            <a:schemeClr val="accent1"/>
          </a:fillRef>
          <a:effectRef idx="1">
            <a:schemeClr val="accent1"/>
          </a:effectRef>
          <a:fontRef idx="minor">
            <a:schemeClr val="dk1"/>
          </a:fontRef>
        </dgm:style>
      </dgm:prSet>
      <dgm:spPr/>
      <dgm:t>
        <a:bodyPr/>
        <a:lstStyle/>
        <a:p>
          <a:pPr algn="just"/>
          <a:r>
            <a:rPr lang="kk-KZ" sz="1100" b="1" i="1" dirty="0" smtClean="0">
              <a:latin typeface="Times New Roman" pitchFamily="18" charset="0"/>
              <a:cs typeface="Times New Roman" pitchFamily="18" charset="0"/>
            </a:rPr>
            <a:t>Дидактикалық утилитаризм</a:t>
          </a:r>
          <a:endParaRPr lang="ru-RU" sz="1100" dirty="0">
            <a:latin typeface="Times New Roman" pitchFamily="18" charset="0"/>
            <a:cs typeface="Times New Roman" pitchFamily="18" charset="0"/>
          </a:endParaRPr>
        </a:p>
      </dgm:t>
    </dgm:pt>
    <dgm:pt modelId="{66A15C30-3680-43C5-AFA9-F20F3A319DB8}" type="parTrans" cxnId="{3B8E936A-9117-4978-A339-456E3EEF03ED}">
      <dgm:prSet/>
      <dgm:spPr/>
      <dgm:t>
        <a:bodyPr/>
        <a:lstStyle/>
        <a:p>
          <a:endParaRPr lang="ru-RU"/>
        </a:p>
      </dgm:t>
    </dgm:pt>
    <dgm:pt modelId="{34CB1B14-5349-49F9-85F0-AB7E0C9D813D}" type="sibTrans" cxnId="{3B8E936A-9117-4978-A339-456E3EEF03ED}">
      <dgm:prSet/>
      <dgm:spPr/>
      <dgm:t>
        <a:bodyPr/>
        <a:lstStyle/>
        <a:p>
          <a:endParaRPr lang="ru-RU"/>
        </a:p>
      </dgm:t>
    </dgm:pt>
    <dgm:pt modelId="{2B479958-CD9C-4428-95F9-505A2C8D3C8E}">
      <dgm:prSet phldrT="[Текст]" custT="1"/>
      <dgm:spPr/>
      <dgm:t>
        <a:bodyPr/>
        <a:lstStyle/>
        <a:p>
          <a:pPr algn="just"/>
          <a:r>
            <a:rPr lang="kk-KZ" sz="1400" dirty="0" smtClean="0">
              <a:latin typeface="Times New Roman" pitchFamily="18" charset="0"/>
              <a:cs typeface="Times New Roman" pitchFamily="18" charset="0"/>
            </a:rPr>
            <a:t>Дидактикалық утилитаризмнің көрнекті өкілі американдық философ әрі педагог Дж. Дьюи ұсынды. Оның ойынша философия мен білім беру парапар, білім беру арқылы білім мен құндылықтар бірігіп, адамның дүниеге өзіндік көзқарасын қалыптастырады деп түсіндірді. </a:t>
          </a:r>
          <a:endParaRPr lang="ru-RU" sz="1400" dirty="0">
            <a:latin typeface="Times New Roman" pitchFamily="18" charset="0"/>
            <a:cs typeface="Times New Roman" pitchFamily="18" charset="0"/>
          </a:endParaRPr>
        </a:p>
      </dgm:t>
    </dgm:pt>
    <dgm:pt modelId="{2E7D84EB-CD58-4E7B-89F2-67B8DDB17ED3}" type="parTrans" cxnId="{F092BD1D-44CC-4B02-9ADA-36D58BF9EEAF}">
      <dgm:prSet/>
      <dgm:spPr/>
      <dgm:t>
        <a:bodyPr/>
        <a:lstStyle/>
        <a:p>
          <a:endParaRPr lang="ru-RU"/>
        </a:p>
      </dgm:t>
    </dgm:pt>
    <dgm:pt modelId="{C4D1D866-684E-4FD2-A578-F6F4DE01779C}" type="sibTrans" cxnId="{F092BD1D-44CC-4B02-9ADA-36D58BF9EEAF}">
      <dgm:prSet/>
      <dgm:spPr/>
      <dgm:t>
        <a:bodyPr/>
        <a:lstStyle/>
        <a:p>
          <a:endParaRPr lang="ru-RU"/>
        </a:p>
      </dgm:t>
    </dgm:pt>
    <dgm:pt modelId="{2CEF23F6-27A8-4260-A39A-E838DF7088AC}" type="pres">
      <dgm:prSet presAssocID="{C7E07F19-9C5A-40D8-95EB-F6D7F873655F}" presName="linearFlow" presStyleCnt="0">
        <dgm:presLayoutVars>
          <dgm:dir/>
          <dgm:animLvl val="lvl"/>
          <dgm:resizeHandles val="exact"/>
        </dgm:presLayoutVars>
      </dgm:prSet>
      <dgm:spPr/>
      <dgm:t>
        <a:bodyPr/>
        <a:lstStyle/>
        <a:p>
          <a:endParaRPr lang="ru-RU"/>
        </a:p>
      </dgm:t>
    </dgm:pt>
    <dgm:pt modelId="{31AFF8DD-E712-458A-909A-C0DCEA4CB258}" type="pres">
      <dgm:prSet presAssocID="{AE80B7A0-5B30-430F-9CE9-03E9E177C75D}" presName="composite" presStyleCnt="0"/>
      <dgm:spPr/>
    </dgm:pt>
    <dgm:pt modelId="{BE4B813E-DE27-4D55-B1EF-1A6C4D6E9B36}" type="pres">
      <dgm:prSet presAssocID="{AE80B7A0-5B30-430F-9CE9-03E9E177C75D}" presName="parentText" presStyleLbl="alignNode1" presStyleIdx="0" presStyleCnt="3">
        <dgm:presLayoutVars>
          <dgm:chMax val="1"/>
          <dgm:bulletEnabled val="1"/>
        </dgm:presLayoutVars>
      </dgm:prSet>
      <dgm:spPr/>
      <dgm:t>
        <a:bodyPr/>
        <a:lstStyle/>
        <a:p>
          <a:endParaRPr lang="ru-RU"/>
        </a:p>
      </dgm:t>
    </dgm:pt>
    <dgm:pt modelId="{130CC56C-20F9-459E-958C-ED4A8A3BE874}" type="pres">
      <dgm:prSet presAssocID="{AE80B7A0-5B30-430F-9CE9-03E9E177C75D}" presName="descendantText" presStyleLbl="alignAcc1" presStyleIdx="0" presStyleCnt="3">
        <dgm:presLayoutVars>
          <dgm:bulletEnabled val="1"/>
        </dgm:presLayoutVars>
      </dgm:prSet>
      <dgm:spPr/>
      <dgm:t>
        <a:bodyPr/>
        <a:lstStyle/>
        <a:p>
          <a:endParaRPr lang="ru-RU"/>
        </a:p>
      </dgm:t>
    </dgm:pt>
    <dgm:pt modelId="{41F8EAB1-140E-44EE-BF34-53A8A41ED08B}" type="pres">
      <dgm:prSet presAssocID="{AADBE2A8-1667-41E0-8B50-A41E73D6456B}" presName="sp" presStyleCnt="0"/>
      <dgm:spPr/>
    </dgm:pt>
    <dgm:pt modelId="{7A46C434-0BFC-4EB7-B8DB-03236AC0137B}" type="pres">
      <dgm:prSet presAssocID="{513C0525-E3E4-4248-B0D5-A7898665FBE6}" presName="composite" presStyleCnt="0"/>
      <dgm:spPr/>
    </dgm:pt>
    <dgm:pt modelId="{3415E088-F775-46CB-BBF0-B403B274AC47}" type="pres">
      <dgm:prSet presAssocID="{513C0525-E3E4-4248-B0D5-A7898665FBE6}" presName="parentText" presStyleLbl="alignNode1" presStyleIdx="1" presStyleCnt="3">
        <dgm:presLayoutVars>
          <dgm:chMax val="1"/>
          <dgm:bulletEnabled val="1"/>
        </dgm:presLayoutVars>
      </dgm:prSet>
      <dgm:spPr/>
      <dgm:t>
        <a:bodyPr/>
        <a:lstStyle/>
        <a:p>
          <a:endParaRPr lang="ru-RU"/>
        </a:p>
      </dgm:t>
    </dgm:pt>
    <dgm:pt modelId="{56AFB6C8-1193-4FBD-B316-9AFD279DB072}" type="pres">
      <dgm:prSet presAssocID="{513C0525-E3E4-4248-B0D5-A7898665FBE6}" presName="descendantText" presStyleLbl="alignAcc1" presStyleIdx="1" presStyleCnt="3">
        <dgm:presLayoutVars>
          <dgm:bulletEnabled val="1"/>
        </dgm:presLayoutVars>
      </dgm:prSet>
      <dgm:spPr/>
      <dgm:t>
        <a:bodyPr/>
        <a:lstStyle/>
        <a:p>
          <a:endParaRPr lang="ru-RU"/>
        </a:p>
      </dgm:t>
    </dgm:pt>
    <dgm:pt modelId="{66B2D7A6-4463-483E-B4F4-75F9041F8C8B}" type="pres">
      <dgm:prSet presAssocID="{B3EB276B-7350-401F-9869-EFF20D63EEB1}" presName="sp" presStyleCnt="0"/>
      <dgm:spPr/>
    </dgm:pt>
    <dgm:pt modelId="{F38341E7-6E89-47DF-BAEE-0925A52C0A70}" type="pres">
      <dgm:prSet presAssocID="{06979F47-4417-4B6C-B665-1ED6ADD99D8C}" presName="composite" presStyleCnt="0"/>
      <dgm:spPr/>
    </dgm:pt>
    <dgm:pt modelId="{48760849-63A7-497E-9F80-CC5D7DA06938}" type="pres">
      <dgm:prSet presAssocID="{06979F47-4417-4B6C-B665-1ED6ADD99D8C}" presName="parentText" presStyleLbl="alignNode1" presStyleIdx="2" presStyleCnt="3">
        <dgm:presLayoutVars>
          <dgm:chMax val="1"/>
          <dgm:bulletEnabled val="1"/>
        </dgm:presLayoutVars>
      </dgm:prSet>
      <dgm:spPr/>
      <dgm:t>
        <a:bodyPr/>
        <a:lstStyle/>
        <a:p>
          <a:endParaRPr lang="ru-RU"/>
        </a:p>
      </dgm:t>
    </dgm:pt>
    <dgm:pt modelId="{16641747-B9B8-4096-98C1-882E9E2C2107}" type="pres">
      <dgm:prSet presAssocID="{06979F47-4417-4B6C-B665-1ED6ADD99D8C}" presName="descendantText" presStyleLbl="alignAcc1" presStyleIdx="2" presStyleCnt="3">
        <dgm:presLayoutVars>
          <dgm:bulletEnabled val="1"/>
        </dgm:presLayoutVars>
      </dgm:prSet>
      <dgm:spPr/>
      <dgm:t>
        <a:bodyPr/>
        <a:lstStyle/>
        <a:p>
          <a:endParaRPr lang="ru-RU"/>
        </a:p>
      </dgm:t>
    </dgm:pt>
  </dgm:ptLst>
  <dgm:cxnLst>
    <dgm:cxn modelId="{E1FB3687-2234-46C5-A5EE-01858064594F}" srcId="{AE80B7A0-5B30-430F-9CE9-03E9E177C75D}" destId="{C848B3AC-ABCF-4464-8DE8-69CE3E588BBD}" srcOrd="0" destOrd="0" parTransId="{80C45D3A-13D4-42A6-837B-A21BF82A5F99}" sibTransId="{CAFE91BE-2B9B-4175-9CDF-042EC4F83A9A}"/>
    <dgm:cxn modelId="{F47F027A-CE11-42A8-9873-BF576CA0F11F}" srcId="{C7E07F19-9C5A-40D8-95EB-F6D7F873655F}" destId="{513C0525-E3E4-4248-B0D5-A7898665FBE6}" srcOrd="1" destOrd="0" parTransId="{706654F9-E261-41D3-8803-2857C999ECDC}" sibTransId="{B3EB276B-7350-401F-9869-EFF20D63EEB1}"/>
    <dgm:cxn modelId="{522B07FC-7AD9-4C5C-8A01-9981A6E9EBEA}" type="presOf" srcId="{D2391D3C-5AA7-49BE-AFB3-F98351C39F43}" destId="{56AFB6C8-1193-4FBD-B316-9AFD279DB072}" srcOrd="0" destOrd="0" presId="urn:microsoft.com/office/officeart/2005/8/layout/chevron2"/>
    <dgm:cxn modelId="{70102692-4473-46DC-A071-C92D8BA84ECC}" type="presOf" srcId="{513C0525-E3E4-4248-B0D5-A7898665FBE6}" destId="{3415E088-F775-46CB-BBF0-B403B274AC47}" srcOrd="0" destOrd="0" presId="urn:microsoft.com/office/officeart/2005/8/layout/chevron2"/>
    <dgm:cxn modelId="{476F0541-814A-4FD1-9C8E-9CAA6847CCB1}" srcId="{513C0525-E3E4-4248-B0D5-A7898665FBE6}" destId="{D2391D3C-5AA7-49BE-AFB3-F98351C39F43}" srcOrd="0" destOrd="0" parTransId="{D8D45986-37AE-450F-AEAA-58B4E6905213}" sibTransId="{0274FCA7-924B-4026-929D-B5A4191E803A}"/>
    <dgm:cxn modelId="{2A8A3554-C21B-4E13-BF60-468BFB028421}" type="presOf" srcId="{06979F47-4417-4B6C-B665-1ED6ADD99D8C}" destId="{48760849-63A7-497E-9F80-CC5D7DA06938}" srcOrd="0" destOrd="0" presId="urn:microsoft.com/office/officeart/2005/8/layout/chevron2"/>
    <dgm:cxn modelId="{76711DE8-9598-4EF1-8B50-9C48F92E8D93}" type="presOf" srcId="{AE80B7A0-5B30-430F-9CE9-03E9E177C75D}" destId="{BE4B813E-DE27-4D55-B1EF-1A6C4D6E9B36}" srcOrd="0" destOrd="0" presId="urn:microsoft.com/office/officeart/2005/8/layout/chevron2"/>
    <dgm:cxn modelId="{F092BD1D-44CC-4B02-9ADA-36D58BF9EEAF}" srcId="{06979F47-4417-4B6C-B665-1ED6ADD99D8C}" destId="{2B479958-CD9C-4428-95F9-505A2C8D3C8E}" srcOrd="0" destOrd="0" parTransId="{2E7D84EB-CD58-4E7B-89F2-67B8DDB17ED3}" sibTransId="{C4D1D866-684E-4FD2-A578-F6F4DE01779C}"/>
    <dgm:cxn modelId="{6D0C79F3-EDE0-4944-B7E5-CBEEF043C700}" type="presOf" srcId="{2B479958-CD9C-4428-95F9-505A2C8D3C8E}" destId="{16641747-B9B8-4096-98C1-882E9E2C2107}" srcOrd="0" destOrd="0" presId="urn:microsoft.com/office/officeart/2005/8/layout/chevron2"/>
    <dgm:cxn modelId="{AA5B5580-2212-48D7-A032-01DB2D485C60}" srcId="{C7E07F19-9C5A-40D8-95EB-F6D7F873655F}" destId="{AE80B7A0-5B30-430F-9CE9-03E9E177C75D}" srcOrd="0" destOrd="0" parTransId="{2FB54CC5-320E-4389-89FC-DA6BCAA2F208}" sibTransId="{AADBE2A8-1667-41E0-8B50-A41E73D6456B}"/>
    <dgm:cxn modelId="{3B8E936A-9117-4978-A339-456E3EEF03ED}" srcId="{C7E07F19-9C5A-40D8-95EB-F6D7F873655F}" destId="{06979F47-4417-4B6C-B665-1ED6ADD99D8C}" srcOrd="2" destOrd="0" parTransId="{66A15C30-3680-43C5-AFA9-F20F3A319DB8}" sibTransId="{34CB1B14-5349-49F9-85F0-AB7E0C9D813D}"/>
    <dgm:cxn modelId="{7474EB45-2675-4040-B5ED-7B31BF9452D5}" type="presOf" srcId="{C7E07F19-9C5A-40D8-95EB-F6D7F873655F}" destId="{2CEF23F6-27A8-4260-A39A-E838DF7088AC}" srcOrd="0" destOrd="0" presId="urn:microsoft.com/office/officeart/2005/8/layout/chevron2"/>
    <dgm:cxn modelId="{79FC2826-8E85-4613-BE38-682EA9894274}" type="presOf" srcId="{C848B3AC-ABCF-4464-8DE8-69CE3E588BBD}" destId="{130CC56C-20F9-459E-958C-ED4A8A3BE874}" srcOrd="0" destOrd="0" presId="urn:microsoft.com/office/officeart/2005/8/layout/chevron2"/>
    <dgm:cxn modelId="{A6A8D6B3-9BA9-4C0E-9C97-D7B8BF818DE8}" type="presParOf" srcId="{2CEF23F6-27A8-4260-A39A-E838DF7088AC}" destId="{31AFF8DD-E712-458A-909A-C0DCEA4CB258}" srcOrd="0" destOrd="0" presId="urn:microsoft.com/office/officeart/2005/8/layout/chevron2"/>
    <dgm:cxn modelId="{3CF8AF45-7217-40FF-89AA-E6B2CAB8B7C0}" type="presParOf" srcId="{31AFF8DD-E712-458A-909A-C0DCEA4CB258}" destId="{BE4B813E-DE27-4D55-B1EF-1A6C4D6E9B36}" srcOrd="0" destOrd="0" presId="urn:microsoft.com/office/officeart/2005/8/layout/chevron2"/>
    <dgm:cxn modelId="{846933DF-A633-482F-884D-E2093C48FF92}" type="presParOf" srcId="{31AFF8DD-E712-458A-909A-C0DCEA4CB258}" destId="{130CC56C-20F9-459E-958C-ED4A8A3BE874}" srcOrd="1" destOrd="0" presId="urn:microsoft.com/office/officeart/2005/8/layout/chevron2"/>
    <dgm:cxn modelId="{BDE1C722-7805-457D-B21F-7577B4DCC55A}" type="presParOf" srcId="{2CEF23F6-27A8-4260-A39A-E838DF7088AC}" destId="{41F8EAB1-140E-44EE-BF34-53A8A41ED08B}" srcOrd="1" destOrd="0" presId="urn:microsoft.com/office/officeart/2005/8/layout/chevron2"/>
    <dgm:cxn modelId="{10E221BE-BA89-448F-A211-286C1AEA1A23}" type="presParOf" srcId="{2CEF23F6-27A8-4260-A39A-E838DF7088AC}" destId="{7A46C434-0BFC-4EB7-B8DB-03236AC0137B}" srcOrd="2" destOrd="0" presId="urn:microsoft.com/office/officeart/2005/8/layout/chevron2"/>
    <dgm:cxn modelId="{88121454-C7D5-46FC-8C4C-E004EC70BAF7}" type="presParOf" srcId="{7A46C434-0BFC-4EB7-B8DB-03236AC0137B}" destId="{3415E088-F775-46CB-BBF0-B403B274AC47}" srcOrd="0" destOrd="0" presId="urn:microsoft.com/office/officeart/2005/8/layout/chevron2"/>
    <dgm:cxn modelId="{EC77CC31-41DF-484C-877E-AAAEC4E10838}" type="presParOf" srcId="{7A46C434-0BFC-4EB7-B8DB-03236AC0137B}" destId="{56AFB6C8-1193-4FBD-B316-9AFD279DB072}" srcOrd="1" destOrd="0" presId="urn:microsoft.com/office/officeart/2005/8/layout/chevron2"/>
    <dgm:cxn modelId="{08558987-59F1-4020-8BBF-AAC823AA4E33}" type="presParOf" srcId="{2CEF23F6-27A8-4260-A39A-E838DF7088AC}" destId="{66B2D7A6-4463-483E-B4F4-75F9041F8C8B}" srcOrd="3" destOrd="0" presId="urn:microsoft.com/office/officeart/2005/8/layout/chevron2"/>
    <dgm:cxn modelId="{F7EDDBB7-FA58-4FB6-AFE8-A09255F7F642}" type="presParOf" srcId="{2CEF23F6-27A8-4260-A39A-E838DF7088AC}" destId="{F38341E7-6E89-47DF-BAEE-0925A52C0A70}" srcOrd="4" destOrd="0" presId="urn:microsoft.com/office/officeart/2005/8/layout/chevron2"/>
    <dgm:cxn modelId="{D9CDD811-84D8-4F9A-829C-712125D7E02C}" type="presParOf" srcId="{F38341E7-6E89-47DF-BAEE-0925A52C0A70}" destId="{48760849-63A7-497E-9F80-CC5D7DA06938}" srcOrd="0" destOrd="0" presId="urn:microsoft.com/office/officeart/2005/8/layout/chevron2"/>
    <dgm:cxn modelId="{1D0614B6-6EF5-43D4-B287-737D9639E00C}" type="presParOf" srcId="{F38341E7-6E89-47DF-BAEE-0925A52C0A70}" destId="{16641747-B9B8-4096-98C1-882E9E2C2107}" srcOrd="1" destOrd="0" presId="urn:microsoft.com/office/officeart/2005/8/layout/chevro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ACE7840-614A-4AF0-9FE9-01F9E413F6B8}">
      <dsp:nvSpPr>
        <dsp:cNvPr id="0" name=""/>
        <dsp:cNvSpPr/>
      </dsp:nvSpPr>
      <dsp:spPr>
        <a:xfrm rot="16200000">
          <a:off x="1095709" y="-1095709"/>
          <a:ext cx="5217443" cy="7408862"/>
        </a:xfrm>
        <a:prstGeom prst="flowChartManualOperation">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0" tIns="0" rIns="204391" bIns="0" numCol="1" spcCol="1270" anchor="t" anchorCtr="0">
          <a:noAutofit/>
        </a:bodyPr>
        <a:lstStyle/>
        <a:p>
          <a:pPr lvl="0" algn="l" defTabSz="1422400">
            <a:lnSpc>
              <a:spcPct val="90000"/>
            </a:lnSpc>
            <a:spcBef>
              <a:spcPct val="0"/>
            </a:spcBef>
            <a:spcAft>
              <a:spcPct val="35000"/>
            </a:spcAft>
          </a:pPr>
          <a:r>
            <a:rPr lang="kk-KZ" sz="3200" b="1" i="1" kern="1200" dirty="0" smtClean="0">
              <a:latin typeface="Times New Roman" pitchFamily="18" charset="0"/>
              <a:cs typeface="Times New Roman" pitchFamily="18" charset="0"/>
            </a:rPr>
            <a:t>Дидактиканың міндеттері мен қызметтері</a:t>
          </a:r>
          <a:r>
            <a:rPr lang="kk-KZ" sz="3200" kern="1200" dirty="0" smtClean="0">
              <a:latin typeface="Times New Roman" pitchFamily="18" charset="0"/>
              <a:cs typeface="Times New Roman" pitchFamily="18" charset="0"/>
            </a:rPr>
            <a:t>:</a:t>
          </a:r>
          <a:endParaRPr lang="ru-RU" sz="3200" kern="1200" dirty="0">
            <a:latin typeface="Times New Roman" pitchFamily="18" charset="0"/>
            <a:cs typeface="Times New Roman" pitchFamily="18" charset="0"/>
          </a:endParaRPr>
        </a:p>
        <a:p>
          <a:pPr marL="228600" lvl="1" indent="-228600" algn="l" defTabSz="1111250">
            <a:lnSpc>
              <a:spcPct val="90000"/>
            </a:lnSpc>
            <a:spcBef>
              <a:spcPct val="0"/>
            </a:spcBef>
            <a:spcAft>
              <a:spcPct val="15000"/>
            </a:spcAft>
            <a:buChar char="••"/>
          </a:pPr>
          <a:r>
            <a:rPr lang="kk-KZ" sz="2500" kern="1200" dirty="0" smtClean="0">
              <a:latin typeface="Times New Roman" pitchFamily="18" charset="0"/>
              <a:cs typeface="Times New Roman" pitchFamily="18" charset="0"/>
            </a:rPr>
            <a:t>оқыту үрдісін және оның орындалу жағдайын сипаттау және түсіндіру;</a:t>
          </a:r>
          <a:endParaRPr lang="ru-RU" sz="2500" kern="1200" dirty="0" smtClean="0">
            <a:latin typeface="Times New Roman" pitchFamily="18" charset="0"/>
            <a:cs typeface="Times New Roman" pitchFamily="18" charset="0"/>
          </a:endParaRPr>
        </a:p>
        <a:p>
          <a:pPr marL="0" marR="0" lvl="1" indent="0" algn="l" defTabSz="914400" eaLnBrk="1" fontAlgn="auto" latinLnBrk="0" hangingPunct="1">
            <a:lnSpc>
              <a:spcPct val="100000"/>
            </a:lnSpc>
            <a:spcBef>
              <a:spcPct val="0"/>
            </a:spcBef>
            <a:spcAft>
              <a:spcPts val="0"/>
            </a:spcAft>
            <a:buClrTx/>
            <a:buSzTx/>
            <a:buFontTx/>
            <a:buChar char="••"/>
            <a:tabLst/>
            <a:defRPr/>
          </a:pPr>
          <a:r>
            <a:rPr lang="en-US" sz="2500" kern="1200" dirty="0" smtClean="0">
              <a:latin typeface="Times New Roman" pitchFamily="18" charset="0"/>
              <a:cs typeface="Times New Roman" pitchFamily="18" charset="0"/>
            </a:rPr>
            <a:t>  </a:t>
          </a:r>
          <a:r>
            <a:rPr lang="kk-KZ" sz="2500" kern="1200" dirty="0" smtClean="0">
              <a:latin typeface="Times New Roman" pitchFamily="18" charset="0"/>
              <a:cs typeface="Times New Roman" pitchFamily="18" charset="0"/>
            </a:rPr>
            <a:t>оқыту үрдісін жетілдіріп ұйымдастыру, жаңа оқу жүйелерін, жаңа технологияларын құрастыру</a:t>
          </a:r>
          <a:endParaRPr lang="ru-RU" sz="2500" kern="1200" dirty="0" smtClean="0">
            <a:latin typeface="Times New Roman" pitchFamily="18" charset="0"/>
            <a:cs typeface="Times New Roman" pitchFamily="18" charset="0"/>
          </a:endParaRPr>
        </a:p>
        <a:p>
          <a:pPr lvl="1" algn="l" defTabSz="1111250">
            <a:lnSpc>
              <a:spcPct val="90000"/>
            </a:lnSpc>
            <a:spcBef>
              <a:spcPct val="0"/>
            </a:spcBef>
            <a:spcAft>
              <a:spcPct val="35000"/>
            </a:spcAft>
            <a:buChar char="••"/>
          </a:pPr>
          <a:endParaRPr lang="ru-RU" sz="2500" kern="1200" dirty="0"/>
        </a:p>
      </dsp:txBody>
      <dsp:txXfrm rot="5400000">
        <a:off x="0" y="1043489"/>
        <a:ext cx="7408862" cy="313046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E8E2300-AE48-49D6-817F-95FE90BDF888}">
      <dsp:nvSpPr>
        <dsp:cNvPr id="0" name=""/>
        <dsp:cNvSpPr/>
      </dsp:nvSpPr>
      <dsp:spPr>
        <a:xfrm>
          <a:off x="2535352" y="2860749"/>
          <a:ext cx="384044" cy="2561275"/>
        </a:xfrm>
        <a:custGeom>
          <a:avLst/>
          <a:gdLst/>
          <a:ahLst/>
          <a:cxnLst/>
          <a:rect l="0" t="0" r="0" b="0"/>
          <a:pathLst>
            <a:path>
              <a:moveTo>
                <a:pt x="0" y="0"/>
              </a:moveTo>
              <a:lnTo>
                <a:pt x="192022" y="0"/>
              </a:lnTo>
              <a:lnTo>
                <a:pt x="192022" y="2561275"/>
              </a:lnTo>
              <a:lnTo>
                <a:pt x="384044" y="2561275"/>
              </a:lnTo>
            </a:path>
          </a:pathLst>
        </a:custGeom>
        <a:noFill/>
        <a:ln w="158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400050">
            <a:lnSpc>
              <a:spcPct val="90000"/>
            </a:lnSpc>
            <a:spcBef>
              <a:spcPct val="0"/>
            </a:spcBef>
            <a:spcAft>
              <a:spcPct val="35000"/>
            </a:spcAft>
          </a:pPr>
          <a:endParaRPr lang="ru-RU" sz="900" kern="1200"/>
        </a:p>
      </dsp:txBody>
      <dsp:txXfrm>
        <a:off x="2662627" y="4076639"/>
        <a:ext cx="129495" cy="129495"/>
      </dsp:txXfrm>
    </dsp:sp>
    <dsp:sp modelId="{70AE9E80-9C6B-456E-B0EC-C59DAA826CBF}">
      <dsp:nvSpPr>
        <dsp:cNvPr id="0" name=""/>
        <dsp:cNvSpPr/>
      </dsp:nvSpPr>
      <dsp:spPr>
        <a:xfrm>
          <a:off x="2535352" y="2860749"/>
          <a:ext cx="384044" cy="1829482"/>
        </a:xfrm>
        <a:custGeom>
          <a:avLst/>
          <a:gdLst/>
          <a:ahLst/>
          <a:cxnLst/>
          <a:rect l="0" t="0" r="0" b="0"/>
          <a:pathLst>
            <a:path>
              <a:moveTo>
                <a:pt x="0" y="0"/>
              </a:moveTo>
              <a:lnTo>
                <a:pt x="192022" y="0"/>
              </a:lnTo>
              <a:lnTo>
                <a:pt x="192022" y="1829482"/>
              </a:lnTo>
              <a:lnTo>
                <a:pt x="384044" y="1829482"/>
              </a:lnTo>
            </a:path>
          </a:pathLst>
        </a:custGeom>
        <a:noFill/>
        <a:ln w="158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ru-RU" sz="600" kern="1200"/>
        </a:p>
      </dsp:txBody>
      <dsp:txXfrm>
        <a:off x="2680640" y="3728756"/>
        <a:ext cx="93467" cy="93467"/>
      </dsp:txXfrm>
    </dsp:sp>
    <dsp:sp modelId="{108D371E-96B0-4437-9025-7EC7C646E6A4}">
      <dsp:nvSpPr>
        <dsp:cNvPr id="0" name=""/>
        <dsp:cNvSpPr/>
      </dsp:nvSpPr>
      <dsp:spPr>
        <a:xfrm>
          <a:off x="2535352" y="2860749"/>
          <a:ext cx="384044" cy="1097689"/>
        </a:xfrm>
        <a:custGeom>
          <a:avLst/>
          <a:gdLst/>
          <a:ahLst/>
          <a:cxnLst/>
          <a:rect l="0" t="0" r="0" b="0"/>
          <a:pathLst>
            <a:path>
              <a:moveTo>
                <a:pt x="0" y="0"/>
              </a:moveTo>
              <a:lnTo>
                <a:pt x="192022" y="0"/>
              </a:lnTo>
              <a:lnTo>
                <a:pt x="192022" y="1097689"/>
              </a:lnTo>
              <a:lnTo>
                <a:pt x="384044" y="1097689"/>
              </a:lnTo>
            </a:path>
          </a:pathLst>
        </a:custGeom>
        <a:noFill/>
        <a:ln w="158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ru-RU" sz="500" kern="1200"/>
        </a:p>
      </dsp:txBody>
      <dsp:txXfrm>
        <a:off x="2698301" y="3380520"/>
        <a:ext cx="58146" cy="58146"/>
      </dsp:txXfrm>
    </dsp:sp>
    <dsp:sp modelId="{3DCD5B84-6985-48EF-AB2A-DB9BD85139F1}">
      <dsp:nvSpPr>
        <dsp:cNvPr id="0" name=""/>
        <dsp:cNvSpPr/>
      </dsp:nvSpPr>
      <dsp:spPr>
        <a:xfrm>
          <a:off x="2535352" y="2860749"/>
          <a:ext cx="384044" cy="365896"/>
        </a:xfrm>
        <a:custGeom>
          <a:avLst/>
          <a:gdLst/>
          <a:ahLst/>
          <a:cxnLst/>
          <a:rect l="0" t="0" r="0" b="0"/>
          <a:pathLst>
            <a:path>
              <a:moveTo>
                <a:pt x="0" y="0"/>
              </a:moveTo>
              <a:lnTo>
                <a:pt x="192022" y="0"/>
              </a:lnTo>
              <a:lnTo>
                <a:pt x="192022" y="365896"/>
              </a:lnTo>
              <a:lnTo>
                <a:pt x="384044" y="365896"/>
              </a:lnTo>
            </a:path>
          </a:pathLst>
        </a:custGeom>
        <a:noFill/>
        <a:ln w="158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ru-RU" sz="500" kern="1200"/>
        </a:p>
      </dsp:txBody>
      <dsp:txXfrm>
        <a:off x="2714113" y="3030436"/>
        <a:ext cx="26522" cy="26522"/>
      </dsp:txXfrm>
    </dsp:sp>
    <dsp:sp modelId="{5739928B-0377-4185-8B3F-12F03DB4CF3E}">
      <dsp:nvSpPr>
        <dsp:cNvPr id="0" name=""/>
        <dsp:cNvSpPr/>
      </dsp:nvSpPr>
      <dsp:spPr>
        <a:xfrm>
          <a:off x="2535352" y="2494853"/>
          <a:ext cx="384044" cy="365896"/>
        </a:xfrm>
        <a:custGeom>
          <a:avLst/>
          <a:gdLst/>
          <a:ahLst/>
          <a:cxnLst/>
          <a:rect l="0" t="0" r="0" b="0"/>
          <a:pathLst>
            <a:path>
              <a:moveTo>
                <a:pt x="0" y="365896"/>
              </a:moveTo>
              <a:lnTo>
                <a:pt x="192022" y="365896"/>
              </a:lnTo>
              <a:lnTo>
                <a:pt x="192022" y="0"/>
              </a:lnTo>
              <a:lnTo>
                <a:pt x="384044" y="0"/>
              </a:lnTo>
            </a:path>
          </a:pathLst>
        </a:custGeom>
        <a:noFill/>
        <a:ln w="158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ru-RU" sz="500" kern="1200"/>
        </a:p>
      </dsp:txBody>
      <dsp:txXfrm>
        <a:off x="2714113" y="2664540"/>
        <a:ext cx="26522" cy="26522"/>
      </dsp:txXfrm>
    </dsp:sp>
    <dsp:sp modelId="{E345BB28-9E2B-4149-9DEF-5CF8E84BCF61}">
      <dsp:nvSpPr>
        <dsp:cNvPr id="0" name=""/>
        <dsp:cNvSpPr/>
      </dsp:nvSpPr>
      <dsp:spPr>
        <a:xfrm>
          <a:off x="2535352" y="1763060"/>
          <a:ext cx="384044" cy="1097689"/>
        </a:xfrm>
        <a:custGeom>
          <a:avLst/>
          <a:gdLst/>
          <a:ahLst/>
          <a:cxnLst/>
          <a:rect l="0" t="0" r="0" b="0"/>
          <a:pathLst>
            <a:path>
              <a:moveTo>
                <a:pt x="0" y="1097689"/>
              </a:moveTo>
              <a:lnTo>
                <a:pt x="192022" y="1097689"/>
              </a:lnTo>
              <a:lnTo>
                <a:pt x="192022" y="0"/>
              </a:lnTo>
              <a:lnTo>
                <a:pt x="384044" y="0"/>
              </a:lnTo>
            </a:path>
          </a:pathLst>
        </a:custGeom>
        <a:noFill/>
        <a:ln w="158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ru-RU" sz="500" kern="1200"/>
        </a:p>
      </dsp:txBody>
      <dsp:txXfrm>
        <a:off x="2698301" y="2282831"/>
        <a:ext cx="58146" cy="58146"/>
      </dsp:txXfrm>
    </dsp:sp>
    <dsp:sp modelId="{785186E0-6DD4-42C8-8B1D-B94CE78EC88B}">
      <dsp:nvSpPr>
        <dsp:cNvPr id="0" name=""/>
        <dsp:cNvSpPr/>
      </dsp:nvSpPr>
      <dsp:spPr>
        <a:xfrm>
          <a:off x="2535352" y="1031267"/>
          <a:ext cx="384044" cy="1829482"/>
        </a:xfrm>
        <a:custGeom>
          <a:avLst/>
          <a:gdLst/>
          <a:ahLst/>
          <a:cxnLst/>
          <a:rect l="0" t="0" r="0" b="0"/>
          <a:pathLst>
            <a:path>
              <a:moveTo>
                <a:pt x="0" y="1829482"/>
              </a:moveTo>
              <a:lnTo>
                <a:pt x="192022" y="1829482"/>
              </a:lnTo>
              <a:lnTo>
                <a:pt x="192022" y="0"/>
              </a:lnTo>
              <a:lnTo>
                <a:pt x="384044" y="0"/>
              </a:lnTo>
            </a:path>
          </a:pathLst>
        </a:custGeom>
        <a:noFill/>
        <a:ln w="158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ru-RU" sz="600" kern="1200"/>
        </a:p>
      </dsp:txBody>
      <dsp:txXfrm>
        <a:off x="2680640" y="1899274"/>
        <a:ext cx="93467" cy="93467"/>
      </dsp:txXfrm>
    </dsp:sp>
    <dsp:sp modelId="{1142CD3E-55C7-4F5D-A745-D696381DA6B6}">
      <dsp:nvSpPr>
        <dsp:cNvPr id="0" name=""/>
        <dsp:cNvSpPr/>
      </dsp:nvSpPr>
      <dsp:spPr>
        <a:xfrm>
          <a:off x="2535352" y="299474"/>
          <a:ext cx="384044" cy="2561275"/>
        </a:xfrm>
        <a:custGeom>
          <a:avLst/>
          <a:gdLst/>
          <a:ahLst/>
          <a:cxnLst/>
          <a:rect l="0" t="0" r="0" b="0"/>
          <a:pathLst>
            <a:path>
              <a:moveTo>
                <a:pt x="0" y="2561275"/>
              </a:moveTo>
              <a:lnTo>
                <a:pt x="192022" y="2561275"/>
              </a:lnTo>
              <a:lnTo>
                <a:pt x="192022" y="0"/>
              </a:lnTo>
              <a:lnTo>
                <a:pt x="384044" y="0"/>
              </a:lnTo>
            </a:path>
          </a:pathLst>
        </a:custGeom>
        <a:noFill/>
        <a:ln w="158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400050">
            <a:lnSpc>
              <a:spcPct val="90000"/>
            </a:lnSpc>
            <a:spcBef>
              <a:spcPct val="0"/>
            </a:spcBef>
            <a:spcAft>
              <a:spcPct val="35000"/>
            </a:spcAft>
          </a:pPr>
          <a:endParaRPr lang="ru-RU" sz="900" kern="1200"/>
        </a:p>
      </dsp:txBody>
      <dsp:txXfrm>
        <a:off x="2662627" y="1515364"/>
        <a:ext cx="129495" cy="129495"/>
      </dsp:txXfrm>
    </dsp:sp>
    <dsp:sp modelId="{0CE2039F-AC05-48CB-B1F2-94098A859863}">
      <dsp:nvSpPr>
        <dsp:cNvPr id="0" name=""/>
        <dsp:cNvSpPr/>
      </dsp:nvSpPr>
      <dsp:spPr>
        <a:xfrm rot="5400000" flipV="1">
          <a:off x="-279315" y="2256589"/>
          <a:ext cx="4421015" cy="1208319"/>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kk-KZ" sz="1600" kern="1200" dirty="0" smtClean="0">
              <a:latin typeface="Times New Roman" pitchFamily="18" charset="0"/>
              <a:cs typeface="Times New Roman" pitchFamily="18" charset="0"/>
            </a:rPr>
            <a:t>Дидактика ғылым ретінде мына мәселелерді қарастырады:</a:t>
          </a:r>
          <a:endParaRPr lang="ru-RU" sz="1600" kern="1200" dirty="0">
            <a:latin typeface="Times New Roman" pitchFamily="18" charset="0"/>
            <a:cs typeface="Times New Roman" pitchFamily="18" charset="0"/>
          </a:endParaRPr>
        </a:p>
      </dsp:txBody>
      <dsp:txXfrm rot="10800000">
        <a:off x="-279315" y="2256589"/>
        <a:ext cx="4421015" cy="1208319"/>
      </dsp:txXfrm>
    </dsp:sp>
    <dsp:sp modelId="{B54D9865-C0A0-47B2-91B2-FE0C025E0CD3}">
      <dsp:nvSpPr>
        <dsp:cNvPr id="0" name=""/>
        <dsp:cNvSpPr/>
      </dsp:nvSpPr>
      <dsp:spPr>
        <a:xfrm>
          <a:off x="2919397" y="6756"/>
          <a:ext cx="4206559" cy="585434"/>
        </a:xfrm>
        <a:prstGeom prst="rect">
          <a:avLst/>
        </a:prstGeom>
        <a:solidFill>
          <a:schemeClr val="lt1"/>
        </a:solidFill>
        <a:ln w="15875" cap="flat" cmpd="sng" algn="ctr">
          <a:solidFill>
            <a:schemeClr val="accent1">
              <a:shade val="75000"/>
              <a:lumMod val="80000"/>
            </a:schemeClr>
          </a:solidFill>
          <a:prstDash val="solid"/>
        </a:ln>
        <a:effectLst/>
      </dsp:spPr>
      <dsp:style>
        <a:lnRef idx="2">
          <a:schemeClr val="accent1"/>
        </a:lnRef>
        <a:fillRef idx="1">
          <a:schemeClr val="lt1"/>
        </a:fillRef>
        <a:effectRef idx="0">
          <a:schemeClr val="accent1"/>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kk-KZ" sz="1600" i="1" kern="1200" dirty="0" smtClean="0">
              <a:latin typeface="Times New Roman" pitchFamily="18" charset="0"/>
              <a:cs typeface="Times New Roman" pitchFamily="18" charset="0"/>
            </a:rPr>
            <a:t>Не үшін оқытамыз (оқыту мен білім берудің мақсаты)?</a:t>
          </a:r>
          <a:endParaRPr lang="ru-RU" sz="1600" kern="1200" dirty="0">
            <a:latin typeface="Times New Roman" pitchFamily="18" charset="0"/>
            <a:cs typeface="Times New Roman" pitchFamily="18" charset="0"/>
          </a:endParaRPr>
        </a:p>
      </dsp:txBody>
      <dsp:txXfrm>
        <a:off x="2919397" y="6756"/>
        <a:ext cx="4206559" cy="585434"/>
      </dsp:txXfrm>
    </dsp:sp>
    <dsp:sp modelId="{2F0471EE-9150-485D-B0B4-E76A58944E9F}">
      <dsp:nvSpPr>
        <dsp:cNvPr id="0" name=""/>
        <dsp:cNvSpPr/>
      </dsp:nvSpPr>
      <dsp:spPr>
        <a:xfrm>
          <a:off x="2919397" y="738549"/>
          <a:ext cx="4118728" cy="585434"/>
        </a:xfrm>
        <a:prstGeom prst="rect">
          <a:avLst/>
        </a:prstGeom>
        <a:solidFill>
          <a:schemeClr val="lt1"/>
        </a:solidFill>
        <a:ln w="15875" cap="flat" cmpd="sng" algn="ctr">
          <a:solidFill>
            <a:schemeClr val="accent1">
              <a:shade val="75000"/>
              <a:lumMod val="80000"/>
            </a:schemeClr>
          </a:solidFill>
          <a:prstDash val="solid"/>
        </a:ln>
        <a:effectLst/>
      </dsp:spPr>
      <dsp:style>
        <a:lnRef idx="2">
          <a:schemeClr val="accent1"/>
        </a:lnRef>
        <a:fillRef idx="1">
          <a:schemeClr val="lt1"/>
        </a:fillRef>
        <a:effectRef idx="0">
          <a:schemeClr val="accent1"/>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kk-KZ" sz="1600" i="1" kern="1200" dirty="0" smtClean="0">
              <a:latin typeface="Times New Roman" pitchFamily="18" charset="0"/>
              <a:cs typeface="Times New Roman" pitchFamily="18" charset="0"/>
            </a:rPr>
            <a:t>Кімді оқытамыз (оқыту субьектілері)?</a:t>
          </a:r>
          <a:endParaRPr lang="ru-RU" sz="1600" kern="1200" dirty="0">
            <a:latin typeface="Times New Roman" pitchFamily="18" charset="0"/>
            <a:cs typeface="Times New Roman" pitchFamily="18" charset="0"/>
          </a:endParaRPr>
        </a:p>
      </dsp:txBody>
      <dsp:txXfrm>
        <a:off x="2919397" y="738549"/>
        <a:ext cx="4118728" cy="585434"/>
      </dsp:txXfrm>
    </dsp:sp>
    <dsp:sp modelId="{E1A952A1-04C8-4ED2-878E-BF1C5780D6BB}">
      <dsp:nvSpPr>
        <dsp:cNvPr id="0" name=""/>
        <dsp:cNvSpPr/>
      </dsp:nvSpPr>
      <dsp:spPr>
        <a:xfrm>
          <a:off x="2919397" y="1470342"/>
          <a:ext cx="4103078" cy="585434"/>
        </a:xfrm>
        <a:prstGeom prst="rect">
          <a:avLst/>
        </a:prstGeom>
        <a:solidFill>
          <a:schemeClr val="lt1"/>
        </a:solidFill>
        <a:ln w="15875" cap="flat" cmpd="sng" algn="ctr">
          <a:solidFill>
            <a:schemeClr val="accent1">
              <a:shade val="75000"/>
              <a:lumMod val="80000"/>
            </a:schemeClr>
          </a:solidFill>
          <a:prstDash val="solid"/>
        </a:ln>
        <a:effectLst/>
      </dsp:spPr>
      <dsp:style>
        <a:lnRef idx="2">
          <a:schemeClr val="accent1"/>
        </a:lnRef>
        <a:fillRef idx="1">
          <a:schemeClr val="lt1"/>
        </a:fillRef>
        <a:effectRef idx="0">
          <a:schemeClr val="accent1"/>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kk-KZ" sz="1600" i="1" kern="1200" dirty="0" smtClean="0">
              <a:latin typeface="Times New Roman" pitchFamily="18" charset="0"/>
              <a:cs typeface="Times New Roman" pitchFamily="18" charset="0"/>
            </a:rPr>
            <a:t>Оқытудың қандай стратегиялары тиімді (оқыту принциптері)?</a:t>
          </a:r>
          <a:endParaRPr lang="ru-RU" sz="1600" kern="1200" dirty="0">
            <a:latin typeface="Times New Roman" pitchFamily="18" charset="0"/>
            <a:cs typeface="Times New Roman" pitchFamily="18" charset="0"/>
          </a:endParaRPr>
        </a:p>
      </dsp:txBody>
      <dsp:txXfrm>
        <a:off x="2919397" y="1470342"/>
        <a:ext cx="4103078" cy="585434"/>
      </dsp:txXfrm>
    </dsp:sp>
    <dsp:sp modelId="{45AC9474-AB0E-4F4F-9EDC-0E4945164B52}">
      <dsp:nvSpPr>
        <dsp:cNvPr id="0" name=""/>
        <dsp:cNvSpPr/>
      </dsp:nvSpPr>
      <dsp:spPr>
        <a:xfrm>
          <a:off x="2919397" y="2202135"/>
          <a:ext cx="4078365" cy="585434"/>
        </a:xfrm>
        <a:prstGeom prst="rect">
          <a:avLst/>
        </a:prstGeom>
        <a:solidFill>
          <a:schemeClr val="lt1"/>
        </a:solidFill>
        <a:ln w="15875" cap="flat" cmpd="sng" algn="ctr">
          <a:solidFill>
            <a:schemeClr val="accent1">
              <a:shade val="75000"/>
              <a:lumMod val="80000"/>
            </a:schemeClr>
          </a:solidFill>
          <a:prstDash val="solid"/>
        </a:ln>
        <a:effectLst/>
      </dsp:spPr>
      <dsp:style>
        <a:lnRef idx="2">
          <a:schemeClr val="accent1"/>
        </a:lnRef>
        <a:fillRef idx="1">
          <a:schemeClr val="lt1"/>
        </a:fillRef>
        <a:effectRef idx="0">
          <a:schemeClr val="accent1"/>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kk-KZ" sz="1600" i="1" kern="1200" dirty="0" smtClean="0">
              <a:latin typeface="Times New Roman" pitchFamily="18" charset="0"/>
              <a:cs typeface="Times New Roman" pitchFamily="18" charset="0"/>
            </a:rPr>
            <a:t>Неге оқытамыз (білім беру, оқыту мазмұны)?</a:t>
          </a:r>
          <a:endParaRPr lang="ru-RU" sz="1600" kern="1200" dirty="0">
            <a:latin typeface="Times New Roman" pitchFamily="18" charset="0"/>
            <a:cs typeface="Times New Roman" pitchFamily="18" charset="0"/>
          </a:endParaRPr>
        </a:p>
      </dsp:txBody>
      <dsp:txXfrm>
        <a:off x="2919397" y="2202135"/>
        <a:ext cx="4078365" cy="585434"/>
      </dsp:txXfrm>
    </dsp:sp>
    <dsp:sp modelId="{91B120E2-2CC4-4B1D-AFAE-E4F769F4FF28}">
      <dsp:nvSpPr>
        <dsp:cNvPr id="0" name=""/>
        <dsp:cNvSpPr/>
      </dsp:nvSpPr>
      <dsp:spPr>
        <a:xfrm>
          <a:off x="2919397" y="2933928"/>
          <a:ext cx="4118747" cy="585434"/>
        </a:xfrm>
        <a:prstGeom prst="rect">
          <a:avLst/>
        </a:prstGeom>
        <a:solidFill>
          <a:schemeClr val="lt1"/>
        </a:solidFill>
        <a:ln w="15875" cap="flat" cmpd="sng" algn="ctr">
          <a:solidFill>
            <a:schemeClr val="accent1">
              <a:shade val="75000"/>
              <a:lumMod val="80000"/>
            </a:schemeClr>
          </a:solidFill>
          <a:prstDash val="solid"/>
        </a:ln>
        <a:effectLst/>
      </dsp:spPr>
      <dsp:style>
        <a:lnRef idx="2">
          <a:schemeClr val="accent1"/>
        </a:lnRef>
        <a:fillRef idx="1">
          <a:schemeClr val="lt1"/>
        </a:fillRef>
        <a:effectRef idx="0">
          <a:schemeClr val="accent1"/>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kk-KZ" sz="1600" i="1" kern="1200" dirty="0" smtClean="0">
              <a:latin typeface="Times New Roman" pitchFamily="18" charset="0"/>
              <a:cs typeface="Times New Roman" pitchFamily="18" charset="0"/>
            </a:rPr>
            <a:t>Оқытуды қалай ұйымдастырамыз (оқытуды ұйымдастыру формасы)?</a:t>
          </a:r>
          <a:endParaRPr lang="ru-RU" sz="1600" kern="1200" dirty="0">
            <a:latin typeface="Times New Roman" pitchFamily="18" charset="0"/>
            <a:cs typeface="Times New Roman" pitchFamily="18" charset="0"/>
          </a:endParaRPr>
        </a:p>
      </dsp:txBody>
      <dsp:txXfrm>
        <a:off x="2919397" y="2933928"/>
        <a:ext cx="4118747" cy="585434"/>
      </dsp:txXfrm>
    </dsp:sp>
    <dsp:sp modelId="{0598E54E-2657-4D41-BA61-0F2DD9BB0EE1}">
      <dsp:nvSpPr>
        <dsp:cNvPr id="0" name=""/>
        <dsp:cNvSpPr/>
      </dsp:nvSpPr>
      <dsp:spPr>
        <a:xfrm>
          <a:off x="2919397" y="3665721"/>
          <a:ext cx="3974865" cy="585434"/>
        </a:xfrm>
        <a:prstGeom prst="rect">
          <a:avLst/>
        </a:prstGeom>
        <a:solidFill>
          <a:schemeClr val="lt1"/>
        </a:solidFill>
        <a:ln w="15875" cap="flat" cmpd="sng" algn="ctr">
          <a:solidFill>
            <a:schemeClr val="accent1">
              <a:shade val="75000"/>
              <a:lumMod val="80000"/>
            </a:schemeClr>
          </a:solidFill>
          <a:prstDash val="solid"/>
        </a:ln>
        <a:effectLst/>
      </dsp:spPr>
      <dsp:style>
        <a:lnRef idx="2">
          <a:schemeClr val="accent1"/>
        </a:lnRef>
        <a:fillRef idx="1">
          <a:schemeClr val="lt1"/>
        </a:fillRef>
        <a:effectRef idx="0">
          <a:schemeClr val="accent1"/>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kk-KZ" sz="1600" i="1" kern="1200" dirty="0" smtClean="0">
              <a:latin typeface="Times New Roman" pitchFamily="18" charset="0"/>
              <a:cs typeface="Times New Roman" pitchFamily="18" charset="0"/>
            </a:rPr>
            <a:t>Оқытуға қандай құралдар қажет (оқулықтар, оқу құралдары, компьютерлік бағдарламалар, т.б.)?</a:t>
          </a:r>
          <a:endParaRPr lang="ru-RU" sz="1600" kern="1200" dirty="0">
            <a:latin typeface="Times New Roman" pitchFamily="18" charset="0"/>
            <a:cs typeface="Times New Roman" pitchFamily="18" charset="0"/>
          </a:endParaRPr>
        </a:p>
      </dsp:txBody>
      <dsp:txXfrm>
        <a:off x="2919397" y="3665721"/>
        <a:ext cx="3974865" cy="585434"/>
      </dsp:txXfrm>
    </dsp:sp>
    <dsp:sp modelId="{C2D3197D-63F6-444C-9208-773026B5F064}">
      <dsp:nvSpPr>
        <dsp:cNvPr id="0" name=""/>
        <dsp:cNvSpPr/>
      </dsp:nvSpPr>
      <dsp:spPr>
        <a:xfrm>
          <a:off x="2919397" y="4397514"/>
          <a:ext cx="3959196" cy="585434"/>
        </a:xfrm>
        <a:prstGeom prst="rect">
          <a:avLst/>
        </a:prstGeom>
        <a:solidFill>
          <a:schemeClr val="lt1"/>
        </a:solidFill>
        <a:ln w="15875" cap="flat" cmpd="sng" algn="ctr">
          <a:solidFill>
            <a:schemeClr val="accent1">
              <a:shade val="75000"/>
              <a:lumMod val="80000"/>
            </a:schemeClr>
          </a:solidFill>
          <a:prstDash val="solid"/>
        </a:ln>
        <a:effectLst/>
      </dsp:spPr>
      <dsp:style>
        <a:lnRef idx="2">
          <a:schemeClr val="accent1"/>
        </a:lnRef>
        <a:fillRef idx="1">
          <a:schemeClr val="lt1"/>
        </a:fillRef>
        <a:effectRef idx="0">
          <a:schemeClr val="accent1"/>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kk-KZ" sz="1600" i="1" kern="1200" dirty="0" smtClean="0">
              <a:latin typeface="Times New Roman" pitchFamily="18" charset="0"/>
              <a:cs typeface="Times New Roman" pitchFamily="18" charset="0"/>
            </a:rPr>
            <a:t>Оқыту нәтижесінде неге қол жеткіземіз (оқыту нәтижесін сипаттайтын көрсеткіштер мен нәтижелер)?</a:t>
          </a:r>
          <a:endParaRPr lang="ru-RU" sz="1600" kern="1200" dirty="0">
            <a:latin typeface="Times New Roman" pitchFamily="18" charset="0"/>
            <a:cs typeface="Times New Roman" pitchFamily="18" charset="0"/>
          </a:endParaRPr>
        </a:p>
      </dsp:txBody>
      <dsp:txXfrm>
        <a:off x="2919397" y="4397514"/>
        <a:ext cx="3959196" cy="585434"/>
      </dsp:txXfrm>
    </dsp:sp>
    <dsp:sp modelId="{9E03B0A4-3D6A-4865-BA48-8BFBB2D97B37}">
      <dsp:nvSpPr>
        <dsp:cNvPr id="0" name=""/>
        <dsp:cNvSpPr/>
      </dsp:nvSpPr>
      <dsp:spPr>
        <a:xfrm>
          <a:off x="2919397" y="5129307"/>
          <a:ext cx="3959196" cy="585434"/>
        </a:xfrm>
        <a:prstGeom prst="rect">
          <a:avLst/>
        </a:prstGeom>
        <a:solidFill>
          <a:schemeClr val="lt1"/>
        </a:solidFill>
        <a:ln w="15875" cap="flat" cmpd="sng" algn="ctr">
          <a:solidFill>
            <a:schemeClr val="accent1">
              <a:shade val="75000"/>
              <a:lumMod val="80000"/>
            </a:schemeClr>
          </a:solidFill>
          <a:prstDash val="solid"/>
        </a:ln>
        <a:effectLst/>
      </dsp:spPr>
      <dsp:style>
        <a:lnRef idx="2">
          <a:schemeClr val="accent1"/>
        </a:lnRef>
        <a:fillRef idx="1">
          <a:schemeClr val="lt1"/>
        </a:fillRef>
        <a:effectRef idx="0">
          <a:schemeClr val="accent1"/>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kk-KZ" sz="1600" i="1" kern="1200" dirty="0" smtClean="0">
              <a:latin typeface="Times New Roman" pitchFamily="18" charset="0"/>
              <a:cs typeface="Times New Roman" pitchFamily="18" charset="0"/>
            </a:rPr>
            <a:t>Оқыту нәтижелерін қалай бақылауға және бағалауға болады(оқыту нәтижелерін бақылау, бағалау әдістері)?</a:t>
          </a:r>
          <a:endParaRPr lang="ru-RU" sz="1600" kern="1200" dirty="0">
            <a:latin typeface="Times New Roman" pitchFamily="18" charset="0"/>
            <a:cs typeface="Times New Roman" pitchFamily="18" charset="0"/>
          </a:endParaRPr>
        </a:p>
      </dsp:txBody>
      <dsp:txXfrm>
        <a:off x="2919397" y="5129307"/>
        <a:ext cx="3959196" cy="58543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E4B813E-DE27-4D55-B1EF-1A6C4D6E9B36}">
      <dsp:nvSpPr>
        <dsp:cNvPr id="0" name=""/>
        <dsp:cNvSpPr/>
      </dsp:nvSpPr>
      <dsp:spPr>
        <a:xfrm rot="5400000">
          <a:off x="-240427" y="242251"/>
          <a:ext cx="1602850" cy="1121995"/>
        </a:xfrm>
        <a:prstGeom prst="chevron">
          <a:avLst/>
        </a:prstGeom>
        <a:gradFill rotWithShape="1">
          <a:gsLst>
            <a:gs pos="0">
              <a:schemeClr val="accent1">
                <a:tint val="0"/>
              </a:schemeClr>
            </a:gs>
            <a:gs pos="44000">
              <a:schemeClr val="accent1">
                <a:tint val="60000"/>
                <a:satMod val="120000"/>
              </a:schemeClr>
            </a:gs>
            <a:gs pos="100000">
              <a:schemeClr val="accent1">
                <a:tint val="90000"/>
                <a:alpha val="100000"/>
                <a:lumMod val="90000"/>
              </a:schemeClr>
            </a:gs>
          </a:gsLst>
          <a:lin ang="5400000" scaled="0"/>
        </a:gradFill>
        <a:ln w="9525" cap="flat" cmpd="sng" algn="ctr">
          <a:solidFill>
            <a:schemeClr val="accent1"/>
          </a:solidFill>
          <a:prstDash val="solid"/>
        </a:ln>
        <a:effectLst/>
      </dsp:spPr>
      <dsp:style>
        <a:lnRef idx="1">
          <a:schemeClr val="accent1"/>
        </a:lnRef>
        <a:fillRef idx="2">
          <a:schemeClr val="accent1"/>
        </a:fillRef>
        <a:effectRef idx="1">
          <a:schemeClr val="accent1"/>
        </a:effectRef>
        <a:fontRef idx="minor">
          <a:schemeClr val="dk1"/>
        </a:fontRef>
      </dsp:style>
      <dsp:txBody>
        <a:bodyPr spcFirstLastPara="0" vert="horz" wrap="square" lIns="6985" tIns="6985" rIns="6985" bIns="6985" numCol="1" spcCol="1270" anchor="ctr" anchorCtr="0">
          <a:noAutofit/>
        </a:bodyPr>
        <a:lstStyle/>
        <a:p>
          <a:pPr lvl="0" algn="just" defTabSz="488950">
            <a:lnSpc>
              <a:spcPct val="90000"/>
            </a:lnSpc>
            <a:spcBef>
              <a:spcPct val="0"/>
            </a:spcBef>
            <a:spcAft>
              <a:spcPct val="35000"/>
            </a:spcAft>
          </a:pPr>
          <a:r>
            <a:rPr lang="kk-KZ" sz="1100" b="1" i="1" kern="1200" dirty="0" smtClean="0">
              <a:latin typeface="Times New Roman" pitchFamily="18" charset="0"/>
              <a:cs typeface="Times New Roman" pitchFamily="18" charset="0"/>
            </a:rPr>
            <a:t>Дидактикалық материализм (энциклопедизм) </a:t>
          </a:r>
          <a:endParaRPr lang="ru-RU" sz="1100" kern="1200" dirty="0">
            <a:latin typeface="Times New Roman" pitchFamily="18" charset="0"/>
            <a:cs typeface="Times New Roman" pitchFamily="18" charset="0"/>
          </a:endParaRPr>
        </a:p>
      </dsp:txBody>
      <dsp:txXfrm rot="-5400000">
        <a:off x="1" y="562822"/>
        <a:ext cx="1121995" cy="480855"/>
      </dsp:txXfrm>
    </dsp:sp>
    <dsp:sp modelId="{130CC56C-20F9-459E-958C-ED4A8A3BE874}">
      <dsp:nvSpPr>
        <dsp:cNvPr id="0" name=""/>
        <dsp:cNvSpPr/>
      </dsp:nvSpPr>
      <dsp:spPr>
        <a:xfrm rot="5400000">
          <a:off x="3964507" y="-2840688"/>
          <a:ext cx="1041852" cy="6726876"/>
        </a:xfrm>
        <a:prstGeom prst="round2SameRect">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9568" tIns="8890" rIns="8890" bIns="8890" numCol="1" spcCol="1270" anchor="ctr" anchorCtr="0">
          <a:noAutofit/>
        </a:bodyPr>
        <a:lstStyle/>
        <a:p>
          <a:pPr marL="114300" lvl="1" indent="-114300" algn="just" defTabSz="622300">
            <a:lnSpc>
              <a:spcPct val="90000"/>
            </a:lnSpc>
            <a:spcBef>
              <a:spcPct val="0"/>
            </a:spcBef>
            <a:spcAft>
              <a:spcPct val="15000"/>
            </a:spcAft>
            <a:buChar char="••"/>
          </a:pPr>
          <a:r>
            <a:rPr lang="kk-KZ" sz="1400" b="1" i="1" kern="1200" dirty="0" smtClean="0">
              <a:latin typeface="Times New Roman" pitchFamily="18" charset="0"/>
              <a:cs typeface="Times New Roman" pitchFamily="18" charset="0"/>
            </a:rPr>
            <a:t>Я.А.Коменский, Г.Спенсер, Б.С.Блум –</a:t>
          </a:r>
          <a:r>
            <a:rPr lang="kk-KZ" sz="1400" kern="1200" dirty="0" smtClean="0">
              <a:latin typeface="Times New Roman" pitchFamily="18" charset="0"/>
              <a:cs typeface="Times New Roman" pitchFamily="18" charset="0"/>
            </a:rPr>
            <a:t>олар білім берудің негізғі мақсаты – оқушыларға түрлі ғылым салаларынан кең көлемді неғұрлым көбірек жеткізу деп санады.</a:t>
          </a:r>
          <a:endParaRPr lang="ru-RU" sz="1400" kern="1200" dirty="0">
            <a:latin typeface="Times New Roman" pitchFamily="18" charset="0"/>
            <a:cs typeface="Times New Roman" pitchFamily="18" charset="0"/>
          </a:endParaRPr>
        </a:p>
      </dsp:txBody>
      <dsp:txXfrm rot="-5400000">
        <a:off x="1121996" y="52682"/>
        <a:ext cx="6676017" cy="940134"/>
      </dsp:txXfrm>
    </dsp:sp>
    <dsp:sp modelId="{3415E088-F775-46CB-BBF0-B403B274AC47}">
      <dsp:nvSpPr>
        <dsp:cNvPr id="0" name=""/>
        <dsp:cNvSpPr/>
      </dsp:nvSpPr>
      <dsp:spPr>
        <a:xfrm rot="5400000">
          <a:off x="-240427" y="1651022"/>
          <a:ext cx="1602850" cy="1121995"/>
        </a:xfrm>
        <a:prstGeom prst="chevron">
          <a:avLst/>
        </a:prstGeom>
        <a:gradFill rotWithShape="1">
          <a:gsLst>
            <a:gs pos="0">
              <a:schemeClr val="dk1">
                <a:tint val="0"/>
              </a:schemeClr>
            </a:gs>
            <a:gs pos="44000">
              <a:schemeClr val="dk1">
                <a:tint val="60000"/>
                <a:satMod val="120000"/>
              </a:schemeClr>
            </a:gs>
            <a:gs pos="100000">
              <a:schemeClr val="dk1">
                <a:tint val="90000"/>
                <a:alpha val="100000"/>
                <a:lumMod val="90000"/>
              </a:schemeClr>
            </a:gs>
          </a:gsLst>
          <a:lin ang="5400000" scaled="0"/>
        </a:gradFill>
        <a:ln w="9525" cap="flat" cmpd="sng" algn="ctr">
          <a:solidFill>
            <a:schemeClr val="dk1"/>
          </a:solidFill>
          <a:prstDash val="solid"/>
        </a:ln>
        <a:effectLst/>
      </dsp:spPr>
      <dsp:style>
        <a:lnRef idx="1">
          <a:schemeClr val="dk1"/>
        </a:lnRef>
        <a:fillRef idx="2">
          <a:schemeClr val="dk1"/>
        </a:fillRef>
        <a:effectRef idx="1">
          <a:schemeClr val="dk1"/>
        </a:effectRef>
        <a:fontRef idx="minor">
          <a:schemeClr val="dk1"/>
        </a:fontRef>
      </dsp:style>
      <dsp:txBody>
        <a:bodyPr spcFirstLastPara="0" vert="horz" wrap="square" lIns="6985" tIns="6985" rIns="6985" bIns="6985" numCol="1" spcCol="1270" anchor="ctr" anchorCtr="0">
          <a:noAutofit/>
        </a:bodyPr>
        <a:lstStyle/>
        <a:p>
          <a:pPr lvl="0" algn="just" defTabSz="488950">
            <a:lnSpc>
              <a:spcPct val="90000"/>
            </a:lnSpc>
            <a:spcBef>
              <a:spcPct val="0"/>
            </a:spcBef>
            <a:spcAft>
              <a:spcPct val="35000"/>
            </a:spcAft>
          </a:pPr>
          <a:r>
            <a:rPr lang="kk-KZ" sz="1100" b="1" i="1" kern="1200" dirty="0" smtClean="0">
              <a:latin typeface="Times New Roman" pitchFamily="18" charset="0"/>
              <a:cs typeface="Times New Roman" pitchFamily="18" charset="0"/>
            </a:rPr>
            <a:t>Дидактикалық формализм</a:t>
          </a:r>
          <a:endParaRPr lang="ru-RU" sz="1100" kern="1200" dirty="0">
            <a:latin typeface="Times New Roman" pitchFamily="18" charset="0"/>
            <a:cs typeface="Times New Roman" pitchFamily="18" charset="0"/>
          </a:endParaRPr>
        </a:p>
      </dsp:txBody>
      <dsp:txXfrm rot="-5400000">
        <a:off x="1" y="1971593"/>
        <a:ext cx="1121995" cy="480855"/>
      </dsp:txXfrm>
    </dsp:sp>
    <dsp:sp modelId="{56AFB6C8-1193-4FBD-B316-9AFD279DB072}">
      <dsp:nvSpPr>
        <dsp:cNvPr id="0" name=""/>
        <dsp:cNvSpPr/>
      </dsp:nvSpPr>
      <dsp:spPr>
        <a:xfrm rot="5400000">
          <a:off x="3964507" y="-1431917"/>
          <a:ext cx="1041852" cy="6726876"/>
        </a:xfrm>
        <a:prstGeom prst="round2SameRect">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9568" tIns="8890" rIns="8890" bIns="8890" numCol="1" spcCol="1270" anchor="ctr" anchorCtr="0">
          <a:noAutofit/>
        </a:bodyPr>
        <a:lstStyle/>
        <a:p>
          <a:pPr marL="114300" lvl="1" indent="-114300" algn="just" defTabSz="622300">
            <a:lnSpc>
              <a:spcPct val="90000"/>
            </a:lnSpc>
            <a:spcBef>
              <a:spcPct val="0"/>
            </a:spcBef>
            <a:spcAft>
              <a:spcPct val="15000"/>
            </a:spcAft>
            <a:buChar char="••"/>
          </a:pPr>
          <a:r>
            <a:rPr lang="kk-KZ" sz="1400" b="1" i="1" kern="1200" dirty="0" smtClean="0">
              <a:latin typeface="Times New Roman" pitchFamily="18" charset="0"/>
              <a:cs typeface="Times New Roman" pitchFamily="18" charset="0"/>
            </a:rPr>
            <a:t>И.Г.Песталоцци, И.Ф. Гербарт, Ф.А.В. Дистервег</a:t>
          </a:r>
          <a:r>
            <a:rPr lang="kk-KZ" sz="1400" b="1" kern="1200" dirty="0" smtClean="0">
              <a:latin typeface="Times New Roman" pitchFamily="18" charset="0"/>
              <a:cs typeface="Times New Roman" pitchFamily="18" charset="0"/>
            </a:rPr>
            <a:t>  - </a:t>
          </a:r>
          <a:r>
            <a:rPr lang="kk-KZ" sz="1400" kern="1200" dirty="0" smtClean="0">
              <a:latin typeface="Times New Roman" pitchFamily="18" charset="0"/>
              <a:cs typeface="Times New Roman" pitchFamily="18" charset="0"/>
            </a:rPr>
            <a:t>формализм (франц.formalismе, лат. formalis – форма, пішінге қатысты) – шығарманың пішініне артық мән бергенсіп, мазмұнды мансұқ ететін ағым</a:t>
          </a:r>
          <a:endParaRPr lang="ru-RU" sz="1400" kern="1200" dirty="0">
            <a:latin typeface="Times New Roman" pitchFamily="18" charset="0"/>
            <a:cs typeface="Times New Roman" pitchFamily="18" charset="0"/>
          </a:endParaRPr>
        </a:p>
      </dsp:txBody>
      <dsp:txXfrm rot="-5400000">
        <a:off x="1121996" y="1461453"/>
        <a:ext cx="6676017" cy="940134"/>
      </dsp:txXfrm>
    </dsp:sp>
    <dsp:sp modelId="{48760849-63A7-497E-9F80-CC5D7DA06938}">
      <dsp:nvSpPr>
        <dsp:cNvPr id="0" name=""/>
        <dsp:cNvSpPr/>
      </dsp:nvSpPr>
      <dsp:spPr>
        <a:xfrm rot="5400000">
          <a:off x="-240427" y="3059793"/>
          <a:ext cx="1602850" cy="1121995"/>
        </a:xfrm>
        <a:prstGeom prst="chevron">
          <a:avLst/>
        </a:prstGeom>
        <a:gradFill rotWithShape="1">
          <a:gsLst>
            <a:gs pos="0">
              <a:schemeClr val="accent1">
                <a:tint val="0"/>
              </a:schemeClr>
            </a:gs>
            <a:gs pos="44000">
              <a:schemeClr val="accent1">
                <a:tint val="60000"/>
                <a:satMod val="120000"/>
              </a:schemeClr>
            </a:gs>
            <a:gs pos="100000">
              <a:schemeClr val="accent1">
                <a:tint val="90000"/>
                <a:alpha val="100000"/>
                <a:lumMod val="90000"/>
              </a:schemeClr>
            </a:gs>
          </a:gsLst>
          <a:lin ang="5400000" scaled="0"/>
        </a:gradFill>
        <a:ln w="9525" cap="flat" cmpd="sng" algn="ctr">
          <a:solidFill>
            <a:schemeClr val="accent1"/>
          </a:solidFill>
          <a:prstDash val="solid"/>
        </a:ln>
        <a:effectLst/>
      </dsp:spPr>
      <dsp:style>
        <a:lnRef idx="1">
          <a:schemeClr val="accent1"/>
        </a:lnRef>
        <a:fillRef idx="2">
          <a:schemeClr val="accent1"/>
        </a:fillRef>
        <a:effectRef idx="1">
          <a:schemeClr val="accent1"/>
        </a:effectRef>
        <a:fontRef idx="minor">
          <a:schemeClr val="dk1"/>
        </a:fontRef>
      </dsp:style>
      <dsp:txBody>
        <a:bodyPr spcFirstLastPara="0" vert="horz" wrap="square" lIns="6985" tIns="6985" rIns="6985" bIns="6985" numCol="1" spcCol="1270" anchor="ctr" anchorCtr="0">
          <a:noAutofit/>
        </a:bodyPr>
        <a:lstStyle/>
        <a:p>
          <a:pPr lvl="0" algn="just" defTabSz="488950">
            <a:lnSpc>
              <a:spcPct val="90000"/>
            </a:lnSpc>
            <a:spcBef>
              <a:spcPct val="0"/>
            </a:spcBef>
            <a:spcAft>
              <a:spcPct val="35000"/>
            </a:spcAft>
          </a:pPr>
          <a:r>
            <a:rPr lang="kk-KZ" sz="1100" b="1" i="1" kern="1200" dirty="0" smtClean="0">
              <a:latin typeface="Times New Roman" pitchFamily="18" charset="0"/>
              <a:cs typeface="Times New Roman" pitchFamily="18" charset="0"/>
            </a:rPr>
            <a:t>Дидактикалық утилитаризм</a:t>
          </a:r>
          <a:endParaRPr lang="ru-RU" sz="1100" kern="1200" dirty="0">
            <a:latin typeface="Times New Roman" pitchFamily="18" charset="0"/>
            <a:cs typeface="Times New Roman" pitchFamily="18" charset="0"/>
          </a:endParaRPr>
        </a:p>
      </dsp:txBody>
      <dsp:txXfrm rot="-5400000">
        <a:off x="1" y="3380364"/>
        <a:ext cx="1121995" cy="480855"/>
      </dsp:txXfrm>
    </dsp:sp>
    <dsp:sp modelId="{16641747-B9B8-4096-98C1-882E9E2C2107}">
      <dsp:nvSpPr>
        <dsp:cNvPr id="0" name=""/>
        <dsp:cNvSpPr/>
      </dsp:nvSpPr>
      <dsp:spPr>
        <a:xfrm rot="5400000">
          <a:off x="3964507" y="-23146"/>
          <a:ext cx="1041852" cy="6726876"/>
        </a:xfrm>
        <a:prstGeom prst="round2SameRect">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9568" tIns="8890" rIns="8890" bIns="8890" numCol="1" spcCol="1270" anchor="ctr" anchorCtr="0">
          <a:noAutofit/>
        </a:bodyPr>
        <a:lstStyle/>
        <a:p>
          <a:pPr marL="114300" lvl="1" indent="-114300" algn="just" defTabSz="622300">
            <a:lnSpc>
              <a:spcPct val="90000"/>
            </a:lnSpc>
            <a:spcBef>
              <a:spcPct val="0"/>
            </a:spcBef>
            <a:spcAft>
              <a:spcPct val="15000"/>
            </a:spcAft>
            <a:buChar char="••"/>
          </a:pPr>
          <a:r>
            <a:rPr lang="kk-KZ" sz="1400" kern="1200" dirty="0" smtClean="0">
              <a:latin typeface="Times New Roman" pitchFamily="18" charset="0"/>
              <a:cs typeface="Times New Roman" pitchFamily="18" charset="0"/>
            </a:rPr>
            <a:t>Дидактикалық утилитаризмнің көрнекті өкілі американдық философ әрі педагог Дж. Дьюи ұсынды. Оның ойынша философия мен білім беру парапар, білім беру арқылы білім мен құндылықтар бірігіп, адамның дүниеге өзіндік көзқарасын қалыптастырады деп түсіндірді. </a:t>
          </a:r>
          <a:endParaRPr lang="ru-RU" sz="1400" kern="1200" dirty="0">
            <a:latin typeface="Times New Roman" pitchFamily="18" charset="0"/>
            <a:cs typeface="Times New Roman" pitchFamily="18" charset="0"/>
          </a:endParaRPr>
        </a:p>
      </dsp:txBody>
      <dsp:txXfrm rot="-5400000">
        <a:off x="1121996" y="2870225"/>
        <a:ext cx="6676017" cy="940134"/>
      </dsp:txXfrm>
    </dsp:sp>
  </dsp:spTree>
</dsp:drawing>
</file>

<file path=ppt/diagrams/layout1.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087EC18-619B-464F-8DD0-20EF63028102}" type="datetimeFigureOut">
              <a:rPr lang="ru-RU" smtClean="0"/>
              <a:t>09.09.2018</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51FBAB1-27F6-4DF0-A34E-8EBEE9E5A3D3}" type="slidenum">
              <a:rPr lang="ru-RU" smtClean="0"/>
              <a:t>‹#›</a:t>
            </a:fld>
            <a:endParaRPr lang="ru-RU"/>
          </a:p>
        </p:txBody>
      </p:sp>
    </p:spTree>
    <p:extLst>
      <p:ext uri="{BB962C8B-B14F-4D97-AF65-F5344CB8AC3E}">
        <p14:creationId xmlns:p14="http://schemas.microsoft.com/office/powerpoint/2010/main" val="6811997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051FBAB1-27F6-4DF0-A34E-8EBEE9E5A3D3}" type="slidenum">
              <a:rPr lang="ru-RU" smtClean="0"/>
              <a:t>5</a:t>
            </a:fld>
            <a:endParaRPr lang="ru-RU"/>
          </a:p>
        </p:txBody>
      </p:sp>
    </p:spTree>
    <p:extLst>
      <p:ext uri="{BB962C8B-B14F-4D97-AF65-F5344CB8AC3E}">
        <p14:creationId xmlns:p14="http://schemas.microsoft.com/office/powerpoint/2010/main" val="93047911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16" name="Rounded Rectangle 15"/>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9"/>
          <p:cNvGrpSpPr>
            <a:grpSpLocks noChangeAspect="1"/>
          </p:cNvGrpSpPr>
          <p:nvPr/>
        </p:nvGrpSpPr>
        <p:grpSpPr bwMode="hidden">
          <a:xfrm>
            <a:off x="211665" y="5353963"/>
            <a:ext cx="8723376" cy="1331580"/>
            <a:chOff x="-3905250" y="4294188"/>
            <a:chExt cx="13011150" cy="1892300"/>
          </a:xfrm>
        </p:grpSpPr>
        <p:sp>
          <p:nvSpPr>
            <p:cNvPr id="11"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4"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5"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ctrTitle"/>
          </p:nvPr>
        </p:nvSpPr>
        <p:spPr>
          <a:xfrm>
            <a:off x="685800" y="1600200"/>
            <a:ext cx="7772400" cy="1780108"/>
          </a:xfrm>
        </p:spPr>
        <p:txBody>
          <a:bodyPr anchor="b">
            <a:normAutofit/>
          </a:bodyPr>
          <a:lstStyle>
            <a:lvl1pPr>
              <a:defRPr sz="4400">
                <a:solidFill>
                  <a:srgbClr val="FFFFFF"/>
                </a:solidFill>
              </a:defRPr>
            </a:lvl1pPr>
          </a:lstStyle>
          <a:p>
            <a:r>
              <a:rPr lang="ru-RU" smtClean="0"/>
              <a:t>Образец заголовка</a:t>
            </a:r>
            <a:endParaRPr lang="en-US" dirty="0"/>
          </a:p>
        </p:txBody>
      </p:sp>
      <p:sp>
        <p:nvSpPr>
          <p:cNvPr id="3" name="Subtitle 2"/>
          <p:cNvSpPr>
            <a:spLocks noGrp="1"/>
          </p:cNvSpPr>
          <p:nvPr>
            <p:ph type="subTitle" idx="1"/>
          </p:nvPr>
        </p:nvSpPr>
        <p:spPr>
          <a:xfrm>
            <a:off x="1371600" y="3556001"/>
            <a:ext cx="6400800" cy="1473200"/>
          </a:xfrm>
        </p:spPr>
        <p:txBody>
          <a:bodyPr>
            <a:normAutofit/>
          </a:bodyPr>
          <a:lstStyle>
            <a:lvl1pPr marL="0" indent="0" algn="ctr">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B4C71EC6-210F-42DE-9C53-41977AD35B3D}" type="datetimeFigureOut">
              <a:rPr lang="ru-RU" smtClean="0"/>
              <a:t>09.09.2018</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Vertical Text Placeholder 2"/>
          <p:cNvSpPr>
            <a:spLocks noGrp="1"/>
          </p:cNvSpPr>
          <p:nvPr>
            <p:ph type="body" orient="vert" idx="1"/>
          </p:nvPr>
        </p:nvSpPr>
        <p:spPr/>
        <p:txBody>
          <a:bodyPr vert="eaVert" anchor="ctr"/>
          <a:lstStyle>
            <a:lvl1pPr algn="l">
              <a:defRPr/>
            </a:lvl1pPr>
            <a:lvl2pPr algn="l">
              <a:defRPr/>
            </a:lvl2pPr>
            <a:lvl3pPr algn="l">
              <a:defRPr/>
            </a:lvl3pPr>
            <a:lvl4pPr algn="l">
              <a:defRPr/>
            </a:lvl4pPr>
            <a:lvl5pPr algn="l">
              <a:defRPr/>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B4C71EC6-210F-42DE-9C53-41977AD35B3D}" type="datetimeFigureOut">
              <a:rPr lang="ru-RU" smtClean="0"/>
              <a:t>09.09.2018</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21" name="Rounded Rectangle 20"/>
          <p:cNvSpPr/>
          <p:nvPr/>
        </p:nvSpPr>
        <p:spPr bwMode="hidden">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fld id="{B4C71EC6-210F-42DE-9C53-41977AD35B3D}" type="datetimeFigureOut">
              <a:rPr lang="ru-RU" smtClean="0"/>
              <a:t>09.09.2018</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grpSp>
        <p:nvGrpSpPr>
          <p:cNvPr id="15" name="Group 14"/>
          <p:cNvGrpSpPr>
            <a:grpSpLocks noChangeAspect="1"/>
          </p:cNvGrpSpPr>
          <p:nvPr/>
        </p:nvGrpSpPr>
        <p:grpSpPr bwMode="hidden">
          <a:xfrm>
            <a:off x="211665" y="714191"/>
            <a:ext cx="8723376" cy="1331580"/>
            <a:chOff x="-3905250" y="4294188"/>
            <a:chExt cx="13011150" cy="1892300"/>
          </a:xfrm>
        </p:grpSpPr>
        <p:sp>
          <p:nvSpPr>
            <p:cNvPr id="16"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7"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0" name="Freeform 19"/>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Vertical Title 1"/>
          <p:cNvSpPr>
            <a:spLocks noGrp="1"/>
          </p:cNvSpPr>
          <p:nvPr>
            <p:ph type="title" orient="vert"/>
          </p:nvPr>
        </p:nvSpPr>
        <p:spPr>
          <a:xfrm>
            <a:off x="6629400" y="1447800"/>
            <a:ext cx="2057400" cy="4487333"/>
          </a:xfrm>
        </p:spPr>
        <p:txBody>
          <a:bodyPr vert="eaVert" anchor="ctr"/>
          <a:lstStyle>
            <a:lvl1pPr algn="l">
              <a:defRPr>
                <a:solidFill>
                  <a:schemeClr val="tx2"/>
                </a:solidFill>
              </a:defRPr>
            </a:lvl1pP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457200" y="1447800"/>
            <a:ext cx="6019800" cy="4487334"/>
          </a:xfrm>
        </p:spPr>
        <p:txBody>
          <a:bodyPr vert="eaVert"/>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B4C71EC6-210F-42DE-9C53-41977AD35B3D}" type="datetimeFigureOut">
              <a:rPr lang="ru-RU" smtClean="0"/>
              <a:t>09.09.2018</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
        <p:nvSpPr>
          <p:cNvPr id="7" name="Title 6"/>
          <p:cNvSpPr>
            <a:spLocks noGrp="1"/>
          </p:cNvSpPr>
          <p:nvPr>
            <p:ph type="title"/>
          </p:nvPr>
        </p:nvSpPr>
        <p:spPr/>
        <p:txBody>
          <a:bodyPr/>
          <a:lstStyle/>
          <a:p>
            <a:r>
              <a:rPr lang="ru-RU" smtClean="0"/>
              <a:t>Образец заголовка</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14" name="Rounded Rectangle 13"/>
          <p:cNvSpPr/>
          <p:nvPr/>
        </p:nvSpPr>
        <p:spPr>
          <a:xfrm>
            <a:off x="228600" y="228600"/>
            <a:ext cx="8695944" cy="4736592"/>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14"/>
          <p:cNvSpPr>
            <a:spLocks/>
          </p:cNvSpPr>
          <p:nvPr/>
        </p:nvSpPr>
        <p:spPr bwMode="hidden">
          <a:xfrm>
            <a:off x="6047438" y="4203592"/>
            <a:ext cx="2876429" cy="714026"/>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18"/>
          <p:cNvSpPr>
            <a:spLocks/>
          </p:cNvSpPr>
          <p:nvPr/>
        </p:nvSpPr>
        <p:spPr bwMode="hidden">
          <a:xfrm>
            <a:off x="2619320" y="4075290"/>
            <a:ext cx="5544515" cy="850138"/>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22"/>
          <p:cNvSpPr>
            <a:spLocks/>
          </p:cNvSpPr>
          <p:nvPr/>
        </p:nvSpPr>
        <p:spPr bwMode="hidden">
          <a:xfrm>
            <a:off x="2828728" y="4087562"/>
            <a:ext cx="5467980" cy="774272"/>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6"/>
          <p:cNvSpPr>
            <a:spLocks/>
          </p:cNvSpPr>
          <p:nvPr/>
        </p:nvSpPr>
        <p:spPr bwMode="hidden">
          <a:xfrm>
            <a:off x="5609489" y="4074174"/>
            <a:ext cx="3308000" cy="651549"/>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3" name="Freeform 10"/>
          <p:cNvSpPr>
            <a:spLocks/>
          </p:cNvSpPr>
          <p:nvPr/>
        </p:nvSpPr>
        <p:spPr bwMode="hidden">
          <a:xfrm>
            <a:off x="211665" y="4058555"/>
            <a:ext cx="8723376" cy="1329874"/>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 name="Title 1"/>
          <p:cNvSpPr>
            <a:spLocks noGrp="1"/>
          </p:cNvSpPr>
          <p:nvPr>
            <p:ph type="title"/>
          </p:nvPr>
        </p:nvSpPr>
        <p:spPr>
          <a:xfrm>
            <a:off x="690032" y="2463560"/>
            <a:ext cx="7772400" cy="1524000"/>
          </a:xfrm>
        </p:spPr>
        <p:txBody>
          <a:bodyPr anchor="t">
            <a:normAutofit/>
          </a:bodyPr>
          <a:lstStyle>
            <a:lvl1pPr algn="ctr">
              <a:defRPr sz="44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1367365" y="1437448"/>
            <a:ext cx="6417734" cy="939801"/>
          </a:xfrm>
        </p:spPr>
        <p:txBody>
          <a:bodyPr anchor="b">
            <a:normAutofit/>
          </a:bodyPr>
          <a:lstStyle>
            <a:lvl1pPr marL="0" indent="0" algn="ctr">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4C71EC6-210F-42DE-9C53-41977AD35B3D}" type="datetimeFigureOut">
              <a:rPr lang="ru-RU" smtClean="0"/>
              <a:t>09.09.2018</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5" name="Date Placeholder 4"/>
          <p:cNvSpPr>
            <a:spLocks noGrp="1"/>
          </p:cNvSpPr>
          <p:nvPr>
            <p:ph type="dt" sz="half" idx="10"/>
          </p:nvPr>
        </p:nvSpPr>
        <p:spPr/>
        <p:txBody>
          <a:bodyPr/>
          <a:lstStyle/>
          <a:p>
            <a:fld id="{B4C71EC6-210F-42DE-9C53-41977AD35B3D}" type="datetimeFigureOut">
              <a:rPr lang="ru-RU" smtClean="0"/>
              <a:t>09.09.2018</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19B0651-EE4F-4900-A07F-96A6BFA9D0F0}" type="slidenum">
              <a:rPr lang="ru-RU" smtClean="0"/>
              <a:t>‹#›</a:t>
            </a:fld>
            <a:endParaRPr lang="ru-RU"/>
          </a:p>
        </p:txBody>
      </p:sp>
      <p:sp>
        <p:nvSpPr>
          <p:cNvPr id="9" name="Content Placeholder 8"/>
          <p:cNvSpPr>
            <a:spLocks noGrp="1"/>
          </p:cNvSpPr>
          <p:nvPr>
            <p:ph sz="quarter" idx="13"/>
          </p:nvPr>
        </p:nvSpPr>
        <p:spPr>
          <a:xfrm>
            <a:off x="676655" y="2679192"/>
            <a:ext cx="3822192" cy="34472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11" name="Content Placeholder 10"/>
          <p:cNvSpPr>
            <a:spLocks noGrp="1"/>
          </p:cNvSpPr>
          <p:nvPr>
            <p:ph sz="quarter" idx="14"/>
          </p:nvPr>
        </p:nvSpPr>
        <p:spPr>
          <a:xfrm>
            <a:off x="4645152" y="2679192"/>
            <a:ext cx="3822192" cy="34472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a:p>
        </p:txBody>
      </p:sp>
      <p:sp>
        <p:nvSpPr>
          <p:cNvPr id="3" name="Text Placeholder 2"/>
          <p:cNvSpPr>
            <a:spLocks noGrp="1"/>
          </p:cNvSpPr>
          <p:nvPr>
            <p:ph type="body" idx="1"/>
          </p:nvPr>
        </p:nvSpPr>
        <p:spPr>
          <a:xfrm>
            <a:off x="676656" y="2678114"/>
            <a:ext cx="3822192" cy="639762"/>
          </a:xfrm>
        </p:spPr>
        <p:txBody>
          <a:bodyPr anchor="ctr"/>
          <a:lstStyle>
            <a:lvl1pPr marL="0" indent="0" algn="ctr">
              <a:buNone/>
              <a:defRPr sz="2400" b="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677332" y="3429000"/>
            <a:ext cx="3820055"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4648200" y="2678113"/>
            <a:ext cx="3822192" cy="639762"/>
          </a:xfrm>
        </p:spPr>
        <p:txBody>
          <a:bodyPr anchor="ctr"/>
          <a:lstStyle>
            <a:lvl1pPr marL="0" indent="0" algn="ctr">
              <a:buNone/>
              <a:defRPr sz="2400" b="0" i="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4645025" y="3429000"/>
            <a:ext cx="3822192"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B4C71EC6-210F-42DE-9C53-41977AD35B3D}" type="datetimeFigureOut">
              <a:rPr lang="ru-RU" smtClean="0"/>
              <a:t>09.09.2018</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Date Placeholder 2"/>
          <p:cNvSpPr>
            <a:spLocks noGrp="1"/>
          </p:cNvSpPr>
          <p:nvPr>
            <p:ph type="dt" sz="half" idx="10"/>
          </p:nvPr>
        </p:nvSpPr>
        <p:spPr/>
        <p:txBody>
          <a:bodyPr/>
          <a:lstStyle/>
          <a:p>
            <a:fld id="{B4C71EC6-210F-42DE-9C53-41977AD35B3D}" type="datetimeFigureOut">
              <a:rPr lang="ru-RU" smtClean="0"/>
              <a:t>09.09.2018</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12" name="Rounded Rectangle 11"/>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p:cNvGrpSpPr>
            <a:grpSpLocks noChangeAspect="1"/>
          </p:cNvGrpSpPr>
          <p:nvPr/>
        </p:nvGrpSpPr>
        <p:grpSpPr bwMode="hidden">
          <a:xfrm>
            <a:off x="211665" y="714191"/>
            <a:ext cx="8723376" cy="1329874"/>
            <a:chOff x="-3905251" y="4294188"/>
            <a:chExt cx="13027839" cy="1892300"/>
          </a:xfrm>
        </p:grpSpPr>
        <p:sp>
          <p:nvSpPr>
            <p:cNvPr id="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Date Placeholder 1"/>
          <p:cNvSpPr>
            <a:spLocks noGrp="1"/>
          </p:cNvSpPr>
          <p:nvPr>
            <p:ph type="dt" sz="half" idx="10"/>
          </p:nvPr>
        </p:nvSpPr>
        <p:spPr/>
        <p:txBody>
          <a:bodyPr/>
          <a:lstStyle/>
          <a:p>
            <a:fld id="{B4C71EC6-210F-42DE-9C53-41977AD35B3D}" type="datetimeFigureOut">
              <a:rPr lang="ru-RU" smtClean="0"/>
              <a:t>09.09.2018</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15" name="Rounded Rectangle 14"/>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p:cNvSpPr>
            <a:spLocks noGrp="1"/>
          </p:cNvSpPr>
          <p:nvPr>
            <p:ph type="dt" sz="half" idx="10"/>
          </p:nvPr>
        </p:nvSpPr>
        <p:spPr/>
        <p:txBody>
          <a:bodyPr/>
          <a:lstStyle/>
          <a:p>
            <a:fld id="{B4C71EC6-210F-42DE-9C53-41977AD35B3D}" type="datetimeFigureOut">
              <a:rPr lang="ru-RU" smtClean="0"/>
              <a:t>09.09.2018</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19B0651-EE4F-4900-A07F-96A6BFA9D0F0}" type="slidenum">
              <a:rPr lang="ru-RU" smtClean="0"/>
              <a:t>‹#›</a:t>
            </a:fld>
            <a:endParaRPr lang="ru-RU"/>
          </a:p>
        </p:txBody>
      </p:sp>
      <p:sp>
        <p:nvSpPr>
          <p:cNvPr id="4" name="Text Placeholder 3"/>
          <p:cNvSpPr>
            <a:spLocks noGrp="1"/>
          </p:cNvSpPr>
          <p:nvPr>
            <p:ph type="body" sz="half" idx="2"/>
          </p:nvPr>
        </p:nvSpPr>
        <p:spPr>
          <a:xfrm>
            <a:off x="914400" y="3581400"/>
            <a:ext cx="3352800" cy="1905001"/>
          </a:xfrm>
        </p:spPr>
        <p:txBody>
          <a:bodyPr anchor="t">
            <a:normAutofit/>
          </a:bodyPr>
          <a:lstStyle>
            <a:lvl1pPr marL="0" indent="0">
              <a:spcBef>
                <a:spcPts val="0"/>
              </a:spcBef>
              <a:spcAft>
                <a:spcPts val="600"/>
              </a:spcAft>
              <a:buNone/>
              <a:defRPr sz="18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grpSp>
        <p:nvGrpSpPr>
          <p:cNvPr id="2" name="Group 23"/>
          <p:cNvGrpSpPr>
            <a:grpSpLocks noChangeAspect="1"/>
          </p:cNvGrpSpPr>
          <p:nvPr/>
        </p:nvGrpSpPr>
        <p:grpSpPr bwMode="hidden">
          <a:xfrm>
            <a:off x="211665" y="714191"/>
            <a:ext cx="8723376" cy="1331580"/>
            <a:chOff x="-3905250" y="4294188"/>
            <a:chExt cx="13011150" cy="1892300"/>
          </a:xfrm>
        </p:grpSpPr>
        <p:sp>
          <p:nvSpPr>
            <p:cNvPr id="25"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6"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7"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8"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9" name="Freeform 28"/>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2" name="Title 21"/>
          <p:cNvSpPr>
            <a:spLocks noGrp="1"/>
          </p:cNvSpPr>
          <p:nvPr>
            <p:ph type="title"/>
          </p:nvPr>
        </p:nvSpPr>
        <p:spPr>
          <a:xfrm>
            <a:off x="914400" y="2286000"/>
            <a:ext cx="3352800" cy="1252728"/>
          </a:xfrm>
        </p:spPr>
        <p:txBody>
          <a:bodyPr anchor="b">
            <a:noAutofit/>
          </a:bodyPr>
          <a:lstStyle>
            <a:lvl1pPr algn="l">
              <a:defRPr sz="3200">
                <a:solidFill>
                  <a:schemeClr val="tx2"/>
                </a:solidFill>
              </a:defRPr>
            </a:lvl1pPr>
          </a:lstStyle>
          <a:p>
            <a:r>
              <a:rPr lang="ru-RU" smtClean="0"/>
              <a:t>Образец заголовка</a:t>
            </a:r>
            <a:endParaRPr lang="en-US" dirty="0"/>
          </a:p>
        </p:txBody>
      </p:sp>
      <p:sp>
        <p:nvSpPr>
          <p:cNvPr id="3" name="Content Placeholder 2"/>
          <p:cNvSpPr>
            <a:spLocks noGrp="1"/>
          </p:cNvSpPr>
          <p:nvPr>
            <p:ph idx="1"/>
          </p:nvPr>
        </p:nvSpPr>
        <p:spPr>
          <a:xfrm>
            <a:off x="4651962" y="1828800"/>
            <a:ext cx="3904076" cy="3810000"/>
          </a:xfrm>
        </p:spPr>
        <p:txBody>
          <a:bodyPr anchor="ctr"/>
          <a:lstStyle>
            <a:lvl1pPr>
              <a:buClr>
                <a:schemeClr val="bg1"/>
              </a:buClr>
              <a:defRPr sz="2200">
                <a:solidFill>
                  <a:schemeClr val="tx2"/>
                </a:solidFill>
              </a:defRPr>
            </a:lvl1pPr>
            <a:lvl2pPr>
              <a:buClr>
                <a:schemeClr val="bg1"/>
              </a:buClr>
              <a:defRPr sz="2000">
                <a:solidFill>
                  <a:schemeClr val="tx2"/>
                </a:solidFill>
              </a:defRPr>
            </a:lvl2pPr>
            <a:lvl3pPr>
              <a:buClr>
                <a:schemeClr val="bg1"/>
              </a:buClr>
              <a:defRPr sz="1800">
                <a:solidFill>
                  <a:schemeClr val="tx2"/>
                </a:solidFill>
              </a:defRPr>
            </a:lvl3pPr>
            <a:lvl4pPr>
              <a:buClr>
                <a:schemeClr val="bg1"/>
              </a:buClr>
              <a:defRPr sz="1600">
                <a:solidFill>
                  <a:schemeClr val="tx2"/>
                </a:solidFill>
              </a:defRPr>
            </a:lvl4pPr>
            <a:lvl5pPr>
              <a:buClr>
                <a:schemeClr val="bg1"/>
              </a:buClr>
              <a:defRPr sz="1600">
                <a:solidFill>
                  <a:schemeClr val="tx2"/>
                </a:solidFill>
              </a:defRPr>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15" name="Rounded Rectangle 14"/>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 name="Group 8"/>
          <p:cNvGrpSpPr>
            <a:grpSpLocks noChangeAspect="1"/>
          </p:cNvGrpSpPr>
          <p:nvPr/>
        </p:nvGrpSpPr>
        <p:grpSpPr bwMode="hidden">
          <a:xfrm>
            <a:off x="211665" y="5353963"/>
            <a:ext cx="8723376" cy="1331580"/>
            <a:chOff x="-3905250" y="4294188"/>
            <a:chExt cx="13011150" cy="1892300"/>
          </a:xfrm>
        </p:grpSpPr>
        <p:sp>
          <p:nvSpPr>
            <p:cNvPr id="10"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4"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title"/>
          </p:nvPr>
        </p:nvSpPr>
        <p:spPr>
          <a:xfrm>
            <a:off x="4874155" y="338667"/>
            <a:ext cx="3812645" cy="2429934"/>
          </a:xfrm>
        </p:spPr>
        <p:txBody>
          <a:bodyPr anchor="b">
            <a:normAutofit/>
          </a:bodyPr>
          <a:lstStyle>
            <a:lvl1pPr algn="l">
              <a:defRPr sz="2800" b="0">
                <a:solidFill>
                  <a:srgbClr val="FFFFFF"/>
                </a:solidFill>
              </a:defRPr>
            </a:lvl1pPr>
          </a:lstStyle>
          <a:p>
            <a:r>
              <a:rPr lang="ru-RU" smtClean="0"/>
              <a:t>Образец заголовка</a:t>
            </a:r>
            <a:endParaRPr lang="en-US" dirty="0"/>
          </a:p>
        </p:txBody>
      </p:sp>
      <p:sp>
        <p:nvSpPr>
          <p:cNvPr id="4" name="Text Placeholder 3"/>
          <p:cNvSpPr>
            <a:spLocks noGrp="1"/>
          </p:cNvSpPr>
          <p:nvPr>
            <p:ph type="body" sz="half" idx="2"/>
          </p:nvPr>
        </p:nvSpPr>
        <p:spPr>
          <a:xfrm>
            <a:off x="4868333" y="2785533"/>
            <a:ext cx="3818467" cy="2421467"/>
          </a:xfrm>
        </p:spPr>
        <p:txBody>
          <a:bodyPr>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B4C71EC6-210F-42DE-9C53-41977AD35B3D}" type="datetimeFigureOut">
              <a:rPr lang="ru-RU" smtClean="0"/>
              <a:t>09.09.2018</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19B0651-EE4F-4900-A07F-96A6BFA9D0F0}" type="slidenum">
              <a:rPr lang="ru-RU" smtClean="0"/>
              <a:t>‹#›</a:t>
            </a:fld>
            <a:endParaRPr lang="ru-RU"/>
          </a:p>
        </p:txBody>
      </p:sp>
      <p:sp>
        <p:nvSpPr>
          <p:cNvPr id="3" name="Picture Placeholder 2"/>
          <p:cNvSpPr>
            <a:spLocks noGrp="1"/>
          </p:cNvSpPr>
          <p:nvPr>
            <p:ph type="pic" idx="1"/>
          </p:nvPr>
        </p:nvSpPr>
        <p:spPr>
          <a:xfrm>
            <a:off x="838200" y="1371600"/>
            <a:ext cx="3566160" cy="2926080"/>
          </a:xfrm>
          <a:prstGeom prst="roundRect">
            <a:avLst>
              <a:gd name="adj" fmla="val 3924"/>
            </a:avLst>
          </a:prstGeom>
          <a:solidFill>
            <a:schemeClr val="accent1"/>
          </a:solidFill>
          <a:ln>
            <a:noFill/>
          </a:ln>
          <a:effectLst>
            <a:reflection blurRad="12700" stA="30000" endPos="30000" dist="5000" dir="5400000" sy="-100000" algn="bl" rotWithShape="0"/>
          </a:effectLst>
          <a:scene3d>
            <a:camera prst="perspectiveContrastingLeftFacing" fov="600000">
              <a:rot lat="240000" lon="19799999" rev="0"/>
            </a:camera>
            <a:lightRig rig="threePt" dir="t">
              <a:rot lat="0" lon="0" rev="2700000"/>
            </a:lightRig>
          </a:scene3d>
          <a:sp3d>
            <a:bevelT w="44450" h="31750"/>
          </a:sp3d>
        </p:spPr>
        <p:txBody>
          <a:bodyPr/>
          <a:lstStyle>
            <a:lvl1pPr marL="0" indent="0" algn="ctr">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4" name="Rounded Rectangle 13"/>
          <p:cNvSpPr/>
          <p:nvPr/>
        </p:nvSpPr>
        <p:spPr>
          <a:xfrm>
            <a:off x="228600" y="228600"/>
            <a:ext cx="8695944" cy="2468880"/>
          </a:xfrm>
          <a:prstGeom prst="roundRect">
            <a:avLst>
              <a:gd name="adj" fmla="val 3362"/>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15"/>
          <p:cNvGrpSpPr>
            <a:grpSpLocks noChangeAspect="1"/>
          </p:cNvGrpSpPr>
          <p:nvPr/>
        </p:nvGrpSpPr>
        <p:grpSpPr bwMode="hidden">
          <a:xfrm>
            <a:off x="211665" y="1679429"/>
            <a:ext cx="8723376" cy="1329874"/>
            <a:chOff x="-3905251" y="4294188"/>
            <a:chExt cx="13027839" cy="1892300"/>
          </a:xfrm>
        </p:grpSpPr>
        <p:sp>
          <p:nvSpPr>
            <p:cNvPr id="1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Placeholder 1"/>
          <p:cNvSpPr>
            <a:spLocks noGrp="1"/>
          </p:cNvSpPr>
          <p:nvPr>
            <p:ph type="title"/>
          </p:nvPr>
        </p:nvSpPr>
        <p:spPr>
          <a:xfrm>
            <a:off x="457200" y="338328"/>
            <a:ext cx="8229600" cy="1252728"/>
          </a:xfrm>
          <a:prstGeom prst="rect">
            <a:avLst/>
          </a:prstGeom>
        </p:spPr>
        <p:txBody>
          <a:bodyPr vert="horz" lIns="91440" tIns="45720" rIns="91440" bIns="45720" rtlCol="0" anchor="ctr">
            <a:normAutofit/>
          </a:bodyPr>
          <a:lstStyle/>
          <a:p>
            <a:r>
              <a:rPr lang="ru-RU" smtClean="0"/>
              <a:t>Образец заголовка</a:t>
            </a:r>
            <a:endParaRPr lang="en-US" dirty="0"/>
          </a:p>
        </p:txBody>
      </p:sp>
      <p:sp>
        <p:nvSpPr>
          <p:cNvPr id="4" name="Date Placeholder 3"/>
          <p:cNvSpPr>
            <a:spLocks noGrp="1"/>
          </p:cNvSpPr>
          <p:nvPr>
            <p:ph type="dt" sz="half" idx="2"/>
          </p:nvPr>
        </p:nvSpPr>
        <p:spPr>
          <a:xfrm>
            <a:off x="5163672" y="6250164"/>
            <a:ext cx="3786690" cy="365125"/>
          </a:xfrm>
          <a:prstGeom prst="rect">
            <a:avLst/>
          </a:prstGeom>
        </p:spPr>
        <p:txBody>
          <a:bodyPr vert="horz" lIns="91440" tIns="45720" rIns="91440" bIns="45720" rtlCol="0" anchor="ctr"/>
          <a:lstStyle>
            <a:lvl1pPr algn="r">
              <a:defRPr sz="1000">
                <a:solidFill>
                  <a:schemeClr val="tx2"/>
                </a:solidFill>
              </a:defRPr>
            </a:lvl1pPr>
          </a:lstStyle>
          <a:p>
            <a:fld id="{B4C71EC6-210F-42DE-9C53-41977AD35B3D}" type="datetimeFigureOut">
              <a:rPr lang="ru-RU" smtClean="0"/>
              <a:t>09.09.2018</a:t>
            </a:fld>
            <a:endParaRPr lang="ru-RU"/>
          </a:p>
        </p:txBody>
      </p:sp>
      <p:sp>
        <p:nvSpPr>
          <p:cNvPr id="5" name="Footer Placeholder 4"/>
          <p:cNvSpPr>
            <a:spLocks noGrp="1"/>
          </p:cNvSpPr>
          <p:nvPr>
            <p:ph type="ftr" sz="quarter" idx="3"/>
          </p:nvPr>
        </p:nvSpPr>
        <p:spPr>
          <a:xfrm>
            <a:off x="193638" y="6250164"/>
            <a:ext cx="3786691" cy="365125"/>
          </a:xfrm>
          <a:prstGeom prst="rect">
            <a:avLst/>
          </a:prstGeom>
        </p:spPr>
        <p:txBody>
          <a:bodyPr vert="horz" lIns="91440" tIns="45720" rIns="91440" bIns="45720" rtlCol="0" anchor="ctr"/>
          <a:lstStyle>
            <a:lvl1pPr algn="l">
              <a:defRPr sz="1000">
                <a:solidFill>
                  <a:schemeClr val="tx2"/>
                </a:solidFill>
              </a:defRPr>
            </a:lvl1pPr>
          </a:lstStyle>
          <a:p>
            <a:endParaRPr lang="ru-RU"/>
          </a:p>
        </p:txBody>
      </p:sp>
      <p:sp>
        <p:nvSpPr>
          <p:cNvPr id="6" name="Slide Number Placeholder 5"/>
          <p:cNvSpPr>
            <a:spLocks noGrp="1"/>
          </p:cNvSpPr>
          <p:nvPr>
            <p:ph type="sldNum" sz="quarter" idx="4"/>
          </p:nvPr>
        </p:nvSpPr>
        <p:spPr>
          <a:xfrm>
            <a:off x="3991088" y="6250163"/>
            <a:ext cx="1161826" cy="365125"/>
          </a:xfrm>
          <a:prstGeom prst="rect">
            <a:avLst/>
          </a:prstGeom>
        </p:spPr>
        <p:txBody>
          <a:bodyPr vert="horz" lIns="91440" tIns="45720" rIns="91440" bIns="45720" rtlCol="0" anchor="ctr"/>
          <a:lstStyle>
            <a:lvl1pPr algn="ctr">
              <a:defRPr sz="1000">
                <a:solidFill>
                  <a:schemeClr val="tx2"/>
                </a:solidFill>
              </a:defRPr>
            </a:lvl1pPr>
          </a:lstStyle>
          <a:p>
            <a:fld id="{B19B0651-EE4F-4900-A07F-96A6BFA9D0F0}" type="slidenum">
              <a:rPr lang="ru-RU" smtClean="0"/>
              <a:t>‹#›</a:t>
            </a:fld>
            <a:endParaRPr lang="ru-RU"/>
          </a:p>
        </p:txBody>
      </p:sp>
      <p:sp>
        <p:nvSpPr>
          <p:cNvPr id="3" name="Text Placeholder 2"/>
          <p:cNvSpPr>
            <a:spLocks noGrp="1"/>
          </p:cNvSpPr>
          <p:nvPr>
            <p:ph type="body" idx="1"/>
          </p:nvPr>
        </p:nvSpPr>
        <p:spPr>
          <a:xfrm>
            <a:off x="872067" y="2675467"/>
            <a:ext cx="7408333" cy="3450696"/>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normAutofit/>
          </a:bodyPr>
          <a:lstStyle/>
          <a:p>
            <a:r>
              <a:rPr lang="kk-KZ" b="1" dirty="0">
                <a:latin typeface="Times New Roman" pitchFamily="18" charset="0"/>
                <a:cs typeface="Times New Roman" pitchFamily="18" charset="0"/>
              </a:rPr>
              <a:t>Дидактиканың пәні мен </a:t>
            </a:r>
            <a:r>
              <a:rPr lang="kk-KZ" b="1" dirty="0" smtClean="0">
                <a:latin typeface="Times New Roman" pitchFamily="18" charset="0"/>
                <a:cs typeface="Times New Roman" pitchFamily="18" charset="0"/>
              </a:rPr>
              <a:t>объектісі</a:t>
            </a:r>
            <a:endParaRPr lang="ru-RU" dirty="0">
              <a:latin typeface="Times New Roman" pitchFamily="18" charset="0"/>
              <a:cs typeface="Times New Roman" pitchFamily="18" charset="0"/>
            </a:endParaRPr>
          </a:p>
        </p:txBody>
      </p:sp>
      <p:sp>
        <p:nvSpPr>
          <p:cNvPr id="3" name="Подзаголовок 2"/>
          <p:cNvSpPr>
            <a:spLocks noGrp="1"/>
          </p:cNvSpPr>
          <p:nvPr>
            <p:ph type="subTitle" idx="1"/>
          </p:nvPr>
        </p:nvSpPr>
        <p:spPr>
          <a:xfrm>
            <a:off x="1371600" y="3556001"/>
            <a:ext cx="7772400" cy="1473200"/>
          </a:xfrm>
        </p:spPr>
        <p:txBody>
          <a:bodyPr>
            <a:normAutofit/>
          </a:bodyPr>
          <a:lstStyle/>
          <a:p>
            <a:endParaRPr lang="kk-KZ" b="1" dirty="0" smtClean="0">
              <a:solidFill>
                <a:schemeClr val="bg2">
                  <a:lumMod val="50000"/>
                </a:schemeClr>
              </a:solidFill>
              <a:latin typeface="Times New Roman" pitchFamily="18" charset="0"/>
              <a:cs typeface="Times New Roman" pitchFamily="18" charset="0"/>
            </a:endParaRPr>
          </a:p>
          <a:p>
            <a:r>
              <a:rPr lang="kk-KZ" b="1" dirty="0">
                <a:solidFill>
                  <a:schemeClr val="bg2">
                    <a:lumMod val="50000"/>
                  </a:schemeClr>
                </a:solidFill>
                <a:latin typeface="Times New Roman" pitchFamily="18" charset="0"/>
                <a:cs typeface="Times New Roman" pitchFamily="18" charset="0"/>
              </a:rPr>
              <a:t> </a:t>
            </a:r>
            <a:r>
              <a:rPr lang="kk-KZ" b="1" dirty="0" smtClean="0">
                <a:solidFill>
                  <a:schemeClr val="bg2">
                    <a:lumMod val="50000"/>
                  </a:schemeClr>
                </a:solidFill>
                <a:latin typeface="Times New Roman" pitchFamily="18" charset="0"/>
                <a:cs typeface="Times New Roman" pitchFamily="18" charset="0"/>
              </a:rPr>
              <a:t>                              </a:t>
            </a:r>
          </a:p>
          <a:p>
            <a:r>
              <a:rPr lang="kk-KZ" b="1" dirty="0">
                <a:solidFill>
                  <a:schemeClr val="bg2">
                    <a:lumMod val="50000"/>
                  </a:schemeClr>
                </a:solidFill>
                <a:latin typeface="Times New Roman" pitchFamily="18" charset="0"/>
                <a:cs typeface="Times New Roman" pitchFamily="18" charset="0"/>
              </a:rPr>
              <a:t> </a:t>
            </a:r>
            <a:r>
              <a:rPr lang="kk-KZ" b="1" dirty="0" smtClean="0">
                <a:solidFill>
                  <a:schemeClr val="bg2">
                    <a:lumMod val="50000"/>
                  </a:schemeClr>
                </a:solidFill>
                <a:latin typeface="Times New Roman" pitchFamily="18" charset="0"/>
                <a:cs typeface="Times New Roman" pitchFamily="18" charset="0"/>
              </a:rPr>
              <a:t>                                         п.ғ.д</a:t>
            </a:r>
            <a:r>
              <a:rPr lang="kk-KZ" b="1" dirty="0">
                <a:solidFill>
                  <a:schemeClr val="bg2">
                    <a:lumMod val="50000"/>
                  </a:schemeClr>
                </a:solidFill>
                <a:latin typeface="Times New Roman" pitchFamily="18" charset="0"/>
                <a:cs typeface="Times New Roman" pitchFamily="18" charset="0"/>
              </a:rPr>
              <a:t>., профессор Шалғынбаева Қ.Қ.</a:t>
            </a:r>
            <a:endParaRPr lang="ru-RU" b="1" dirty="0">
              <a:solidFill>
                <a:schemeClr val="bg2">
                  <a:lumMod val="50000"/>
                </a:schemeClr>
              </a:solidFill>
              <a:latin typeface="Times New Roman" pitchFamily="18" charset="0"/>
              <a:cs typeface="Times New Roman" pitchFamily="18" charset="0"/>
            </a:endParaRPr>
          </a:p>
          <a:p>
            <a:endParaRPr lang="ru-RU" dirty="0"/>
          </a:p>
        </p:txBody>
      </p:sp>
    </p:spTree>
    <p:extLst>
      <p:ext uri="{BB962C8B-B14F-4D97-AF65-F5344CB8AC3E}">
        <p14:creationId xmlns:p14="http://schemas.microsoft.com/office/powerpoint/2010/main" val="72923042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872067" y="692697"/>
            <a:ext cx="7408333" cy="3960440"/>
          </a:xfrm>
        </p:spPr>
        <p:txBody>
          <a:bodyPr/>
          <a:lstStyle/>
          <a:p>
            <a:pPr algn="just"/>
            <a:endParaRPr lang="en-US" dirty="0" smtClean="0">
              <a:latin typeface="Times New Roman" pitchFamily="18" charset="0"/>
              <a:cs typeface="Times New Roman" pitchFamily="18" charset="0"/>
            </a:endParaRPr>
          </a:p>
          <a:p>
            <a:pPr algn="just"/>
            <a:endParaRPr lang="en-US" dirty="0">
              <a:latin typeface="Times New Roman" pitchFamily="18" charset="0"/>
              <a:cs typeface="Times New Roman" pitchFamily="18" charset="0"/>
            </a:endParaRPr>
          </a:p>
          <a:p>
            <a:pPr algn="just"/>
            <a:endParaRPr lang="en-US" dirty="0" smtClean="0">
              <a:latin typeface="Times New Roman" pitchFamily="18" charset="0"/>
              <a:cs typeface="Times New Roman" pitchFamily="18" charset="0"/>
            </a:endParaRPr>
          </a:p>
          <a:p>
            <a:pPr algn="just"/>
            <a:r>
              <a:rPr lang="kk-KZ" dirty="0" smtClean="0">
                <a:latin typeface="Times New Roman" pitchFamily="18" charset="0"/>
                <a:cs typeface="Times New Roman" pitchFamily="18" charset="0"/>
              </a:rPr>
              <a:t>Дидактика </a:t>
            </a:r>
            <a:r>
              <a:rPr lang="kk-KZ" dirty="0">
                <a:latin typeface="Times New Roman" pitchFamily="18" charset="0"/>
                <a:cs typeface="Times New Roman" pitchFamily="18" charset="0"/>
              </a:rPr>
              <a:t>дегеніміз – оқытудың мазмұнына, әдістеріне және ұйымдастыру түрлеріне ғылыми негіздеме беретін оқытудың педагогикалық теориясы</a:t>
            </a:r>
            <a:r>
              <a:rPr lang="kk-KZ" b="1" dirty="0">
                <a:latin typeface="Times New Roman" pitchFamily="18" charset="0"/>
                <a:cs typeface="Times New Roman" pitchFamily="18" charset="0"/>
              </a:rPr>
              <a:t>. </a:t>
            </a:r>
            <a:endParaRPr lang="ru-RU" dirty="0">
              <a:latin typeface="Times New Roman" pitchFamily="18" charset="0"/>
              <a:cs typeface="Times New Roman" pitchFamily="18" charset="0"/>
            </a:endParaRPr>
          </a:p>
        </p:txBody>
      </p:sp>
    </p:spTree>
    <p:extLst>
      <p:ext uri="{BB962C8B-B14F-4D97-AF65-F5344CB8AC3E}">
        <p14:creationId xmlns:p14="http://schemas.microsoft.com/office/powerpoint/2010/main" val="28036737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Объект 3"/>
          <p:cNvGraphicFramePr>
            <a:graphicFrameLocks noGrp="1"/>
          </p:cNvGraphicFramePr>
          <p:nvPr>
            <p:ph idx="1"/>
            <p:extLst>
              <p:ext uri="{D42A27DB-BD31-4B8C-83A1-F6EECF244321}">
                <p14:modId xmlns:p14="http://schemas.microsoft.com/office/powerpoint/2010/main" val="424292659"/>
              </p:ext>
            </p:extLst>
          </p:nvPr>
        </p:nvGraphicFramePr>
        <p:xfrm>
          <a:off x="871538" y="908720"/>
          <a:ext cx="7408862" cy="521744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60789847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Объект 3"/>
          <p:cNvGraphicFramePr>
            <a:graphicFrameLocks noGrp="1"/>
          </p:cNvGraphicFramePr>
          <p:nvPr>
            <p:ph idx="1"/>
            <p:extLst>
              <p:ext uri="{D42A27DB-BD31-4B8C-83A1-F6EECF244321}">
                <p14:modId xmlns:p14="http://schemas.microsoft.com/office/powerpoint/2010/main" val="4078151056"/>
              </p:ext>
            </p:extLst>
          </p:nvPr>
        </p:nvGraphicFramePr>
        <p:xfrm>
          <a:off x="871538" y="404664"/>
          <a:ext cx="8452990" cy="572149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4115021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p:txBody>
          <a:bodyPr>
            <a:noAutofit/>
          </a:bodyPr>
          <a:lstStyle/>
          <a:p>
            <a:r>
              <a:rPr lang="kk-KZ" sz="4000" dirty="0">
                <a:latin typeface="Times New Roman" pitchFamily="18" charset="0"/>
                <a:cs typeface="Times New Roman" pitchFamily="18" charset="0"/>
              </a:rPr>
              <a:t>Педагогиканың дидактикалық бағдарларына жататын ағымдар:</a:t>
            </a:r>
            <a:endParaRPr lang="ru-RU" sz="4000" dirty="0">
              <a:latin typeface="Times New Roman" pitchFamily="18" charset="0"/>
              <a:cs typeface="Times New Roman" pitchFamily="18" charset="0"/>
            </a:endParaRPr>
          </a:p>
        </p:txBody>
      </p:sp>
      <p:graphicFrame>
        <p:nvGraphicFramePr>
          <p:cNvPr id="10" name="Схема 9"/>
          <p:cNvGraphicFramePr/>
          <p:nvPr>
            <p:extLst>
              <p:ext uri="{D42A27DB-BD31-4B8C-83A1-F6EECF244321}">
                <p14:modId xmlns:p14="http://schemas.microsoft.com/office/powerpoint/2010/main" val="2988494779"/>
              </p:ext>
            </p:extLst>
          </p:nvPr>
        </p:nvGraphicFramePr>
        <p:xfrm>
          <a:off x="827584" y="1772816"/>
          <a:ext cx="7848872" cy="442404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456985703"/>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Волна">
  <a:themeElements>
    <a:clrScheme name="Волна">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Волна">
      <a:majorFont>
        <a:latin typeface="Candara"/>
        <a:ea typeface=""/>
        <a:cs typeface=""/>
        <a:font script="Jpan" typeface="HGP明朝E"/>
        <a:font script="Hang" typeface="HY그래픽M"/>
        <a:font script="Hans" typeface="华文新魏"/>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ndara"/>
        <a:ea typeface=""/>
        <a:cs typeface=""/>
        <a:font script="Jpan" typeface="HGP明朝E"/>
        <a:font script="Hang" typeface="HY그래픽M"/>
        <a:font script="Hans" typeface="华文楷体"/>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Волна">
      <a:fillStyleLst>
        <a:solidFill>
          <a:schemeClr val="phClr"/>
        </a:solidFill>
        <a:gradFill rotWithShape="1">
          <a:gsLst>
            <a:gs pos="0">
              <a:schemeClr val="phClr">
                <a:tint val="0"/>
              </a:schemeClr>
            </a:gs>
            <a:gs pos="44000">
              <a:schemeClr val="phClr">
                <a:tint val="60000"/>
                <a:satMod val="120000"/>
              </a:schemeClr>
            </a:gs>
            <a:gs pos="100000">
              <a:schemeClr val="phClr">
                <a:tint val="90000"/>
                <a:alpha val="100000"/>
                <a:lumMod val="90000"/>
              </a:schemeClr>
            </a:gs>
          </a:gsLst>
          <a:lin ang="5400000" scaled="0"/>
        </a:gradFill>
        <a:gradFill rotWithShape="1">
          <a:gsLst>
            <a:gs pos="0">
              <a:schemeClr val="phClr">
                <a:tint val="96000"/>
                <a:satMod val="120000"/>
                <a:lumMod val="120000"/>
              </a:schemeClr>
            </a:gs>
            <a:gs pos="100000">
              <a:schemeClr val="phClr">
                <a:shade val="89000"/>
                <a:lumMod val="90000"/>
              </a:schemeClr>
            </a:gs>
          </a:gsLst>
          <a:lin ang="5400000" scaled="0"/>
        </a:gradFill>
      </a:fillStyleLst>
      <a:lnStyleLst>
        <a:ln w="9525" cap="flat" cmpd="sng" algn="ctr">
          <a:solidFill>
            <a:schemeClr val="phClr"/>
          </a:solidFill>
          <a:prstDash val="solid"/>
        </a:ln>
        <a:ln w="15875" cap="flat" cmpd="sng" algn="ctr">
          <a:solidFill>
            <a:schemeClr val="phClr">
              <a:shade val="75000"/>
              <a:lumMod val="80000"/>
            </a:schemeClr>
          </a:solidFill>
          <a:prstDash val="solid"/>
        </a:ln>
        <a:ln w="25400" cap="flat" cmpd="sng" algn="ctr">
          <a:solidFill>
            <a:schemeClr val="phClr"/>
          </a:solidFill>
          <a:prstDash val="solid"/>
        </a:ln>
      </a:lnStyleLst>
      <a:effectStyleLst>
        <a:effectStyle>
          <a:effectLst/>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prstMaterial="flat">
            <a:bevelT w="12700" h="12700"/>
          </a:sp3d>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contourW="19050" prstMaterial="flat">
            <a:bevelT w="63500" h="63500"/>
            <a:contourClr>
              <a:schemeClr val="phClr">
                <a:shade val="25000"/>
                <a:satMod val="180000"/>
              </a:schemeClr>
            </a:contourClr>
          </a:sp3d>
        </a:effectStyle>
      </a:effectStyleLst>
      <a:bgFillStyleLst>
        <a:solidFill>
          <a:schemeClr val="phClr"/>
        </a:solidFill>
        <a:gradFill rotWithShape="1">
          <a:gsLst>
            <a:gs pos="40000">
              <a:schemeClr val="phClr">
                <a:tint val="94000"/>
                <a:shade val="94000"/>
                <a:alpha val="100000"/>
                <a:satMod val="114000"/>
                <a:lumMod val="114000"/>
              </a:schemeClr>
            </a:gs>
            <a:gs pos="74000">
              <a:schemeClr val="phClr">
                <a:tint val="94000"/>
                <a:shade val="94000"/>
                <a:satMod val="128000"/>
                <a:lumMod val="100000"/>
              </a:schemeClr>
            </a:gs>
            <a:gs pos="100000">
              <a:schemeClr val="phClr">
                <a:tint val="98000"/>
                <a:shade val="100000"/>
                <a:hueMod val="98000"/>
                <a:satMod val="100000"/>
                <a:lumMod val="74000"/>
              </a:schemeClr>
            </a:gs>
          </a:gsLst>
          <a:path path="circle">
            <a:fillToRect l="20000" t="-40000" r="20000" b="140000"/>
          </a:path>
        </a:gradFill>
        <a:blipFill rotWithShape="1">
          <a:blip xmlns:r="http://schemas.openxmlformats.org/officeDocument/2006/relationships" r:embed="rId1">
            <a:duotone>
              <a:schemeClr val="phClr">
                <a:tint val="96000"/>
                <a:satMod val="130000"/>
                <a:lumMod val="50000"/>
              </a:schemeClr>
              <a:schemeClr val="phClr">
                <a:tint val="96000"/>
                <a:satMod val="114000"/>
                <a:lumMod val="114000"/>
              </a:schemeClr>
            </a:duotone>
          </a:blip>
          <a:stretch/>
        </a:blip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Waveform</Template>
  <TotalTime>156</TotalTime>
  <Words>257</Words>
  <Application>Microsoft Office PowerPoint</Application>
  <PresentationFormat>Экран (4:3)</PresentationFormat>
  <Paragraphs>28</Paragraphs>
  <Slides>5</Slides>
  <Notes>1</Notes>
  <HiddenSlides>0</HiddenSlides>
  <MMClips>0</MMClips>
  <ScaleCrop>false</ScaleCrop>
  <HeadingPairs>
    <vt:vector size="4" baseType="variant">
      <vt:variant>
        <vt:lpstr>Тема</vt:lpstr>
      </vt:variant>
      <vt:variant>
        <vt:i4>1</vt:i4>
      </vt:variant>
      <vt:variant>
        <vt:lpstr>Заголовки слайдов</vt:lpstr>
      </vt:variant>
      <vt:variant>
        <vt:i4>5</vt:i4>
      </vt:variant>
    </vt:vector>
  </HeadingPairs>
  <TitlesOfParts>
    <vt:vector size="6" baseType="lpstr">
      <vt:lpstr>Волна</vt:lpstr>
      <vt:lpstr>Дидактиканың пәні мен объектісі</vt:lpstr>
      <vt:lpstr>Презентация PowerPoint</vt:lpstr>
      <vt:lpstr>Презентация PowerPoint</vt:lpstr>
      <vt:lpstr>Презентация PowerPoint</vt:lpstr>
      <vt:lpstr>Педагогиканың дидактикалық бағдарларына жататын ағымдар:</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Педагогика ғылымының  философия ғылымымен байланысы</dc:title>
  <dc:creator>админ</dc:creator>
  <cp:lastModifiedBy>админ</cp:lastModifiedBy>
  <cp:revision>11</cp:revision>
  <dcterms:created xsi:type="dcterms:W3CDTF">2018-09-08T14:22:58Z</dcterms:created>
  <dcterms:modified xsi:type="dcterms:W3CDTF">2018-09-09T03:42:04Z</dcterms:modified>
</cp:coreProperties>
</file>