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2" d="100"/>
          <a:sy n="82" d="100"/>
        </p:scale>
        <p:origin x="90" y="6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Lecture 14. </a:t>
            </a:r>
            <a:r>
              <a:rPr dirty="0"/>
              <a:t>Global Marketing and R&amp;D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dirty="0">
                <a:solidFill>
                  <a:schemeClr val="tx1"/>
                </a:solidFill>
              </a:rPr>
              <a:t>An in-depth exploration of strategies, challenges, and trends in aligning global marketing with R&amp;D efforts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Summary of key takeaways on linking global marketing and R&amp;D</a:t>
            </a:r>
          </a:p>
          <a:p>
            <a:r>
              <a:rPr dirty="0"/>
              <a:t>Future outlook and the need for continuous alignment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 to Global Marketing and R&amp;D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 Definitions and importance of Global Marketing and R&amp;D</a:t>
            </a:r>
          </a:p>
          <a:p>
            <a:r>
              <a:rPr dirty="0"/>
              <a:t> Overview of the global business environment</a:t>
            </a:r>
          </a:p>
          <a:p>
            <a:r>
              <a:rPr dirty="0"/>
              <a:t> Strategic importance of aligning marketing strategies with R&amp;D for competitive advantage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Global Marketing Strategy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Market segmentation and targeting across regions</a:t>
            </a:r>
          </a:p>
          <a:p>
            <a:r>
              <a:rPr dirty="0"/>
              <a:t>Positioning for global markets</a:t>
            </a:r>
          </a:p>
          <a:p>
            <a:r>
              <a:rPr dirty="0"/>
              <a:t>Adaptation vs. standardization of products</a:t>
            </a:r>
          </a:p>
          <a:p>
            <a:r>
              <a:rPr dirty="0"/>
              <a:t>Influence of cultural and regulatory differences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The Role of R&amp;D in Global Markets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Innovation as a core strategy for meeting global needs</a:t>
            </a:r>
          </a:p>
          <a:p>
            <a:r>
              <a:rPr dirty="0"/>
              <a:t>Stages of the R&amp;D process</a:t>
            </a:r>
          </a:p>
          <a:p>
            <a:r>
              <a:rPr dirty="0"/>
              <a:t>Localization of R&amp;D for local insights and innovations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Synergy between Global Marketing and R&amp;D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Feedback loops from marketing to R&amp;D</a:t>
            </a:r>
          </a:p>
          <a:p>
            <a:r>
              <a:rPr dirty="0"/>
              <a:t>R&amp;D-driven marketing strategies</a:t>
            </a:r>
          </a:p>
          <a:p>
            <a:r>
              <a:rPr dirty="0"/>
              <a:t>Importance of cross-functional collaboration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Challenges in Global Marketing and R&amp;D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Managing cultural differences</a:t>
            </a:r>
          </a:p>
          <a:p>
            <a:r>
              <a:rPr dirty="0"/>
              <a:t>Regulatory and compliance challenges</a:t>
            </a:r>
          </a:p>
          <a:p>
            <a:r>
              <a:rPr dirty="0"/>
              <a:t>Intellectual property protection</a:t>
            </a:r>
          </a:p>
          <a:p>
            <a:r>
              <a:rPr dirty="0"/>
              <a:t>Resource allocation and cost management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Technological Innovations in Global Marketing and R&amp;D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Digital transformation and data analytics</a:t>
            </a:r>
          </a:p>
          <a:p>
            <a:r>
              <a:rPr dirty="0"/>
              <a:t>AI and machine learning applications</a:t>
            </a:r>
          </a:p>
          <a:p>
            <a:r>
              <a:rPr dirty="0"/>
              <a:t>Open innovation and partnerships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Case Studies of Effective Global Marketing and R&amp;D Integration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Apple: Standardization with local adaptations</a:t>
            </a:r>
          </a:p>
          <a:p>
            <a:r>
              <a:rPr dirty="0"/>
              <a:t>Unilever: Local R&amp;D for tailored products</a:t>
            </a:r>
          </a:p>
          <a:p>
            <a:r>
              <a:rPr dirty="0"/>
              <a:t>Toyota: R&amp;D focus on environmental technology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Trends Shaping the Future of Global Marketing and R&amp;D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Sustainability as a driving force</a:t>
            </a:r>
          </a:p>
          <a:p>
            <a:r>
              <a:rPr dirty="0"/>
              <a:t>Customer-centric innovation</a:t>
            </a:r>
          </a:p>
          <a:p>
            <a:r>
              <a:rPr dirty="0"/>
              <a:t>Accelerated product development cycles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277</Words>
  <Application>Microsoft Office PowerPoint</Application>
  <PresentationFormat>Экран (4:3)</PresentationFormat>
  <Paragraphs>39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Lecture 14. Global Marketing and R&amp;D</vt:lpstr>
      <vt:lpstr>Introduction to Global Marketing and R&amp;D</vt:lpstr>
      <vt:lpstr>Global Marketing Strategy</vt:lpstr>
      <vt:lpstr>The Role of R&amp;D in Global Markets</vt:lpstr>
      <vt:lpstr>Synergy between Global Marketing and R&amp;D</vt:lpstr>
      <vt:lpstr>Challenges in Global Marketing and R&amp;D</vt:lpstr>
      <vt:lpstr>Technological Innovations in Global Marketing and R&amp;D</vt:lpstr>
      <vt:lpstr>Case Studies of Effective Global Marketing and R&amp;D Integration</vt:lpstr>
      <vt:lpstr>Trends Shaping the Future of Global Marketing and R&amp;D</vt:lpstr>
      <vt:lpstr>Conclusion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14. Global Marketing and R&amp;D</dc:title>
  <dc:subject/>
  <dc:creator>Aizhan</dc:creator>
  <cp:keywords/>
  <dc:description>generated using python-pptx</dc:description>
  <cp:lastModifiedBy>Aizhan Khoich</cp:lastModifiedBy>
  <cp:revision>2</cp:revision>
  <dcterms:created xsi:type="dcterms:W3CDTF">2013-01-27T09:14:16Z</dcterms:created>
  <dcterms:modified xsi:type="dcterms:W3CDTF">2024-10-30T22:38:55Z</dcterms:modified>
  <cp:category/>
</cp:coreProperties>
</file>