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50" r:id="rId3"/>
    <p:sldId id="312" r:id="rId4"/>
    <p:sldId id="347" r:id="rId5"/>
    <p:sldId id="349" r:id="rId6"/>
    <p:sldId id="348" r:id="rId7"/>
    <p:sldId id="339" r:id="rId8"/>
    <p:sldId id="340" r:id="rId9"/>
    <p:sldId id="342" r:id="rId10"/>
    <p:sldId id="343" r:id="rId11"/>
    <p:sldId id="344" r:id="rId12"/>
    <p:sldId id="345" r:id="rId13"/>
    <p:sldId id="346" r:id="rId14"/>
    <p:sldId id="341" r:id="rId15"/>
    <p:sldId id="25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5.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Точечное оценивание: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точечной оценки,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несмещенность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эффективность, состоятельность, примеры точечных оценок с доказательством.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B9D4CEB-8447-49D1-1D36-22EC7FE3B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0051" y="1123300"/>
            <a:ext cx="9846925" cy="421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46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5C8EF6C-11C8-2A5C-6D55-ACAAE8F9C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929" y="1183478"/>
            <a:ext cx="10016828" cy="420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015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554206C-5ED2-83DA-A801-AB95BF80E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466" y="817220"/>
            <a:ext cx="8253805" cy="488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82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A4A4DF5-01B7-374E-5548-7AF7922F8C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176" y="1304764"/>
            <a:ext cx="10327661" cy="360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63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4F9511E-6D74-E6A9-F997-4D2BC4C63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958" y="906422"/>
            <a:ext cx="9542893" cy="474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155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CE93CDB-4C72-020D-5081-FF78C3C19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915" y="603500"/>
            <a:ext cx="8010359" cy="536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38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4167D97-F9E6-7B0C-C0E9-231172E90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52" y="817221"/>
            <a:ext cx="9297968" cy="50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5AE254-1CF4-16DC-675B-9B7158168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806" y="786303"/>
            <a:ext cx="8523278" cy="521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5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4BC9F16-B41E-2A35-05C6-1D40E46F5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055" y="723671"/>
            <a:ext cx="9270188" cy="535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6D1555D-1684-BC5E-F4DB-F836175E7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958" y="939039"/>
            <a:ext cx="9428868" cy="504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451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95B29E6-1E68-C0F5-B209-EB54D0859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580" y="686243"/>
            <a:ext cx="8143931" cy="519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753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234354A-836D-C975-49C2-402A5F986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713" y="789192"/>
            <a:ext cx="9133673" cy="515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722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A36846F4-7899-4EB9-840A-3A4B55236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022" y="852337"/>
            <a:ext cx="10050829" cy="2515513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9B50DE-5248-FBF2-AC8E-3923E64FB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04" y="1338611"/>
            <a:ext cx="9978453" cy="291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515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39</Words>
  <Application>Microsoft Office PowerPoint</Application>
  <PresentationFormat>Широкоэкранный</PresentationFormat>
  <Paragraphs>17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22</cp:revision>
  <dcterms:created xsi:type="dcterms:W3CDTF">2021-11-16T03:16:23Z</dcterms:created>
  <dcterms:modified xsi:type="dcterms:W3CDTF">2022-11-06T09:45:27Z</dcterms:modified>
</cp:coreProperties>
</file>