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6170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ctr">
              <a:lnSpc>
                <a:spcPct val="150000"/>
              </a:lnSpc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800" b="1" cap="all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Инвестициялық  процесстердің  талдауы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kk-KZ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Қалыпты экономикада тек қаржы өрісінің ішінде ғана әрекет ету  үлкен табыс әкеле алмайды. </a:t>
            </a:r>
            <a:r>
              <a:rPr lang="kk-KZ" sz="28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Тек инвестиция арқылы экономиканың нағыз секторына шығу ғана капиталды </a:t>
            </a:r>
            <a:r>
              <a:rPr lang="kk-KZ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өсіріп жетілдіру</a:t>
            </a:r>
            <a:r>
              <a:rPr lang="kk-KZ" sz="28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 мүмкіндік береді. </a:t>
            </a:r>
            <a:r>
              <a:rPr lang="kk-KZ" sz="28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 үшін инвестициялық процесстерді талдай алу керек. </a:t>
            </a:r>
            <a:r>
              <a:rPr lang="kk-KZ" sz="28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Мұндай процесстер</a:t>
            </a:r>
            <a:r>
              <a:rPr lang="kk-KZ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 </a:t>
            </a:r>
            <a:r>
              <a:rPr lang="kk-KZ" sz="28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 инвестициялары теріс таңбалы, табыстары оң таңбалы   төлемдер ағындары. 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58BB4CAF-DB51-3B38-2080-08A5B01B84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3" y="749062"/>
            <a:ext cx="9885113" cy="479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E3EA4E34-E967-3850-C63B-4133562638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5021" y="675107"/>
            <a:ext cx="8858909" cy="524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65CCA776-6856-5B01-7E42-A054D8993A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3" y="755385"/>
            <a:ext cx="9987801" cy="4845315"/>
          </a:xfr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638A982F-9339-3403-8BB5-41D168B56C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5877" y="683173"/>
            <a:ext cx="8410520" cy="5436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9C8B6605-7D7A-5723-8F0E-0DC1F1A5F8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6324" y="731920"/>
            <a:ext cx="8443996" cy="525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95ED23AE-DE0A-0FA7-6CE1-954457CA3A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5606" y="831092"/>
            <a:ext cx="8898347" cy="4906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71</Words>
  <Application>Microsoft Office PowerPoint</Application>
  <PresentationFormat>Широкоэкранный</PresentationFormat>
  <Paragraphs>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24</cp:revision>
  <dcterms:created xsi:type="dcterms:W3CDTF">2021-11-16T03:16:23Z</dcterms:created>
  <dcterms:modified xsi:type="dcterms:W3CDTF">2022-11-06T09:03:49Z</dcterms:modified>
</cp:coreProperties>
</file>