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97" r:id="rId6"/>
    <p:sldId id="261" r:id="rId7"/>
    <p:sldId id="310" r:id="rId8"/>
    <p:sldId id="299" r:id="rId9"/>
    <p:sldId id="264" r:id="rId10"/>
    <p:sldId id="265" r:id="rId11"/>
    <p:sldId id="267" r:id="rId12"/>
    <p:sldId id="300" r:id="rId13"/>
    <p:sldId id="268" r:id="rId14"/>
    <p:sldId id="269" r:id="rId15"/>
    <p:sldId id="270" r:id="rId16"/>
    <p:sldId id="271" r:id="rId17"/>
    <p:sldId id="272" r:id="rId18"/>
    <p:sldId id="273" r:id="rId19"/>
    <p:sldId id="298" r:id="rId20"/>
    <p:sldId id="274" r:id="rId21"/>
    <p:sldId id="275" r:id="rId22"/>
    <p:sldId id="308" r:id="rId23"/>
    <p:sldId id="283" r:id="rId24"/>
    <p:sldId id="276" r:id="rId25"/>
    <p:sldId id="277" r:id="rId26"/>
    <p:sldId id="278" r:id="rId27"/>
    <p:sldId id="279" r:id="rId28"/>
    <p:sldId id="301" r:id="rId29"/>
    <p:sldId id="303" r:id="rId30"/>
    <p:sldId id="302" r:id="rId31"/>
    <p:sldId id="282" r:id="rId32"/>
    <p:sldId id="284" r:id="rId33"/>
    <p:sldId id="285" r:id="rId34"/>
    <p:sldId id="304" r:id="rId35"/>
    <p:sldId id="287" r:id="rId36"/>
    <p:sldId id="289" r:id="rId37"/>
    <p:sldId id="290" r:id="rId38"/>
    <p:sldId id="305" r:id="rId39"/>
    <p:sldId id="291" r:id="rId40"/>
    <p:sldId id="292" r:id="rId41"/>
    <p:sldId id="306" r:id="rId42"/>
    <p:sldId id="293" r:id="rId43"/>
    <p:sldId id="307" r:id="rId44"/>
    <p:sldId id="294" r:id="rId45"/>
    <p:sldId id="295" r:id="rId46"/>
    <p:sldId id="296" r:id="rId47"/>
    <p:sldId id="309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C1DB3B-F5FE-4A68-B291-12D2961A3C3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5856D7-913F-49C1-B5C9-C59D59F4FD6E}">
      <dgm:prSet phldrT="[Текст]"/>
      <dgm:spPr/>
      <dgm:t>
        <a:bodyPr/>
        <a:lstStyle/>
        <a:p>
          <a:r>
            <a:rPr lang="en-US" dirty="0" smtClean="0"/>
            <a:t>-</a:t>
          </a:r>
          <a:endParaRPr lang="ru-RU" dirty="0"/>
        </a:p>
      </dgm:t>
    </dgm:pt>
    <dgm:pt modelId="{612B47D2-F4B2-4FDB-B7F2-3CD53D339AF0}" type="parTrans" cxnId="{172E072C-CD37-4239-A1B2-1380024DFB12}">
      <dgm:prSet/>
      <dgm:spPr/>
      <dgm:t>
        <a:bodyPr/>
        <a:lstStyle/>
        <a:p>
          <a:endParaRPr lang="ru-RU"/>
        </a:p>
      </dgm:t>
    </dgm:pt>
    <dgm:pt modelId="{08233C89-63EB-484A-9FBB-D1DF2644B9DA}" type="sibTrans" cxnId="{172E072C-CD37-4239-A1B2-1380024DFB12}">
      <dgm:prSet/>
      <dgm:spPr/>
      <dgm:t>
        <a:bodyPr/>
        <a:lstStyle/>
        <a:p>
          <a:endParaRPr lang="ru-RU"/>
        </a:p>
      </dgm:t>
    </dgm:pt>
    <dgm:pt modelId="{11CB7FAE-CB07-41B5-B654-3B0DF90EAB81}">
      <dgm:prSet phldrT="[Текст]" custT="1"/>
      <dgm:spPr/>
      <dgm:t>
        <a:bodyPr/>
        <a:lstStyle/>
        <a:p>
          <a:r>
            <a:rPr lang="ru-RU" sz="2000" dirty="0" smtClean="0"/>
            <a:t>1.полное ядерное разоружение КНДР;</a:t>
          </a:r>
          <a:endParaRPr lang="ru-RU" sz="2000" dirty="0"/>
        </a:p>
      </dgm:t>
    </dgm:pt>
    <dgm:pt modelId="{83DCEC8C-1C29-48A8-B081-5C01B94A7683}" type="parTrans" cxnId="{140FCBD8-37AD-4130-82DE-CA7A8754EA61}">
      <dgm:prSet/>
      <dgm:spPr/>
      <dgm:t>
        <a:bodyPr/>
        <a:lstStyle/>
        <a:p>
          <a:endParaRPr lang="ru-RU"/>
        </a:p>
      </dgm:t>
    </dgm:pt>
    <dgm:pt modelId="{DF4E572B-3074-40D4-87F1-913741EC11AE}" type="sibTrans" cxnId="{140FCBD8-37AD-4130-82DE-CA7A8754EA61}">
      <dgm:prSet/>
      <dgm:spPr/>
      <dgm:t>
        <a:bodyPr/>
        <a:lstStyle/>
        <a:p>
          <a:endParaRPr lang="ru-RU"/>
        </a:p>
      </dgm:t>
    </dgm:pt>
    <dgm:pt modelId="{FD52BD5A-BA9B-4647-A354-D9C18CFF2294}">
      <dgm:prSet phldrT="[Текст]"/>
      <dgm:spPr/>
      <dgm:t>
        <a:bodyPr/>
        <a:lstStyle/>
        <a:p>
          <a:r>
            <a:rPr lang="en-US" dirty="0" smtClean="0"/>
            <a:t>-</a:t>
          </a:r>
          <a:endParaRPr lang="ru-RU" dirty="0"/>
        </a:p>
      </dgm:t>
    </dgm:pt>
    <dgm:pt modelId="{65302AAA-2E1F-4E61-960E-CCC6FBFDE919}" type="parTrans" cxnId="{DFCA59FC-4882-40C3-9222-9093BACA5004}">
      <dgm:prSet/>
      <dgm:spPr/>
      <dgm:t>
        <a:bodyPr/>
        <a:lstStyle/>
        <a:p>
          <a:endParaRPr lang="ru-RU"/>
        </a:p>
      </dgm:t>
    </dgm:pt>
    <dgm:pt modelId="{9D80608F-2D49-453A-B60D-23169C977EDC}" type="sibTrans" cxnId="{DFCA59FC-4882-40C3-9222-9093BACA5004}">
      <dgm:prSet/>
      <dgm:spPr/>
      <dgm:t>
        <a:bodyPr/>
        <a:lstStyle/>
        <a:p>
          <a:endParaRPr lang="ru-RU"/>
        </a:p>
      </dgm:t>
    </dgm:pt>
    <dgm:pt modelId="{E76B4885-5766-4C2D-BBA2-5E7BA8D3C838}">
      <dgm:prSet phldrT="[Текст]" custT="1"/>
      <dgm:spPr/>
      <dgm:t>
        <a:bodyPr/>
        <a:lstStyle/>
        <a:p>
          <a:r>
            <a:rPr lang="ru-RU" sz="2000" dirty="0" smtClean="0"/>
            <a:t>2.открытость (по мнению ряда экспертов, новое южнокорейское правительство может поставить перед Пхеньяном вопросы соблюдения прав человека)</a:t>
          </a:r>
          <a:r>
            <a:rPr lang="en-US" sz="2000" dirty="0" smtClean="0"/>
            <a:t> </a:t>
          </a:r>
          <a:endParaRPr lang="ru-RU" sz="2000" dirty="0"/>
        </a:p>
      </dgm:t>
    </dgm:pt>
    <dgm:pt modelId="{3490D518-579A-478C-AB25-B8AD21F8E313}" type="parTrans" cxnId="{639E20F2-CA1F-4FA6-93A8-612D11834F3B}">
      <dgm:prSet/>
      <dgm:spPr/>
      <dgm:t>
        <a:bodyPr/>
        <a:lstStyle/>
        <a:p>
          <a:endParaRPr lang="ru-RU"/>
        </a:p>
      </dgm:t>
    </dgm:pt>
    <dgm:pt modelId="{3F7D8FBA-5437-4F30-94D0-1AFFCA4DA495}" type="sibTrans" cxnId="{639E20F2-CA1F-4FA6-93A8-612D11834F3B}">
      <dgm:prSet/>
      <dgm:spPr/>
      <dgm:t>
        <a:bodyPr/>
        <a:lstStyle/>
        <a:p>
          <a:endParaRPr lang="ru-RU"/>
        </a:p>
      </dgm:t>
    </dgm:pt>
    <dgm:pt modelId="{CC900785-7197-4711-8ED3-B1BDD57B4E5C}">
      <dgm:prSet phldrT="[Текст]"/>
      <dgm:spPr/>
      <dgm:t>
        <a:bodyPr/>
        <a:lstStyle/>
        <a:p>
          <a:r>
            <a:rPr lang="en-US" dirty="0" smtClean="0"/>
            <a:t>-</a:t>
          </a:r>
          <a:endParaRPr lang="ru-RU" dirty="0"/>
        </a:p>
      </dgm:t>
    </dgm:pt>
    <dgm:pt modelId="{3CE2E679-F9D5-4418-8F40-E7A49DE877F4}" type="parTrans" cxnId="{1C938054-6CF3-45C9-9431-0AE14C9C84CF}">
      <dgm:prSet/>
      <dgm:spPr/>
      <dgm:t>
        <a:bodyPr/>
        <a:lstStyle/>
        <a:p>
          <a:endParaRPr lang="ru-RU"/>
        </a:p>
      </dgm:t>
    </dgm:pt>
    <dgm:pt modelId="{610C24C6-BF74-4C84-9F0D-1555FB924351}" type="sibTrans" cxnId="{1C938054-6CF3-45C9-9431-0AE14C9C84CF}">
      <dgm:prSet/>
      <dgm:spPr/>
      <dgm:t>
        <a:bodyPr/>
        <a:lstStyle/>
        <a:p>
          <a:endParaRPr lang="ru-RU"/>
        </a:p>
      </dgm:t>
    </dgm:pt>
    <dgm:pt modelId="{B04E6B23-1516-4CDB-BFA3-EA1915DA3A86}">
      <dgm:prSet phldrT="[Текст]" custT="1"/>
      <dgm:spPr/>
      <dgm:t>
        <a:bodyPr/>
        <a:lstStyle/>
        <a:p>
          <a:r>
            <a:rPr lang="ru-RU" sz="1800" dirty="0" smtClean="0"/>
            <a:t>3.достижение дохода в расчете на душу населения КНДР $3 тыс.</a:t>
          </a:r>
          <a:endParaRPr lang="ru-RU" sz="1800" dirty="0"/>
        </a:p>
      </dgm:t>
    </dgm:pt>
    <dgm:pt modelId="{C98E0A6C-4503-4300-ADED-86481343D628}" type="parTrans" cxnId="{0C1A188E-9C74-4B0A-8FAF-CE0CAAA64C7D}">
      <dgm:prSet/>
      <dgm:spPr/>
      <dgm:t>
        <a:bodyPr/>
        <a:lstStyle/>
        <a:p>
          <a:endParaRPr lang="ru-RU"/>
        </a:p>
      </dgm:t>
    </dgm:pt>
    <dgm:pt modelId="{3C3AE241-B5F5-4CC5-B44D-A665DF48395B}" type="sibTrans" cxnId="{0C1A188E-9C74-4B0A-8FAF-CE0CAAA64C7D}">
      <dgm:prSet/>
      <dgm:spPr/>
      <dgm:t>
        <a:bodyPr/>
        <a:lstStyle/>
        <a:p>
          <a:endParaRPr lang="ru-RU"/>
        </a:p>
      </dgm:t>
    </dgm:pt>
    <dgm:pt modelId="{91B49750-5990-437F-9351-EB5D2F3AB7DA}">
      <dgm:prSet phldrT="[Текст]" custT="1"/>
      <dgm:spPr/>
      <dgm:t>
        <a:bodyPr/>
        <a:lstStyle/>
        <a:p>
          <a:r>
            <a:rPr lang="ru-RU" sz="1800" dirty="0" smtClean="0"/>
            <a:t>Особое внимание было уделено укреплению отношений с США в направлении достижения качественно нового уровня стратегического взаимодействия</a:t>
          </a:r>
          <a:endParaRPr lang="ru-RU" sz="1800" dirty="0"/>
        </a:p>
      </dgm:t>
    </dgm:pt>
    <dgm:pt modelId="{7C8E47D2-62D0-4DD5-B506-20F7159C1AB8}" type="parTrans" cxnId="{C5EECA2C-37DD-4EDD-A5B3-A8CC8FB3DF5F}">
      <dgm:prSet/>
      <dgm:spPr/>
      <dgm:t>
        <a:bodyPr/>
        <a:lstStyle/>
        <a:p>
          <a:endParaRPr lang="ru-RU"/>
        </a:p>
      </dgm:t>
    </dgm:pt>
    <dgm:pt modelId="{54D3DA8E-DA2F-4C79-B157-23FD7275DCC5}" type="sibTrans" cxnId="{C5EECA2C-37DD-4EDD-A5B3-A8CC8FB3DF5F}">
      <dgm:prSet/>
      <dgm:spPr/>
      <dgm:t>
        <a:bodyPr/>
        <a:lstStyle/>
        <a:p>
          <a:endParaRPr lang="ru-RU"/>
        </a:p>
      </dgm:t>
    </dgm:pt>
    <dgm:pt modelId="{EC12B4E5-2C7B-4A69-9DFF-6384EC838B7E}" type="pres">
      <dgm:prSet presAssocID="{2DC1DB3B-F5FE-4A68-B291-12D2961A3C3E}" presName="linearFlow" presStyleCnt="0">
        <dgm:presLayoutVars>
          <dgm:dir/>
          <dgm:animLvl val="lvl"/>
          <dgm:resizeHandles val="exact"/>
        </dgm:presLayoutVars>
      </dgm:prSet>
      <dgm:spPr/>
    </dgm:pt>
    <dgm:pt modelId="{1D6CC971-B475-4532-ADCE-BCE84D10B979}" type="pres">
      <dgm:prSet presAssocID="{7E5856D7-913F-49C1-B5C9-C59D59F4FD6E}" presName="composite" presStyleCnt="0"/>
      <dgm:spPr/>
    </dgm:pt>
    <dgm:pt modelId="{53DC413F-A5D5-4F94-BB2E-E6BF3D326D93}" type="pres">
      <dgm:prSet presAssocID="{7E5856D7-913F-49C1-B5C9-C59D59F4FD6E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503BC6C7-1301-497B-B63A-1CF2A26CE5A9}" type="pres">
      <dgm:prSet presAssocID="{7E5856D7-913F-49C1-B5C9-C59D59F4FD6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C630BF-7D67-4C4A-9A28-B25EF82D5FE3}" type="pres">
      <dgm:prSet presAssocID="{08233C89-63EB-484A-9FBB-D1DF2644B9DA}" presName="sp" presStyleCnt="0"/>
      <dgm:spPr/>
    </dgm:pt>
    <dgm:pt modelId="{105370A4-C15C-4194-B0B1-290957B6633C}" type="pres">
      <dgm:prSet presAssocID="{FD52BD5A-BA9B-4647-A354-D9C18CFF2294}" presName="composite" presStyleCnt="0"/>
      <dgm:spPr/>
    </dgm:pt>
    <dgm:pt modelId="{95557C9D-E020-4EE5-BF26-E40B5528DE8C}" type="pres">
      <dgm:prSet presAssocID="{FD52BD5A-BA9B-4647-A354-D9C18CFF229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3475410-67DE-4F95-B116-6E87DE8CD741}" type="pres">
      <dgm:prSet presAssocID="{FD52BD5A-BA9B-4647-A354-D9C18CFF229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D73595-69D6-4D16-8461-A6DBB48273B9}" type="pres">
      <dgm:prSet presAssocID="{9D80608F-2D49-453A-B60D-23169C977EDC}" presName="sp" presStyleCnt="0"/>
      <dgm:spPr/>
    </dgm:pt>
    <dgm:pt modelId="{E4A43921-830B-44A5-89A5-DEE41B7EA88F}" type="pres">
      <dgm:prSet presAssocID="{CC900785-7197-4711-8ED3-B1BDD57B4E5C}" presName="composite" presStyleCnt="0"/>
      <dgm:spPr/>
    </dgm:pt>
    <dgm:pt modelId="{B2692F10-554C-41C3-BFCB-67A4011CEF7E}" type="pres">
      <dgm:prSet presAssocID="{CC900785-7197-4711-8ED3-B1BDD57B4E5C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4C256568-2133-44C2-9E64-B4DF3D9AEFA3}" type="pres">
      <dgm:prSet presAssocID="{CC900785-7197-4711-8ED3-B1BDD57B4E5C}" presName="descendantText" presStyleLbl="alignAcc1" presStyleIdx="2" presStyleCnt="3" custScaleY="1630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35F0EC-A25A-4E9D-9313-898742909514}" type="presOf" srcId="{B04E6B23-1516-4CDB-BFA3-EA1915DA3A86}" destId="{4C256568-2133-44C2-9E64-B4DF3D9AEFA3}" srcOrd="0" destOrd="0" presId="urn:microsoft.com/office/officeart/2005/8/layout/chevron2"/>
    <dgm:cxn modelId="{9FB47273-0673-4397-8A3F-623C448A5770}" type="presOf" srcId="{2DC1DB3B-F5FE-4A68-B291-12D2961A3C3E}" destId="{EC12B4E5-2C7B-4A69-9DFF-6384EC838B7E}" srcOrd="0" destOrd="0" presId="urn:microsoft.com/office/officeart/2005/8/layout/chevron2"/>
    <dgm:cxn modelId="{140FCBD8-37AD-4130-82DE-CA7A8754EA61}" srcId="{7E5856D7-913F-49C1-B5C9-C59D59F4FD6E}" destId="{11CB7FAE-CB07-41B5-B654-3B0DF90EAB81}" srcOrd="0" destOrd="0" parTransId="{83DCEC8C-1C29-48A8-B081-5C01B94A7683}" sibTransId="{DF4E572B-3074-40D4-87F1-913741EC11AE}"/>
    <dgm:cxn modelId="{9AC378DC-A6FD-4886-BE70-5EDE312B7FA8}" type="presOf" srcId="{91B49750-5990-437F-9351-EB5D2F3AB7DA}" destId="{4C256568-2133-44C2-9E64-B4DF3D9AEFA3}" srcOrd="0" destOrd="1" presId="urn:microsoft.com/office/officeart/2005/8/layout/chevron2"/>
    <dgm:cxn modelId="{EB1841DE-E27A-401C-9A1A-20D8C020D8B3}" type="presOf" srcId="{11CB7FAE-CB07-41B5-B654-3B0DF90EAB81}" destId="{503BC6C7-1301-497B-B63A-1CF2A26CE5A9}" srcOrd="0" destOrd="0" presId="urn:microsoft.com/office/officeart/2005/8/layout/chevron2"/>
    <dgm:cxn modelId="{2F796F13-1A4F-4E5D-9CEF-6D1060149D41}" type="presOf" srcId="{7E5856D7-913F-49C1-B5C9-C59D59F4FD6E}" destId="{53DC413F-A5D5-4F94-BB2E-E6BF3D326D93}" srcOrd="0" destOrd="0" presId="urn:microsoft.com/office/officeart/2005/8/layout/chevron2"/>
    <dgm:cxn modelId="{DFCA59FC-4882-40C3-9222-9093BACA5004}" srcId="{2DC1DB3B-F5FE-4A68-B291-12D2961A3C3E}" destId="{FD52BD5A-BA9B-4647-A354-D9C18CFF2294}" srcOrd="1" destOrd="0" parTransId="{65302AAA-2E1F-4E61-960E-CCC6FBFDE919}" sibTransId="{9D80608F-2D49-453A-B60D-23169C977EDC}"/>
    <dgm:cxn modelId="{8EA6B18A-DE8C-4429-BB46-1B1E4C183EDD}" type="presOf" srcId="{E76B4885-5766-4C2D-BBA2-5E7BA8D3C838}" destId="{33475410-67DE-4F95-B116-6E87DE8CD741}" srcOrd="0" destOrd="0" presId="urn:microsoft.com/office/officeart/2005/8/layout/chevron2"/>
    <dgm:cxn modelId="{639E20F2-CA1F-4FA6-93A8-612D11834F3B}" srcId="{FD52BD5A-BA9B-4647-A354-D9C18CFF2294}" destId="{E76B4885-5766-4C2D-BBA2-5E7BA8D3C838}" srcOrd="0" destOrd="0" parTransId="{3490D518-579A-478C-AB25-B8AD21F8E313}" sibTransId="{3F7D8FBA-5437-4F30-94D0-1AFFCA4DA495}"/>
    <dgm:cxn modelId="{0C1A188E-9C74-4B0A-8FAF-CE0CAAA64C7D}" srcId="{CC900785-7197-4711-8ED3-B1BDD57B4E5C}" destId="{B04E6B23-1516-4CDB-BFA3-EA1915DA3A86}" srcOrd="0" destOrd="0" parTransId="{C98E0A6C-4503-4300-ADED-86481343D628}" sibTransId="{3C3AE241-B5F5-4CC5-B44D-A665DF48395B}"/>
    <dgm:cxn modelId="{B4DD887F-E26C-43CC-97D2-34E511D7D1D0}" type="presOf" srcId="{FD52BD5A-BA9B-4647-A354-D9C18CFF2294}" destId="{95557C9D-E020-4EE5-BF26-E40B5528DE8C}" srcOrd="0" destOrd="0" presId="urn:microsoft.com/office/officeart/2005/8/layout/chevron2"/>
    <dgm:cxn modelId="{49C09FCF-87CA-4B2C-B0AD-AE8CD8636932}" type="presOf" srcId="{CC900785-7197-4711-8ED3-B1BDD57B4E5C}" destId="{B2692F10-554C-41C3-BFCB-67A4011CEF7E}" srcOrd="0" destOrd="0" presId="urn:microsoft.com/office/officeart/2005/8/layout/chevron2"/>
    <dgm:cxn modelId="{C5EECA2C-37DD-4EDD-A5B3-A8CC8FB3DF5F}" srcId="{CC900785-7197-4711-8ED3-B1BDD57B4E5C}" destId="{91B49750-5990-437F-9351-EB5D2F3AB7DA}" srcOrd="1" destOrd="0" parTransId="{7C8E47D2-62D0-4DD5-B506-20F7159C1AB8}" sibTransId="{54D3DA8E-DA2F-4C79-B157-23FD7275DCC5}"/>
    <dgm:cxn modelId="{172E072C-CD37-4239-A1B2-1380024DFB12}" srcId="{2DC1DB3B-F5FE-4A68-B291-12D2961A3C3E}" destId="{7E5856D7-913F-49C1-B5C9-C59D59F4FD6E}" srcOrd="0" destOrd="0" parTransId="{612B47D2-F4B2-4FDB-B7F2-3CD53D339AF0}" sibTransId="{08233C89-63EB-484A-9FBB-D1DF2644B9DA}"/>
    <dgm:cxn modelId="{1C938054-6CF3-45C9-9431-0AE14C9C84CF}" srcId="{2DC1DB3B-F5FE-4A68-B291-12D2961A3C3E}" destId="{CC900785-7197-4711-8ED3-B1BDD57B4E5C}" srcOrd="2" destOrd="0" parTransId="{3CE2E679-F9D5-4418-8F40-E7A49DE877F4}" sibTransId="{610C24C6-BF74-4C84-9F0D-1555FB924351}"/>
    <dgm:cxn modelId="{43676219-3E3D-4F13-85C8-0F68E526E33E}" type="presParOf" srcId="{EC12B4E5-2C7B-4A69-9DFF-6384EC838B7E}" destId="{1D6CC971-B475-4532-ADCE-BCE84D10B979}" srcOrd="0" destOrd="0" presId="urn:microsoft.com/office/officeart/2005/8/layout/chevron2"/>
    <dgm:cxn modelId="{F2D98820-197F-4B80-B877-841EBFBC202A}" type="presParOf" srcId="{1D6CC971-B475-4532-ADCE-BCE84D10B979}" destId="{53DC413F-A5D5-4F94-BB2E-E6BF3D326D93}" srcOrd="0" destOrd="0" presId="urn:microsoft.com/office/officeart/2005/8/layout/chevron2"/>
    <dgm:cxn modelId="{FA324388-1B30-44FF-8848-D8B8E793E761}" type="presParOf" srcId="{1D6CC971-B475-4532-ADCE-BCE84D10B979}" destId="{503BC6C7-1301-497B-B63A-1CF2A26CE5A9}" srcOrd="1" destOrd="0" presId="urn:microsoft.com/office/officeart/2005/8/layout/chevron2"/>
    <dgm:cxn modelId="{A8A85058-4781-43A0-9AC7-CCD31A2449C8}" type="presParOf" srcId="{EC12B4E5-2C7B-4A69-9DFF-6384EC838B7E}" destId="{81C630BF-7D67-4C4A-9A28-B25EF82D5FE3}" srcOrd="1" destOrd="0" presId="urn:microsoft.com/office/officeart/2005/8/layout/chevron2"/>
    <dgm:cxn modelId="{994272A5-BAE2-4B23-9356-EE6423ECE94E}" type="presParOf" srcId="{EC12B4E5-2C7B-4A69-9DFF-6384EC838B7E}" destId="{105370A4-C15C-4194-B0B1-290957B6633C}" srcOrd="2" destOrd="0" presId="urn:microsoft.com/office/officeart/2005/8/layout/chevron2"/>
    <dgm:cxn modelId="{2581AE2E-9648-4DEA-AEED-60F3D4A79B12}" type="presParOf" srcId="{105370A4-C15C-4194-B0B1-290957B6633C}" destId="{95557C9D-E020-4EE5-BF26-E40B5528DE8C}" srcOrd="0" destOrd="0" presId="urn:microsoft.com/office/officeart/2005/8/layout/chevron2"/>
    <dgm:cxn modelId="{3D437EE6-42DC-4AEE-A550-BBDC8E11E8BA}" type="presParOf" srcId="{105370A4-C15C-4194-B0B1-290957B6633C}" destId="{33475410-67DE-4F95-B116-6E87DE8CD741}" srcOrd="1" destOrd="0" presId="urn:microsoft.com/office/officeart/2005/8/layout/chevron2"/>
    <dgm:cxn modelId="{D3B24E1E-E8D8-4B61-AEB8-51052CBBCC82}" type="presParOf" srcId="{EC12B4E5-2C7B-4A69-9DFF-6384EC838B7E}" destId="{A2D73595-69D6-4D16-8461-A6DBB48273B9}" srcOrd="3" destOrd="0" presId="urn:microsoft.com/office/officeart/2005/8/layout/chevron2"/>
    <dgm:cxn modelId="{4EEA37A9-682E-4B13-8797-400CE2C80DE4}" type="presParOf" srcId="{EC12B4E5-2C7B-4A69-9DFF-6384EC838B7E}" destId="{E4A43921-830B-44A5-89A5-DEE41B7EA88F}" srcOrd="4" destOrd="0" presId="urn:microsoft.com/office/officeart/2005/8/layout/chevron2"/>
    <dgm:cxn modelId="{3B13FAD9-17F7-4959-9997-3796262A67C7}" type="presParOf" srcId="{E4A43921-830B-44A5-89A5-DEE41B7EA88F}" destId="{B2692F10-554C-41C3-BFCB-67A4011CEF7E}" srcOrd="0" destOrd="0" presId="urn:microsoft.com/office/officeart/2005/8/layout/chevron2"/>
    <dgm:cxn modelId="{0CE75CA0-2806-4B69-AC02-208157C7BDD3}" type="presParOf" srcId="{E4A43921-830B-44A5-89A5-DEE41B7EA88F}" destId="{4C256568-2133-44C2-9E64-B4DF3D9AEFA3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AF56E4-9D9F-460B-AA57-E36ACC4C682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3BE215-85A6-4E92-9043-5F9BFE08683F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10251509-2238-4E0C-BAFB-CA33B2CD19A0}" type="parTrans" cxnId="{B0F0BA39-050F-4FE3-AFA7-B603AAC81960}">
      <dgm:prSet/>
      <dgm:spPr/>
      <dgm:t>
        <a:bodyPr/>
        <a:lstStyle/>
        <a:p>
          <a:endParaRPr lang="ru-RU"/>
        </a:p>
      </dgm:t>
    </dgm:pt>
    <dgm:pt modelId="{635DD902-2B75-4A5A-BA8C-ECF12216813B}" type="sibTrans" cxnId="{B0F0BA39-050F-4FE3-AFA7-B603AAC81960}">
      <dgm:prSet/>
      <dgm:spPr/>
      <dgm:t>
        <a:bodyPr/>
        <a:lstStyle/>
        <a:p>
          <a:endParaRPr lang="ru-RU"/>
        </a:p>
      </dgm:t>
    </dgm:pt>
    <dgm:pt modelId="{C6CDD442-B9B5-4B1F-A892-097DCE992DAB}">
      <dgm:prSet phldrT="[Текст]" custT="1"/>
      <dgm:spPr/>
      <dgm:t>
        <a:bodyPr/>
        <a:lstStyle/>
        <a:p>
          <a:r>
            <a:rPr lang="ru-RU" sz="2000" dirty="0" smtClean="0"/>
            <a:t>Целью этой политики </a:t>
          </a:r>
          <a:endParaRPr lang="ru-RU" sz="2000" dirty="0"/>
        </a:p>
      </dgm:t>
    </dgm:pt>
    <dgm:pt modelId="{A547757A-BD75-4DDE-8041-FCF93585BE6B}" type="parTrans" cxnId="{EBDD79D2-2401-414E-8ABB-0E05C6221EE7}">
      <dgm:prSet/>
      <dgm:spPr/>
      <dgm:t>
        <a:bodyPr/>
        <a:lstStyle/>
        <a:p>
          <a:endParaRPr lang="ru-RU"/>
        </a:p>
      </dgm:t>
    </dgm:pt>
    <dgm:pt modelId="{20A41A43-AFA0-46B8-AE6B-481CB3F4A303}" type="sibTrans" cxnId="{EBDD79D2-2401-414E-8ABB-0E05C6221EE7}">
      <dgm:prSet/>
      <dgm:spPr/>
      <dgm:t>
        <a:bodyPr/>
        <a:lstStyle/>
        <a:p>
          <a:endParaRPr lang="ru-RU"/>
        </a:p>
      </dgm:t>
    </dgm:pt>
    <dgm:pt modelId="{C016B216-F10C-4139-AB90-273A87E30B4A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A6EEFEB4-B77A-4B7D-B742-E585AC676005}" type="parTrans" cxnId="{15056892-DC4B-4B69-8FFF-87BE3C5E7D7A}">
      <dgm:prSet/>
      <dgm:spPr/>
      <dgm:t>
        <a:bodyPr/>
        <a:lstStyle/>
        <a:p>
          <a:endParaRPr lang="ru-RU"/>
        </a:p>
      </dgm:t>
    </dgm:pt>
    <dgm:pt modelId="{6F2556A3-17C5-41A5-A77B-44D3A7744326}" type="sibTrans" cxnId="{15056892-DC4B-4B69-8FFF-87BE3C5E7D7A}">
      <dgm:prSet/>
      <dgm:spPr/>
      <dgm:t>
        <a:bodyPr/>
        <a:lstStyle/>
        <a:p>
          <a:endParaRPr lang="ru-RU"/>
        </a:p>
      </dgm:t>
    </dgm:pt>
    <dgm:pt modelId="{23CDBE6F-3E81-4E36-B594-EE2DD73B54AB}">
      <dgm:prSet phldrT="[Текст]" custT="1"/>
      <dgm:spPr/>
      <dgm:t>
        <a:bodyPr/>
        <a:lstStyle/>
        <a:p>
          <a:r>
            <a:rPr lang="ru-RU" sz="1600" dirty="0" smtClean="0"/>
            <a:t>создание экономической системы, стимулирующей конкуренцию</a:t>
          </a:r>
          <a:endParaRPr lang="ru-RU" sz="1600" dirty="0"/>
        </a:p>
      </dgm:t>
    </dgm:pt>
    <dgm:pt modelId="{8CB25D94-6F71-476E-9BC6-0D691DAC3FFE}" type="parTrans" cxnId="{DB3A74A6-7F5C-4600-8CCE-BBA4521D3DE3}">
      <dgm:prSet/>
      <dgm:spPr/>
      <dgm:t>
        <a:bodyPr/>
        <a:lstStyle/>
        <a:p>
          <a:endParaRPr lang="ru-RU"/>
        </a:p>
      </dgm:t>
    </dgm:pt>
    <dgm:pt modelId="{B4AA5BB1-ABEE-44F9-A093-574EF70A8FF6}" type="sibTrans" cxnId="{DB3A74A6-7F5C-4600-8CCE-BBA4521D3DE3}">
      <dgm:prSet/>
      <dgm:spPr/>
      <dgm:t>
        <a:bodyPr/>
        <a:lstStyle/>
        <a:p>
          <a:endParaRPr lang="ru-RU"/>
        </a:p>
      </dgm:t>
    </dgm:pt>
    <dgm:pt modelId="{98C686B8-F07E-4C8A-B161-F3DE3F695320}">
      <dgm:prSet phldrT="[Текст]" custT="1"/>
      <dgm:spPr/>
      <dgm:t>
        <a:bodyPr/>
        <a:lstStyle/>
        <a:p>
          <a:r>
            <a:rPr lang="ru-RU" sz="1600" dirty="0" smtClean="0"/>
            <a:t>Через проведение </a:t>
          </a:r>
          <a:r>
            <a:rPr lang="ru-RU" sz="1600" b="1" dirty="0" smtClean="0"/>
            <a:t>административной реформы </a:t>
          </a:r>
          <a:r>
            <a:rPr lang="ru-RU" sz="1600" dirty="0" smtClean="0"/>
            <a:t>правительство намерено свести к минимуму регулирование экономики и снизить налоговое бремя, с тем чтобы субъекты экономической деятельности могли конкурировать друг с другом в условиях полностью свободного рынка</a:t>
          </a:r>
          <a:endParaRPr lang="ru-RU" sz="1600" dirty="0"/>
        </a:p>
      </dgm:t>
    </dgm:pt>
    <dgm:pt modelId="{84803C91-79B4-4868-ACDB-B639C3D60FC1}" type="parTrans" cxnId="{038C23C3-7618-4E47-B40F-D2412F224884}">
      <dgm:prSet/>
      <dgm:spPr/>
      <dgm:t>
        <a:bodyPr/>
        <a:lstStyle/>
        <a:p>
          <a:endParaRPr lang="ru-RU"/>
        </a:p>
      </dgm:t>
    </dgm:pt>
    <dgm:pt modelId="{AC9700BD-0DBA-453A-9083-420B6078741B}" type="sibTrans" cxnId="{038C23C3-7618-4E47-B40F-D2412F224884}">
      <dgm:prSet/>
      <dgm:spPr/>
      <dgm:t>
        <a:bodyPr/>
        <a:lstStyle/>
        <a:p>
          <a:endParaRPr lang="ru-RU"/>
        </a:p>
      </dgm:t>
    </dgm:pt>
    <dgm:pt modelId="{49B298A8-A890-4AC0-B7FE-A7BDF3289715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46772872-DA86-43FD-A83C-C57C7997F6DA}" type="parTrans" cxnId="{FCB1767A-C8BD-4B94-B16F-12C35A9798C4}">
      <dgm:prSet/>
      <dgm:spPr/>
      <dgm:t>
        <a:bodyPr/>
        <a:lstStyle/>
        <a:p>
          <a:endParaRPr lang="ru-RU"/>
        </a:p>
      </dgm:t>
    </dgm:pt>
    <dgm:pt modelId="{EA80FF51-C620-442B-B529-B7417379F577}" type="sibTrans" cxnId="{FCB1767A-C8BD-4B94-B16F-12C35A9798C4}">
      <dgm:prSet/>
      <dgm:spPr/>
      <dgm:t>
        <a:bodyPr/>
        <a:lstStyle/>
        <a:p>
          <a:endParaRPr lang="ru-RU"/>
        </a:p>
      </dgm:t>
    </dgm:pt>
    <dgm:pt modelId="{B652E090-6936-43B1-AA66-E1300FEBC084}">
      <dgm:prSet phldrT="[Текст]" custT="1"/>
      <dgm:spPr/>
      <dgm:t>
        <a:bodyPr/>
        <a:lstStyle/>
        <a:p>
          <a:r>
            <a:rPr lang="ru-RU" sz="1400" dirty="0" smtClean="0"/>
            <a:t>Отрицательное влияние растущих цен на топливо планируется уменьшить с помощью так называемой «энергетической дипломатии», активизируя выход южнокорейских топливных компаний на зарубежные нефтегазовые рынки и увеличив долю самостоятельной добычи до 16% национальных потребностей к 2012 г. </a:t>
          </a:r>
          <a:endParaRPr lang="ru-RU" sz="1400" dirty="0"/>
        </a:p>
      </dgm:t>
    </dgm:pt>
    <dgm:pt modelId="{9D4DC7CF-A1C9-4731-8845-E6179AC3BDB3}" type="parTrans" cxnId="{2AA058C3-F89D-4BD0-8E73-E0485615D952}">
      <dgm:prSet/>
      <dgm:spPr/>
      <dgm:t>
        <a:bodyPr/>
        <a:lstStyle/>
        <a:p>
          <a:endParaRPr lang="ru-RU"/>
        </a:p>
      </dgm:t>
    </dgm:pt>
    <dgm:pt modelId="{97E682CB-3ACE-4E67-92F3-D1A4ABFB94E1}" type="sibTrans" cxnId="{2AA058C3-F89D-4BD0-8E73-E0485615D952}">
      <dgm:prSet/>
      <dgm:spPr/>
      <dgm:t>
        <a:bodyPr/>
        <a:lstStyle/>
        <a:p>
          <a:endParaRPr lang="ru-RU"/>
        </a:p>
      </dgm:t>
    </dgm:pt>
    <dgm:pt modelId="{C318E854-6C86-4172-95BE-81D630B1F5BA}">
      <dgm:prSet phldrT="[Текст]" custT="1"/>
      <dgm:spPr/>
      <dgm:t>
        <a:bodyPr/>
        <a:lstStyle/>
        <a:p>
          <a:r>
            <a:rPr lang="ru-RU" sz="1400" dirty="0" smtClean="0"/>
            <a:t>Данная экономическая стратегия уже получила название </a:t>
          </a:r>
          <a:r>
            <a:rPr lang="ru-RU" sz="1400" b="1" dirty="0" smtClean="0"/>
            <a:t>«</a:t>
          </a:r>
          <a:r>
            <a:rPr lang="ru-RU" sz="1400" b="1" dirty="0" err="1" smtClean="0"/>
            <a:t>МБномика</a:t>
          </a:r>
          <a:r>
            <a:rPr lang="ru-RU" sz="1400" b="1" dirty="0" smtClean="0"/>
            <a:t>» – по первым буквам имени корейского президента</a:t>
          </a:r>
          <a:endParaRPr lang="ru-RU" sz="1400" dirty="0"/>
        </a:p>
      </dgm:t>
    </dgm:pt>
    <dgm:pt modelId="{324A7D78-9016-4229-8E3E-6CEB7D61C915}" type="parTrans" cxnId="{05DEC3A3-1767-4057-B5BA-56A11A0E37E1}">
      <dgm:prSet/>
      <dgm:spPr/>
      <dgm:t>
        <a:bodyPr/>
        <a:lstStyle/>
        <a:p>
          <a:endParaRPr lang="ru-RU"/>
        </a:p>
      </dgm:t>
    </dgm:pt>
    <dgm:pt modelId="{F741327F-C18D-4CB0-AB54-69D67FB435B8}" type="sibTrans" cxnId="{05DEC3A3-1767-4057-B5BA-56A11A0E37E1}">
      <dgm:prSet/>
      <dgm:spPr/>
      <dgm:t>
        <a:bodyPr/>
        <a:lstStyle/>
        <a:p>
          <a:endParaRPr lang="ru-RU"/>
        </a:p>
      </dgm:t>
    </dgm:pt>
    <dgm:pt modelId="{F03875FF-3243-4915-8970-B0BE93BDD1C6}" type="pres">
      <dgm:prSet presAssocID="{D8AF56E4-9D9F-460B-AA57-E36ACC4C682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1EC7E0-3494-4358-A5EE-BF77D8AB4CCE}" type="pres">
      <dgm:prSet presAssocID="{C03BE215-85A6-4E92-9043-5F9BFE08683F}" presName="composite" presStyleCnt="0"/>
      <dgm:spPr/>
    </dgm:pt>
    <dgm:pt modelId="{90FAD46E-2D65-4FDC-AB88-B73466022DAC}" type="pres">
      <dgm:prSet presAssocID="{C03BE215-85A6-4E92-9043-5F9BFE08683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3CF55A-0A1E-4778-8EC9-4F7EA5BB1B92}" type="pres">
      <dgm:prSet presAssocID="{C03BE215-85A6-4E92-9043-5F9BFE08683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F6DCCC-D3B8-4684-BFDA-1C66DDCF9772}" type="pres">
      <dgm:prSet presAssocID="{635DD902-2B75-4A5A-BA8C-ECF12216813B}" presName="sp" presStyleCnt="0"/>
      <dgm:spPr/>
    </dgm:pt>
    <dgm:pt modelId="{22AFD751-3C56-46E1-99A1-CEAC6B1F2A60}" type="pres">
      <dgm:prSet presAssocID="{C016B216-F10C-4139-AB90-273A87E30B4A}" presName="composite" presStyleCnt="0"/>
      <dgm:spPr/>
    </dgm:pt>
    <dgm:pt modelId="{16473CE7-695E-42A8-95A3-2B0963B2A426}" type="pres">
      <dgm:prSet presAssocID="{C016B216-F10C-4139-AB90-273A87E30B4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667F15-4F65-4AF4-801C-6060DBCC4093}" type="pres">
      <dgm:prSet presAssocID="{C016B216-F10C-4139-AB90-273A87E30B4A}" presName="descendantText" presStyleLbl="alignAcc1" presStyleIdx="1" presStyleCnt="3" custScaleY="135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A5A37F-8252-499F-B485-D0B705F2290A}" type="pres">
      <dgm:prSet presAssocID="{6F2556A3-17C5-41A5-A77B-44D3A7744326}" presName="sp" presStyleCnt="0"/>
      <dgm:spPr/>
    </dgm:pt>
    <dgm:pt modelId="{497BD20C-141A-4BBE-B8AD-41DF8DDD098B}" type="pres">
      <dgm:prSet presAssocID="{49B298A8-A890-4AC0-B7FE-A7BDF3289715}" presName="composite" presStyleCnt="0"/>
      <dgm:spPr/>
    </dgm:pt>
    <dgm:pt modelId="{71A5EEE3-5F27-496E-8401-17F4493EE7F5}" type="pres">
      <dgm:prSet presAssocID="{49B298A8-A890-4AC0-B7FE-A7BDF328971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D6EA45-2707-41AA-B896-75BAA82EDC4C}" type="pres">
      <dgm:prSet presAssocID="{49B298A8-A890-4AC0-B7FE-A7BDF3289715}" presName="descendantText" presStyleLbl="alignAcc1" presStyleIdx="2" presStyleCnt="3" custScaleY="1708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4F9521-21E0-479F-B79A-2FE7B0D80FFC}" type="presOf" srcId="{C016B216-F10C-4139-AB90-273A87E30B4A}" destId="{16473CE7-695E-42A8-95A3-2B0963B2A426}" srcOrd="0" destOrd="0" presId="urn:microsoft.com/office/officeart/2005/8/layout/chevron2"/>
    <dgm:cxn modelId="{DB3A74A6-7F5C-4600-8CCE-BBA4521D3DE3}" srcId="{C016B216-F10C-4139-AB90-273A87E30B4A}" destId="{23CDBE6F-3E81-4E36-B594-EE2DD73B54AB}" srcOrd="0" destOrd="0" parTransId="{8CB25D94-6F71-476E-9BC6-0D691DAC3FFE}" sibTransId="{B4AA5BB1-ABEE-44F9-A093-574EF70A8FF6}"/>
    <dgm:cxn modelId="{15056892-DC4B-4B69-8FFF-87BE3C5E7D7A}" srcId="{D8AF56E4-9D9F-460B-AA57-E36ACC4C6828}" destId="{C016B216-F10C-4139-AB90-273A87E30B4A}" srcOrd="1" destOrd="0" parTransId="{A6EEFEB4-B77A-4B7D-B742-E585AC676005}" sibTransId="{6F2556A3-17C5-41A5-A77B-44D3A7744326}"/>
    <dgm:cxn modelId="{EBDD79D2-2401-414E-8ABB-0E05C6221EE7}" srcId="{C03BE215-85A6-4E92-9043-5F9BFE08683F}" destId="{C6CDD442-B9B5-4B1F-A892-097DCE992DAB}" srcOrd="0" destOrd="0" parTransId="{A547757A-BD75-4DDE-8041-FCF93585BE6B}" sibTransId="{20A41A43-AFA0-46B8-AE6B-481CB3F4A303}"/>
    <dgm:cxn modelId="{8C4F57A0-9708-4958-B008-47F9D11B1529}" type="presOf" srcId="{C03BE215-85A6-4E92-9043-5F9BFE08683F}" destId="{90FAD46E-2D65-4FDC-AB88-B73466022DAC}" srcOrd="0" destOrd="0" presId="urn:microsoft.com/office/officeart/2005/8/layout/chevron2"/>
    <dgm:cxn modelId="{FEBA6D59-3DD1-4F3E-B6D7-1250B5AD42ED}" type="presOf" srcId="{23CDBE6F-3E81-4E36-B594-EE2DD73B54AB}" destId="{8A667F15-4F65-4AF4-801C-6060DBCC4093}" srcOrd="0" destOrd="0" presId="urn:microsoft.com/office/officeart/2005/8/layout/chevron2"/>
    <dgm:cxn modelId="{E8191884-B2B1-473A-B469-7748CC6E356A}" type="presOf" srcId="{49B298A8-A890-4AC0-B7FE-A7BDF3289715}" destId="{71A5EEE3-5F27-496E-8401-17F4493EE7F5}" srcOrd="0" destOrd="0" presId="urn:microsoft.com/office/officeart/2005/8/layout/chevron2"/>
    <dgm:cxn modelId="{80BB7506-E5EF-4960-AEEA-2130FDA8F96F}" type="presOf" srcId="{98C686B8-F07E-4C8A-B161-F3DE3F695320}" destId="{8A667F15-4F65-4AF4-801C-6060DBCC4093}" srcOrd="0" destOrd="1" presId="urn:microsoft.com/office/officeart/2005/8/layout/chevron2"/>
    <dgm:cxn modelId="{E15975B2-EADF-470A-8377-76B35CDAF87D}" type="presOf" srcId="{B652E090-6936-43B1-AA66-E1300FEBC084}" destId="{48D6EA45-2707-41AA-B896-75BAA82EDC4C}" srcOrd="0" destOrd="0" presId="urn:microsoft.com/office/officeart/2005/8/layout/chevron2"/>
    <dgm:cxn modelId="{B0F0BA39-050F-4FE3-AFA7-B603AAC81960}" srcId="{D8AF56E4-9D9F-460B-AA57-E36ACC4C6828}" destId="{C03BE215-85A6-4E92-9043-5F9BFE08683F}" srcOrd="0" destOrd="0" parTransId="{10251509-2238-4E0C-BAFB-CA33B2CD19A0}" sibTransId="{635DD902-2B75-4A5A-BA8C-ECF12216813B}"/>
    <dgm:cxn modelId="{FCB1767A-C8BD-4B94-B16F-12C35A9798C4}" srcId="{D8AF56E4-9D9F-460B-AA57-E36ACC4C6828}" destId="{49B298A8-A890-4AC0-B7FE-A7BDF3289715}" srcOrd="2" destOrd="0" parTransId="{46772872-DA86-43FD-A83C-C57C7997F6DA}" sibTransId="{EA80FF51-C620-442B-B529-B7417379F577}"/>
    <dgm:cxn modelId="{2AA058C3-F89D-4BD0-8E73-E0485615D952}" srcId="{49B298A8-A890-4AC0-B7FE-A7BDF3289715}" destId="{B652E090-6936-43B1-AA66-E1300FEBC084}" srcOrd="0" destOrd="0" parTransId="{9D4DC7CF-A1C9-4731-8845-E6179AC3BDB3}" sibTransId="{97E682CB-3ACE-4E67-92F3-D1A4ABFB94E1}"/>
    <dgm:cxn modelId="{97436A1C-19EC-4250-A106-067DBE17EE52}" type="presOf" srcId="{C6CDD442-B9B5-4B1F-A892-097DCE992DAB}" destId="{FD3CF55A-0A1E-4778-8EC9-4F7EA5BB1B92}" srcOrd="0" destOrd="0" presId="urn:microsoft.com/office/officeart/2005/8/layout/chevron2"/>
    <dgm:cxn modelId="{EA5C94D1-60B0-44E0-A491-4B7DF0C820A4}" type="presOf" srcId="{D8AF56E4-9D9F-460B-AA57-E36ACC4C6828}" destId="{F03875FF-3243-4915-8970-B0BE93BDD1C6}" srcOrd="0" destOrd="0" presId="urn:microsoft.com/office/officeart/2005/8/layout/chevron2"/>
    <dgm:cxn modelId="{096E84F2-362F-4665-970F-C971D48B1968}" type="presOf" srcId="{C318E854-6C86-4172-95BE-81D630B1F5BA}" destId="{48D6EA45-2707-41AA-B896-75BAA82EDC4C}" srcOrd="0" destOrd="1" presId="urn:microsoft.com/office/officeart/2005/8/layout/chevron2"/>
    <dgm:cxn modelId="{038C23C3-7618-4E47-B40F-D2412F224884}" srcId="{C016B216-F10C-4139-AB90-273A87E30B4A}" destId="{98C686B8-F07E-4C8A-B161-F3DE3F695320}" srcOrd="1" destOrd="0" parTransId="{84803C91-79B4-4868-ACDB-B639C3D60FC1}" sibTransId="{AC9700BD-0DBA-453A-9083-420B6078741B}"/>
    <dgm:cxn modelId="{05DEC3A3-1767-4057-B5BA-56A11A0E37E1}" srcId="{49B298A8-A890-4AC0-B7FE-A7BDF3289715}" destId="{C318E854-6C86-4172-95BE-81D630B1F5BA}" srcOrd="1" destOrd="0" parTransId="{324A7D78-9016-4229-8E3E-6CEB7D61C915}" sibTransId="{F741327F-C18D-4CB0-AB54-69D67FB435B8}"/>
    <dgm:cxn modelId="{1CD88340-0367-4C9F-8060-89BC237B1543}" type="presParOf" srcId="{F03875FF-3243-4915-8970-B0BE93BDD1C6}" destId="{3F1EC7E0-3494-4358-A5EE-BF77D8AB4CCE}" srcOrd="0" destOrd="0" presId="urn:microsoft.com/office/officeart/2005/8/layout/chevron2"/>
    <dgm:cxn modelId="{76808B2A-908A-423C-A254-8E89B4B94057}" type="presParOf" srcId="{3F1EC7E0-3494-4358-A5EE-BF77D8AB4CCE}" destId="{90FAD46E-2D65-4FDC-AB88-B73466022DAC}" srcOrd="0" destOrd="0" presId="urn:microsoft.com/office/officeart/2005/8/layout/chevron2"/>
    <dgm:cxn modelId="{D2A5EE81-F665-423D-979D-9FE4B7A1FA60}" type="presParOf" srcId="{3F1EC7E0-3494-4358-A5EE-BF77D8AB4CCE}" destId="{FD3CF55A-0A1E-4778-8EC9-4F7EA5BB1B92}" srcOrd="1" destOrd="0" presId="urn:microsoft.com/office/officeart/2005/8/layout/chevron2"/>
    <dgm:cxn modelId="{24342EC4-5C8B-4053-816E-026F0E04B777}" type="presParOf" srcId="{F03875FF-3243-4915-8970-B0BE93BDD1C6}" destId="{DDF6DCCC-D3B8-4684-BFDA-1C66DDCF9772}" srcOrd="1" destOrd="0" presId="urn:microsoft.com/office/officeart/2005/8/layout/chevron2"/>
    <dgm:cxn modelId="{D90FDF88-3498-4565-88BE-8E29E38A5200}" type="presParOf" srcId="{F03875FF-3243-4915-8970-B0BE93BDD1C6}" destId="{22AFD751-3C56-46E1-99A1-CEAC6B1F2A60}" srcOrd="2" destOrd="0" presId="urn:microsoft.com/office/officeart/2005/8/layout/chevron2"/>
    <dgm:cxn modelId="{FF456E4B-F885-47FD-804F-41C1098697B5}" type="presParOf" srcId="{22AFD751-3C56-46E1-99A1-CEAC6B1F2A60}" destId="{16473CE7-695E-42A8-95A3-2B0963B2A426}" srcOrd="0" destOrd="0" presId="urn:microsoft.com/office/officeart/2005/8/layout/chevron2"/>
    <dgm:cxn modelId="{4D70FF5E-E0D9-4C31-BBE6-C2DB2180815F}" type="presParOf" srcId="{22AFD751-3C56-46E1-99A1-CEAC6B1F2A60}" destId="{8A667F15-4F65-4AF4-801C-6060DBCC4093}" srcOrd="1" destOrd="0" presId="urn:microsoft.com/office/officeart/2005/8/layout/chevron2"/>
    <dgm:cxn modelId="{ADD6051A-5087-4F44-BA01-A28704BB7412}" type="presParOf" srcId="{F03875FF-3243-4915-8970-B0BE93BDD1C6}" destId="{0BA5A37F-8252-499F-B485-D0B705F2290A}" srcOrd="3" destOrd="0" presId="urn:microsoft.com/office/officeart/2005/8/layout/chevron2"/>
    <dgm:cxn modelId="{1A2A4242-9874-475F-B8AD-0D4F7AD4F265}" type="presParOf" srcId="{F03875FF-3243-4915-8970-B0BE93BDD1C6}" destId="{497BD20C-141A-4BBE-B8AD-41DF8DDD098B}" srcOrd="4" destOrd="0" presId="urn:microsoft.com/office/officeart/2005/8/layout/chevron2"/>
    <dgm:cxn modelId="{C2D16A77-DE48-48EC-862B-C131431874EC}" type="presParOf" srcId="{497BD20C-141A-4BBE-B8AD-41DF8DDD098B}" destId="{71A5EEE3-5F27-496E-8401-17F4493EE7F5}" srcOrd="0" destOrd="0" presId="urn:microsoft.com/office/officeart/2005/8/layout/chevron2"/>
    <dgm:cxn modelId="{E0203C6A-00A1-4D9D-A6A1-2B958DC6C92C}" type="presParOf" srcId="{497BD20C-141A-4BBE-B8AD-41DF8DDD098B}" destId="{48D6EA45-2707-41AA-B896-75BAA82EDC4C}" srcOrd="1" destOrd="0" presId="urn:microsoft.com/office/officeart/2005/8/layout/chevr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7DDBD9-856B-4D2F-AC02-55E7F9F9D23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49AC0C-A86C-41E9-8DB6-B093213EED7A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87AA4693-CB02-4AC8-BEB6-2D87A1A77008}" type="parTrans" cxnId="{C5727147-B789-45C0-9F82-0E4E34D498E6}">
      <dgm:prSet/>
      <dgm:spPr/>
      <dgm:t>
        <a:bodyPr/>
        <a:lstStyle/>
        <a:p>
          <a:endParaRPr lang="ru-RU"/>
        </a:p>
      </dgm:t>
    </dgm:pt>
    <dgm:pt modelId="{382AF153-B9F6-4451-8466-01180EEDA3DE}" type="sibTrans" cxnId="{C5727147-B789-45C0-9F82-0E4E34D498E6}">
      <dgm:prSet/>
      <dgm:spPr/>
      <dgm:t>
        <a:bodyPr/>
        <a:lstStyle/>
        <a:p>
          <a:endParaRPr lang="ru-RU"/>
        </a:p>
      </dgm:t>
    </dgm:pt>
    <dgm:pt modelId="{4C830FDF-E358-4F50-B7BF-3C715AF7EDA7}">
      <dgm:prSet phldrT="[Текст]"/>
      <dgm:spPr/>
      <dgm:t>
        <a:bodyPr/>
        <a:lstStyle/>
        <a:p>
          <a:r>
            <a:rPr lang="ru-RU" dirty="0" smtClean="0"/>
            <a:t>Попытка ликвидации министерства по делам воссоединения многими экспертами также рассматривается </a:t>
          </a:r>
          <a:r>
            <a:rPr lang="ru-RU" b="1" dirty="0" smtClean="0"/>
            <a:t>как шаг на пути перехода от политики умиротворения Севера,</a:t>
          </a:r>
          <a:r>
            <a:rPr lang="ru-RU" dirty="0" smtClean="0"/>
            <a:t> проводимой администрацией </a:t>
          </a:r>
          <a:r>
            <a:rPr lang="ru-RU" dirty="0" err="1" smtClean="0"/>
            <a:t>Ро</a:t>
          </a:r>
          <a:r>
            <a:rPr lang="ru-RU" dirty="0" smtClean="0"/>
            <a:t> </a:t>
          </a:r>
          <a:r>
            <a:rPr lang="ru-RU" dirty="0" err="1" smtClean="0"/>
            <a:t>Му</a:t>
          </a:r>
          <a:r>
            <a:rPr lang="ru-RU" dirty="0" smtClean="0"/>
            <a:t> </a:t>
          </a:r>
          <a:r>
            <a:rPr lang="ru-RU" dirty="0" err="1" smtClean="0"/>
            <a:t>Хена</a:t>
          </a:r>
          <a:r>
            <a:rPr lang="ru-RU" dirty="0" smtClean="0"/>
            <a:t> </a:t>
          </a:r>
          <a:endParaRPr lang="ru-RU" dirty="0"/>
        </a:p>
      </dgm:t>
    </dgm:pt>
    <dgm:pt modelId="{3DD856EF-8B07-4B1F-AFC6-2190085B04EF}" type="parTrans" cxnId="{25DD1DAA-11B2-437C-A758-985CDE94C4BF}">
      <dgm:prSet/>
      <dgm:spPr/>
      <dgm:t>
        <a:bodyPr/>
        <a:lstStyle/>
        <a:p>
          <a:endParaRPr lang="ru-RU"/>
        </a:p>
      </dgm:t>
    </dgm:pt>
    <dgm:pt modelId="{05068670-8029-4D91-8B57-1ACF96EC812C}" type="sibTrans" cxnId="{25DD1DAA-11B2-437C-A758-985CDE94C4BF}">
      <dgm:prSet/>
      <dgm:spPr/>
      <dgm:t>
        <a:bodyPr/>
        <a:lstStyle/>
        <a:p>
          <a:endParaRPr lang="ru-RU"/>
        </a:p>
      </dgm:t>
    </dgm:pt>
    <dgm:pt modelId="{7F6B537D-38F0-4931-9011-0633F83D46E4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35568B5E-9698-4CD2-B4A8-54975F1841FC}" type="parTrans" cxnId="{9870C651-4EEA-442E-A42F-604FB38B49E4}">
      <dgm:prSet/>
      <dgm:spPr/>
      <dgm:t>
        <a:bodyPr/>
        <a:lstStyle/>
        <a:p>
          <a:endParaRPr lang="ru-RU"/>
        </a:p>
      </dgm:t>
    </dgm:pt>
    <dgm:pt modelId="{849AC8BF-48E4-47C5-90F6-7D6CC27EA4AE}" type="sibTrans" cxnId="{9870C651-4EEA-442E-A42F-604FB38B49E4}">
      <dgm:prSet/>
      <dgm:spPr/>
      <dgm:t>
        <a:bodyPr/>
        <a:lstStyle/>
        <a:p>
          <a:endParaRPr lang="ru-RU"/>
        </a:p>
      </dgm:t>
    </dgm:pt>
    <dgm:pt modelId="{C17D123C-EC20-46AB-BA5F-B8B8099D4B2D}">
      <dgm:prSet phldrT="[Текст]"/>
      <dgm:spPr/>
      <dgm:t>
        <a:bodyPr/>
        <a:lstStyle/>
        <a:p>
          <a:r>
            <a:rPr lang="ru-RU" b="1" dirty="0" smtClean="0"/>
            <a:t>к более прагматичной политике, нацеленной на достижения конкретных уступок от Пхеньяна, и в первую очередь в вопросах глобальной безопасности</a:t>
          </a:r>
          <a:r>
            <a:rPr lang="ru-RU" dirty="0" smtClean="0"/>
            <a:t>. </a:t>
          </a:r>
          <a:endParaRPr lang="ru-RU" dirty="0"/>
        </a:p>
      </dgm:t>
    </dgm:pt>
    <dgm:pt modelId="{F9728C43-2F05-48E3-A014-EF2436D517FA}" type="parTrans" cxnId="{F06C9A03-91DA-4E94-A14C-FDDFECBD8AB3}">
      <dgm:prSet/>
      <dgm:spPr/>
      <dgm:t>
        <a:bodyPr/>
        <a:lstStyle/>
        <a:p>
          <a:endParaRPr lang="ru-RU"/>
        </a:p>
      </dgm:t>
    </dgm:pt>
    <dgm:pt modelId="{0B6DD133-B52C-4EA8-8B80-0852B72E9C34}" type="sibTrans" cxnId="{F06C9A03-91DA-4E94-A14C-FDDFECBD8AB3}">
      <dgm:prSet/>
      <dgm:spPr/>
      <dgm:t>
        <a:bodyPr/>
        <a:lstStyle/>
        <a:p>
          <a:endParaRPr lang="ru-RU"/>
        </a:p>
      </dgm:t>
    </dgm:pt>
    <dgm:pt modelId="{E6DB47E8-C1AC-4AC4-952C-F9BC4A9D638E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F42C4C96-0095-4895-B38C-2341B8E99B0B}" type="parTrans" cxnId="{D8161796-DF07-482B-ACD3-DB0C812151C4}">
      <dgm:prSet/>
      <dgm:spPr/>
      <dgm:t>
        <a:bodyPr/>
        <a:lstStyle/>
        <a:p>
          <a:endParaRPr lang="ru-RU"/>
        </a:p>
      </dgm:t>
    </dgm:pt>
    <dgm:pt modelId="{D1FF3FAF-662F-4AF6-ABF5-48B781987E4F}" type="sibTrans" cxnId="{D8161796-DF07-482B-ACD3-DB0C812151C4}">
      <dgm:prSet/>
      <dgm:spPr/>
      <dgm:t>
        <a:bodyPr/>
        <a:lstStyle/>
        <a:p>
          <a:endParaRPr lang="ru-RU"/>
        </a:p>
      </dgm:t>
    </dgm:pt>
    <dgm:pt modelId="{027AC945-F7F4-4B93-A889-7CC8C07B48BC}">
      <dgm:prSet phldrT="[Текст]"/>
      <dgm:spPr/>
      <dgm:t>
        <a:bodyPr/>
        <a:lstStyle/>
        <a:p>
          <a:r>
            <a:rPr lang="ru-RU" dirty="0" smtClean="0"/>
            <a:t>Ли Мен Бак </a:t>
          </a:r>
          <a:r>
            <a:rPr lang="ru-RU" b="1" dirty="0" smtClean="0"/>
            <a:t>призвал к укреплению </a:t>
          </a:r>
          <a:r>
            <a:rPr lang="ru-RU" b="1" dirty="0" err="1" smtClean="0"/>
            <a:t>южнокорейскоамериканского</a:t>
          </a:r>
          <a:r>
            <a:rPr lang="ru-RU" b="1" dirty="0" smtClean="0"/>
            <a:t> альянса, создав для него новые дипломатические рамки</a:t>
          </a:r>
          <a:endParaRPr lang="ru-RU" dirty="0"/>
        </a:p>
      </dgm:t>
    </dgm:pt>
    <dgm:pt modelId="{8E66A3F7-1FBA-4D9F-8D1D-DE0DC7915D09}" type="parTrans" cxnId="{E6B3BA15-923E-4D35-A9F7-6EE64A6E6832}">
      <dgm:prSet/>
      <dgm:spPr/>
      <dgm:t>
        <a:bodyPr/>
        <a:lstStyle/>
        <a:p>
          <a:endParaRPr lang="ru-RU"/>
        </a:p>
      </dgm:t>
    </dgm:pt>
    <dgm:pt modelId="{A3DF53B1-13C0-4897-92FF-A61687083E3F}" type="sibTrans" cxnId="{E6B3BA15-923E-4D35-A9F7-6EE64A6E6832}">
      <dgm:prSet/>
      <dgm:spPr/>
      <dgm:t>
        <a:bodyPr/>
        <a:lstStyle/>
        <a:p>
          <a:endParaRPr lang="ru-RU"/>
        </a:p>
      </dgm:t>
    </dgm:pt>
    <dgm:pt modelId="{A4966AC4-95AC-47E8-AEEB-9D809EF324EA}" type="pres">
      <dgm:prSet presAssocID="{8D7DDBD9-856B-4D2F-AC02-55E7F9F9D23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D39F37-B33D-42C2-A247-F5EE7FC7BD1D}" type="pres">
      <dgm:prSet presAssocID="{7A49AC0C-A86C-41E9-8DB6-B093213EED7A}" presName="composite" presStyleCnt="0"/>
      <dgm:spPr/>
    </dgm:pt>
    <dgm:pt modelId="{0D90D1A6-452C-43AD-9BDB-672A2F3F9F58}" type="pres">
      <dgm:prSet presAssocID="{7A49AC0C-A86C-41E9-8DB6-B093213EED7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E14F32-DB99-4819-87A4-D3C0AE74DB2F}" type="pres">
      <dgm:prSet presAssocID="{7A49AC0C-A86C-41E9-8DB6-B093213EED7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E6343C-812D-4E66-8E41-3260F6B135C8}" type="pres">
      <dgm:prSet presAssocID="{382AF153-B9F6-4451-8466-01180EEDA3DE}" presName="sp" presStyleCnt="0"/>
      <dgm:spPr/>
    </dgm:pt>
    <dgm:pt modelId="{93EDD994-E670-4CB8-8D3C-349ADC4AAD05}" type="pres">
      <dgm:prSet presAssocID="{7F6B537D-38F0-4931-9011-0633F83D46E4}" presName="composite" presStyleCnt="0"/>
      <dgm:spPr/>
    </dgm:pt>
    <dgm:pt modelId="{3A32D751-BE5C-419F-B62D-00CC077A3460}" type="pres">
      <dgm:prSet presAssocID="{7F6B537D-38F0-4931-9011-0633F83D46E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2D050F-AEA6-40E7-B235-3A0FAAFB78B1}" type="pres">
      <dgm:prSet presAssocID="{7F6B537D-38F0-4931-9011-0633F83D46E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8377BC-7139-4E6C-8EB8-42AC82AAFE61}" type="pres">
      <dgm:prSet presAssocID="{849AC8BF-48E4-47C5-90F6-7D6CC27EA4AE}" presName="sp" presStyleCnt="0"/>
      <dgm:spPr/>
    </dgm:pt>
    <dgm:pt modelId="{C85D9B59-AA5C-4FA8-98E2-203263C7EA88}" type="pres">
      <dgm:prSet presAssocID="{E6DB47E8-C1AC-4AC4-952C-F9BC4A9D638E}" presName="composite" presStyleCnt="0"/>
      <dgm:spPr/>
    </dgm:pt>
    <dgm:pt modelId="{7FBE0561-77CD-4677-9226-FD4CED84D8E1}" type="pres">
      <dgm:prSet presAssocID="{E6DB47E8-C1AC-4AC4-952C-F9BC4A9D638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0ED61B-FEBA-412B-A29F-8A9116CFB9A0}" type="pres">
      <dgm:prSet presAssocID="{E6DB47E8-C1AC-4AC4-952C-F9BC4A9D638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279331-ECC2-48D5-A4EF-98FB31599A75}" type="presOf" srcId="{027AC945-F7F4-4B93-A889-7CC8C07B48BC}" destId="{640ED61B-FEBA-412B-A29F-8A9116CFB9A0}" srcOrd="0" destOrd="0" presId="urn:microsoft.com/office/officeart/2005/8/layout/chevron2"/>
    <dgm:cxn modelId="{E6B3BA15-923E-4D35-A9F7-6EE64A6E6832}" srcId="{E6DB47E8-C1AC-4AC4-952C-F9BC4A9D638E}" destId="{027AC945-F7F4-4B93-A889-7CC8C07B48BC}" srcOrd="0" destOrd="0" parTransId="{8E66A3F7-1FBA-4D9F-8D1D-DE0DC7915D09}" sibTransId="{A3DF53B1-13C0-4897-92FF-A61687083E3F}"/>
    <dgm:cxn modelId="{D8161796-DF07-482B-ACD3-DB0C812151C4}" srcId="{8D7DDBD9-856B-4D2F-AC02-55E7F9F9D23F}" destId="{E6DB47E8-C1AC-4AC4-952C-F9BC4A9D638E}" srcOrd="2" destOrd="0" parTransId="{F42C4C96-0095-4895-B38C-2341B8E99B0B}" sibTransId="{D1FF3FAF-662F-4AF6-ABF5-48B781987E4F}"/>
    <dgm:cxn modelId="{C5727147-B789-45C0-9F82-0E4E34D498E6}" srcId="{8D7DDBD9-856B-4D2F-AC02-55E7F9F9D23F}" destId="{7A49AC0C-A86C-41E9-8DB6-B093213EED7A}" srcOrd="0" destOrd="0" parTransId="{87AA4693-CB02-4AC8-BEB6-2D87A1A77008}" sibTransId="{382AF153-B9F6-4451-8466-01180EEDA3DE}"/>
    <dgm:cxn modelId="{37BBAFFC-CE76-49FF-B771-B594E1F49553}" type="presOf" srcId="{E6DB47E8-C1AC-4AC4-952C-F9BC4A9D638E}" destId="{7FBE0561-77CD-4677-9226-FD4CED84D8E1}" srcOrd="0" destOrd="0" presId="urn:microsoft.com/office/officeart/2005/8/layout/chevron2"/>
    <dgm:cxn modelId="{D49628AE-B4DA-4649-A5D2-2C00AAA01058}" type="presOf" srcId="{C17D123C-EC20-46AB-BA5F-B8B8099D4B2D}" destId="{DF2D050F-AEA6-40E7-B235-3A0FAAFB78B1}" srcOrd="0" destOrd="0" presId="urn:microsoft.com/office/officeart/2005/8/layout/chevron2"/>
    <dgm:cxn modelId="{25DD1DAA-11B2-437C-A758-985CDE94C4BF}" srcId="{7A49AC0C-A86C-41E9-8DB6-B093213EED7A}" destId="{4C830FDF-E358-4F50-B7BF-3C715AF7EDA7}" srcOrd="0" destOrd="0" parTransId="{3DD856EF-8B07-4B1F-AFC6-2190085B04EF}" sibTransId="{05068670-8029-4D91-8B57-1ACF96EC812C}"/>
    <dgm:cxn modelId="{BAF2E767-DDBF-4359-A460-E80866695DB6}" type="presOf" srcId="{7F6B537D-38F0-4931-9011-0633F83D46E4}" destId="{3A32D751-BE5C-419F-B62D-00CC077A3460}" srcOrd="0" destOrd="0" presId="urn:microsoft.com/office/officeart/2005/8/layout/chevron2"/>
    <dgm:cxn modelId="{C8094219-1196-411C-8B88-B64ED5BAF672}" type="presOf" srcId="{4C830FDF-E358-4F50-B7BF-3C715AF7EDA7}" destId="{A6E14F32-DB99-4819-87A4-D3C0AE74DB2F}" srcOrd="0" destOrd="0" presId="urn:microsoft.com/office/officeart/2005/8/layout/chevron2"/>
    <dgm:cxn modelId="{F06C9A03-91DA-4E94-A14C-FDDFECBD8AB3}" srcId="{7F6B537D-38F0-4931-9011-0633F83D46E4}" destId="{C17D123C-EC20-46AB-BA5F-B8B8099D4B2D}" srcOrd="0" destOrd="0" parTransId="{F9728C43-2F05-48E3-A014-EF2436D517FA}" sibTransId="{0B6DD133-B52C-4EA8-8B80-0852B72E9C34}"/>
    <dgm:cxn modelId="{22405F84-FC2F-4BE0-9F3E-8D26E577C332}" type="presOf" srcId="{7A49AC0C-A86C-41E9-8DB6-B093213EED7A}" destId="{0D90D1A6-452C-43AD-9BDB-672A2F3F9F58}" srcOrd="0" destOrd="0" presId="urn:microsoft.com/office/officeart/2005/8/layout/chevron2"/>
    <dgm:cxn modelId="{9870C651-4EEA-442E-A42F-604FB38B49E4}" srcId="{8D7DDBD9-856B-4D2F-AC02-55E7F9F9D23F}" destId="{7F6B537D-38F0-4931-9011-0633F83D46E4}" srcOrd="1" destOrd="0" parTransId="{35568B5E-9698-4CD2-B4A8-54975F1841FC}" sibTransId="{849AC8BF-48E4-47C5-90F6-7D6CC27EA4AE}"/>
    <dgm:cxn modelId="{431E2541-88A9-4743-9B57-958474CE83F5}" type="presOf" srcId="{8D7DDBD9-856B-4D2F-AC02-55E7F9F9D23F}" destId="{A4966AC4-95AC-47E8-AEEB-9D809EF324EA}" srcOrd="0" destOrd="0" presId="urn:microsoft.com/office/officeart/2005/8/layout/chevron2"/>
    <dgm:cxn modelId="{4E25E6D4-4852-400D-BA07-F4CCF277FDBC}" type="presParOf" srcId="{A4966AC4-95AC-47E8-AEEB-9D809EF324EA}" destId="{5AD39F37-B33D-42C2-A247-F5EE7FC7BD1D}" srcOrd="0" destOrd="0" presId="urn:microsoft.com/office/officeart/2005/8/layout/chevron2"/>
    <dgm:cxn modelId="{CC83B1DB-C8C8-42BB-BA13-93BCCBDF6DC7}" type="presParOf" srcId="{5AD39F37-B33D-42C2-A247-F5EE7FC7BD1D}" destId="{0D90D1A6-452C-43AD-9BDB-672A2F3F9F58}" srcOrd="0" destOrd="0" presId="urn:microsoft.com/office/officeart/2005/8/layout/chevron2"/>
    <dgm:cxn modelId="{18934769-0B83-40FB-AF09-16E26165640F}" type="presParOf" srcId="{5AD39F37-B33D-42C2-A247-F5EE7FC7BD1D}" destId="{A6E14F32-DB99-4819-87A4-D3C0AE74DB2F}" srcOrd="1" destOrd="0" presId="urn:microsoft.com/office/officeart/2005/8/layout/chevron2"/>
    <dgm:cxn modelId="{380E8680-4D63-48EE-ACC6-04C8EFA9342F}" type="presParOf" srcId="{A4966AC4-95AC-47E8-AEEB-9D809EF324EA}" destId="{C5E6343C-812D-4E66-8E41-3260F6B135C8}" srcOrd="1" destOrd="0" presId="urn:microsoft.com/office/officeart/2005/8/layout/chevron2"/>
    <dgm:cxn modelId="{4389DA5F-F37A-4E46-B5AE-C8AFC088CE18}" type="presParOf" srcId="{A4966AC4-95AC-47E8-AEEB-9D809EF324EA}" destId="{93EDD994-E670-4CB8-8D3C-349ADC4AAD05}" srcOrd="2" destOrd="0" presId="urn:microsoft.com/office/officeart/2005/8/layout/chevron2"/>
    <dgm:cxn modelId="{CAD6B249-BC1E-47D5-BA49-0B8FD8D15881}" type="presParOf" srcId="{93EDD994-E670-4CB8-8D3C-349ADC4AAD05}" destId="{3A32D751-BE5C-419F-B62D-00CC077A3460}" srcOrd="0" destOrd="0" presId="urn:microsoft.com/office/officeart/2005/8/layout/chevron2"/>
    <dgm:cxn modelId="{F02E072E-FD63-42B1-96A3-87BD56B199B1}" type="presParOf" srcId="{93EDD994-E670-4CB8-8D3C-349ADC4AAD05}" destId="{DF2D050F-AEA6-40E7-B235-3A0FAAFB78B1}" srcOrd="1" destOrd="0" presId="urn:microsoft.com/office/officeart/2005/8/layout/chevron2"/>
    <dgm:cxn modelId="{3B267F4E-9219-433E-829E-1BFE6C2BEB58}" type="presParOf" srcId="{A4966AC4-95AC-47E8-AEEB-9D809EF324EA}" destId="{7F8377BC-7139-4E6C-8EB8-42AC82AAFE61}" srcOrd="3" destOrd="0" presId="urn:microsoft.com/office/officeart/2005/8/layout/chevron2"/>
    <dgm:cxn modelId="{7B62112F-AE74-49A7-B2C4-6DF55C8875C2}" type="presParOf" srcId="{A4966AC4-95AC-47E8-AEEB-9D809EF324EA}" destId="{C85D9B59-AA5C-4FA8-98E2-203263C7EA88}" srcOrd="4" destOrd="0" presId="urn:microsoft.com/office/officeart/2005/8/layout/chevron2"/>
    <dgm:cxn modelId="{241471F8-AB31-49F2-A466-A1877F84DEF3}" type="presParOf" srcId="{C85D9B59-AA5C-4FA8-98E2-203263C7EA88}" destId="{7FBE0561-77CD-4677-9226-FD4CED84D8E1}" srcOrd="0" destOrd="0" presId="urn:microsoft.com/office/officeart/2005/8/layout/chevron2"/>
    <dgm:cxn modelId="{CBCFE158-8D47-4AFD-AFA2-879C08445C0C}" type="presParOf" srcId="{C85D9B59-AA5C-4FA8-98E2-203263C7EA88}" destId="{640ED61B-FEBA-412B-A29F-8A9116CFB9A0}" srcOrd="1" destOrd="0" presId="urn:microsoft.com/office/officeart/2005/8/layout/chevron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69E22F-ED78-4E69-9FA3-8A535CB994D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3295A4-3083-4040-8FC8-2A909DDE8DF3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C8BF42B0-AF7B-4AF5-B7EE-3DC93D17CA76}" type="parTrans" cxnId="{62FA8E26-F256-4C53-935C-8A1BE63622F4}">
      <dgm:prSet/>
      <dgm:spPr/>
      <dgm:t>
        <a:bodyPr/>
        <a:lstStyle/>
        <a:p>
          <a:endParaRPr lang="ru-RU"/>
        </a:p>
      </dgm:t>
    </dgm:pt>
    <dgm:pt modelId="{E48888BD-2B24-4EEA-A7B9-8D13DA029223}" type="sibTrans" cxnId="{62FA8E26-F256-4C53-935C-8A1BE63622F4}">
      <dgm:prSet/>
      <dgm:spPr/>
      <dgm:t>
        <a:bodyPr/>
        <a:lstStyle/>
        <a:p>
          <a:endParaRPr lang="ru-RU"/>
        </a:p>
      </dgm:t>
    </dgm:pt>
    <dgm:pt modelId="{21FDFF5C-EADB-478C-AA2D-F82631A88697}">
      <dgm:prSet phldrT="[Текст]"/>
      <dgm:spPr/>
      <dgm:t>
        <a:bodyPr/>
        <a:lstStyle/>
        <a:p>
          <a:endParaRPr lang="ru-RU" sz="1400" dirty="0"/>
        </a:p>
      </dgm:t>
    </dgm:pt>
    <dgm:pt modelId="{E43C1834-1541-493C-9994-C38C837B9563}" type="parTrans" cxnId="{D4341ED0-987B-42F3-8F2B-581B2DAA6E15}">
      <dgm:prSet/>
      <dgm:spPr/>
      <dgm:t>
        <a:bodyPr/>
        <a:lstStyle/>
        <a:p>
          <a:endParaRPr lang="ru-RU"/>
        </a:p>
      </dgm:t>
    </dgm:pt>
    <dgm:pt modelId="{968DE71E-90E1-4141-B6A9-A309A2ED8425}" type="sibTrans" cxnId="{D4341ED0-987B-42F3-8F2B-581B2DAA6E15}">
      <dgm:prSet/>
      <dgm:spPr/>
      <dgm:t>
        <a:bodyPr/>
        <a:lstStyle/>
        <a:p>
          <a:endParaRPr lang="ru-RU"/>
        </a:p>
      </dgm:t>
    </dgm:pt>
    <dgm:pt modelId="{05B7E3AC-F910-4B29-B09E-7FA3EDED0EDA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5A3B959B-D2A0-4671-A62D-B3953983CF70}" type="parTrans" cxnId="{F1C600DD-F5D7-44B3-8F36-BF6A20A2E68F}">
      <dgm:prSet/>
      <dgm:spPr/>
      <dgm:t>
        <a:bodyPr/>
        <a:lstStyle/>
        <a:p>
          <a:endParaRPr lang="ru-RU"/>
        </a:p>
      </dgm:t>
    </dgm:pt>
    <dgm:pt modelId="{2F556735-22B3-471E-849B-E5CC3FE27AA5}" type="sibTrans" cxnId="{F1C600DD-F5D7-44B3-8F36-BF6A20A2E68F}">
      <dgm:prSet/>
      <dgm:spPr/>
      <dgm:t>
        <a:bodyPr/>
        <a:lstStyle/>
        <a:p>
          <a:endParaRPr lang="ru-RU"/>
        </a:p>
      </dgm:t>
    </dgm:pt>
    <dgm:pt modelId="{F1A61C86-9110-4807-8460-52F5144F7725}">
      <dgm:prSet phldrT="[Текст]" custT="1"/>
      <dgm:spPr/>
      <dgm:t>
        <a:bodyPr/>
        <a:lstStyle/>
        <a:p>
          <a:r>
            <a:rPr lang="ru-RU" sz="1800" dirty="0" smtClean="0"/>
            <a:t>формирование </a:t>
          </a:r>
          <a:r>
            <a:rPr lang="ru-RU" sz="1800" dirty="0" err="1" smtClean="0"/>
            <a:t>креативной</a:t>
          </a:r>
          <a:r>
            <a:rPr lang="ru-RU" sz="1800" dirty="0" smtClean="0"/>
            <a:t> экономики, способной стать движущей силой национального развития и прогресса;</a:t>
          </a:r>
          <a:endParaRPr lang="ru-RU" sz="1800" dirty="0"/>
        </a:p>
      </dgm:t>
    </dgm:pt>
    <dgm:pt modelId="{AB458264-B8B8-48ED-826E-5415CB2A94A7}" type="parTrans" cxnId="{FC837CE1-21D2-4045-8111-4FD4435CFB74}">
      <dgm:prSet/>
      <dgm:spPr/>
      <dgm:t>
        <a:bodyPr/>
        <a:lstStyle/>
        <a:p>
          <a:endParaRPr lang="ru-RU"/>
        </a:p>
      </dgm:t>
    </dgm:pt>
    <dgm:pt modelId="{6D614265-4CA1-4C91-94F2-E777ACFA2E20}" type="sibTrans" cxnId="{FC837CE1-21D2-4045-8111-4FD4435CFB74}">
      <dgm:prSet/>
      <dgm:spPr/>
      <dgm:t>
        <a:bodyPr/>
        <a:lstStyle/>
        <a:p>
          <a:endParaRPr lang="ru-RU"/>
        </a:p>
      </dgm:t>
    </dgm:pt>
    <dgm:pt modelId="{585F2A95-040A-40AB-9B21-3ADE1BA67B92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48943754-698C-4449-A2F2-395CDABA0DDA}" type="parTrans" cxnId="{0F3F80B1-7257-48F2-A28A-53BA40D5A150}">
      <dgm:prSet/>
      <dgm:spPr/>
      <dgm:t>
        <a:bodyPr/>
        <a:lstStyle/>
        <a:p>
          <a:endParaRPr lang="ru-RU"/>
        </a:p>
      </dgm:t>
    </dgm:pt>
    <dgm:pt modelId="{104D4639-C5AE-465E-9CC9-B017A8ED7447}" type="sibTrans" cxnId="{0F3F80B1-7257-48F2-A28A-53BA40D5A150}">
      <dgm:prSet/>
      <dgm:spPr/>
      <dgm:t>
        <a:bodyPr/>
        <a:lstStyle/>
        <a:p>
          <a:endParaRPr lang="ru-RU"/>
        </a:p>
      </dgm:t>
    </dgm:pt>
    <dgm:pt modelId="{076C4AD0-C5BE-4106-8053-C0E71134A230}">
      <dgm:prSet phldrT="[Текст]"/>
      <dgm:spPr/>
      <dgm:t>
        <a:bodyPr/>
        <a:lstStyle/>
        <a:p>
          <a:r>
            <a:rPr lang="ru-RU" dirty="0" smtClean="0"/>
            <a:t>обеспечение малому и среднему бизнесу «статуса» основы национальной экономики;</a:t>
          </a:r>
          <a:endParaRPr lang="ru-RU" dirty="0"/>
        </a:p>
      </dgm:t>
    </dgm:pt>
    <dgm:pt modelId="{8247F32B-27C0-429A-8281-3128B70992B4}" type="parTrans" cxnId="{B843AF49-8549-46DB-8BC3-E70E39BB9735}">
      <dgm:prSet/>
      <dgm:spPr/>
      <dgm:t>
        <a:bodyPr/>
        <a:lstStyle/>
        <a:p>
          <a:endParaRPr lang="ru-RU"/>
        </a:p>
      </dgm:t>
    </dgm:pt>
    <dgm:pt modelId="{C455009B-A05D-40FF-B1CF-0FE6DB6AD2B2}" type="sibTrans" cxnId="{B843AF49-8549-46DB-8BC3-E70E39BB9735}">
      <dgm:prSet/>
      <dgm:spPr/>
      <dgm:t>
        <a:bodyPr/>
        <a:lstStyle/>
        <a:p>
          <a:endParaRPr lang="ru-RU"/>
        </a:p>
      </dgm:t>
    </dgm:pt>
    <dgm:pt modelId="{8A9C24D2-36E7-4465-B2E6-B70EB7732A74}">
      <dgm:prSet custT="1"/>
      <dgm:spPr/>
      <dgm:t>
        <a:bodyPr/>
        <a:lstStyle/>
        <a:p>
          <a:r>
            <a:rPr lang="ru-RU" sz="1800" dirty="0" smtClean="0"/>
            <a:t>позволившую ей овладеть президентским креслом, следует назвать основные пункты:</a:t>
          </a:r>
        </a:p>
      </dgm:t>
    </dgm:pt>
    <dgm:pt modelId="{494BE801-A2B0-4ED1-95E0-0857914D608F}" type="parTrans" cxnId="{582DC57C-EF3D-4AD4-964B-146020368DDD}">
      <dgm:prSet/>
      <dgm:spPr/>
      <dgm:t>
        <a:bodyPr/>
        <a:lstStyle/>
        <a:p>
          <a:endParaRPr lang="ru-RU"/>
        </a:p>
      </dgm:t>
    </dgm:pt>
    <dgm:pt modelId="{999EB6AC-62EB-4697-95FC-4CD21C34FC04}" type="sibTrans" cxnId="{582DC57C-EF3D-4AD4-964B-146020368DDD}">
      <dgm:prSet/>
      <dgm:spPr/>
      <dgm:t>
        <a:bodyPr/>
        <a:lstStyle/>
        <a:p>
          <a:endParaRPr lang="ru-RU"/>
        </a:p>
      </dgm:t>
    </dgm:pt>
    <dgm:pt modelId="{D5E7E28A-5DA8-4BAA-8408-BBA10BF9C3A6}">
      <dgm:prSet custT="1"/>
      <dgm:spPr/>
      <dgm:t>
        <a:bodyPr/>
        <a:lstStyle/>
        <a:p>
          <a:r>
            <a:rPr lang="ru-RU" sz="1800" dirty="0" smtClean="0"/>
            <a:t>– демократизация экономики и обеспечение условий для её устойчивого развития в изменяющемся мире;</a:t>
          </a:r>
        </a:p>
      </dgm:t>
    </dgm:pt>
    <dgm:pt modelId="{A5BC805A-0479-479B-A80B-73981315B02D}" type="parTrans" cxnId="{5A0806A0-1D69-4D3E-B300-E4D8E707B159}">
      <dgm:prSet/>
      <dgm:spPr/>
      <dgm:t>
        <a:bodyPr/>
        <a:lstStyle/>
        <a:p>
          <a:endParaRPr lang="ru-RU"/>
        </a:p>
      </dgm:t>
    </dgm:pt>
    <dgm:pt modelId="{42A71E1D-B6EA-44E9-A0A3-831C35E86241}" type="sibTrans" cxnId="{5A0806A0-1D69-4D3E-B300-E4D8E707B159}">
      <dgm:prSet/>
      <dgm:spPr/>
      <dgm:t>
        <a:bodyPr/>
        <a:lstStyle/>
        <a:p>
          <a:endParaRPr lang="ru-RU"/>
        </a:p>
      </dgm:t>
    </dgm:pt>
    <dgm:pt modelId="{1CA4411F-D13C-4371-BE29-0D07AF5E6ED6}">
      <dgm:prSet/>
      <dgm:spPr/>
      <dgm:t>
        <a:bodyPr/>
        <a:lstStyle/>
        <a:p>
          <a:r>
            <a:rPr lang="ru-RU" dirty="0" smtClean="0"/>
            <a:t>– формирование справедливого рынка занятости</a:t>
          </a:r>
          <a:endParaRPr lang="ru-RU" dirty="0"/>
        </a:p>
      </dgm:t>
    </dgm:pt>
    <dgm:pt modelId="{FAD3C04F-0957-43B8-9C5C-0E53C56CE692}" type="parTrans" cxnId="{41437E35-EDA7-40A8-AC6E-3885C508E339}">
      <dgm:prSet/>
      <dgm:spPr/>
      <dgm:t>
        <a:bodyPr/>
        <a:lstStyle/>
        <a:p>
          <a:endParaRPr lang="ru-RU"/>
        </a:p>
      </dgm:t>
    </dgm:pt>
    <dgm:pt modelId="{AEC44206-B42E-48E3-8460-AA6029EC36C1}" type="sibTrans" cxnId="{41437E35-EDA7-40A8-AC6E-3885C508E339}">
      <dgm:prSet/>
      <dgm:spPr/>
      <dgm:t>
        <a:bodyPr/>
        <a:lstStyle/>
        <a:p>
          <a:endParaRPr lang="ru-RU"/>
        </a:p>
      </dgm:t>
    </dgm:pt>
    <dgm:pt modelId="{68588DA8-C605-4B05-ACAF-5D039429EC69}" type="pres">
      <dgm:prSet presAssocID="{DE69E22F-ED78-4E69-9FA3-8A535CB994D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1CCC08-7BD5-4BCA-90A0-AC331A33AF1A}" type="pres">
      <dgm:prSet presAssocID="{A63295A4-3083-4040-8FC8-2A909DDE8DF3}" presName="composite" presStyleCnt="0"/>
      <dgm:spPr/>
    </dgm:pt>
    <dgm:pt modelId="{C4242525-255B-4BB9-964E-44577EB6D954}" type="pres">
      <dgm:prSet presAssocID="{A63295A4-3083-4040-8FC8-2A909DDE8DF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66166B-527E-4C67-A830-9B019EA60CE5}" type="pres">
      <dgm:prSet presAssocID="{A63295A4-3083-4040-8FC8-2A909DDE8DF3}" presName="descendantText" presStyleLbl="alignAcc1" presStyleIdx="0" presStyleCnt="3" custScaleY="1105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551F66-6BC5-4BDB-9FE0-3C480A83AC07}" type="pres">
      <dgm:prSet presAssocID="{E48888BD-2B24-4EEA-A7B9-8D13DA029223}" presName="sp" presStyleCnt="0"/>
      <dgm:spPr/>
    </dgm:pt>
    <dgm:pt modelId="{A2296965-C0A4-438D-BE0B-BD64571F83F0}" type="pres">
      <dgm:prSet presAssocID="{05B7E3AC-F910-4B29-B09E-7FA3EDED0EDA}" presName="composite" presStyleCnt="0"/>
      <dgm:spPr/>
    </dgm:pt>
    <dgm:pt modelId="{6323E868-4269-48B9-BC87-3F2B7AF7A558}" type="pres">
      <dgm:prSet presAssocID="{05B7E3AC-F910-4B29-B09E-7FA3EDED0ED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B6FA53-BCAD-4EFD-8F66-4800587351D1}" type="pres">
      <dgm:prSet presAssocID="{05B7E3AC-F910-4B29-B09E-7FA3EDED0ED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22D592-CBBD-4F4D-98EB-68F883647223}" type="pres">
      <dgm:prSet presAssocID="{2F556735-22B3-471E-849B-E5CC3FE27AA5}" presName="sp" presStyleCnt="0"/>
      <dgm:spPr/>
    </dgm:pt>
    <dgm:pt modelId="{E1C4DE71-EECE-468D-89DB-0C780AC1CCBF}" type="pres">
      <dgm:prSet presAssocID="{585F2A95-040A-40AB-9B21-3ADE1BA67B92}" presName="composite" presStyleCnt="0"/>
      <dgm:spPr/>
    </dgm:pt>
    <dgm:pt modelId="{22733145-431A-452F-8924-79C17F088EE6}" type="pres">
      <dgm:prSet presAssocID="{585F2A95-040A-40AB-9B21-3ADE1BA67B9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67DC20-C3EE-4CD6-8B39-AB0BF8E046AF}" type="pres">
      <dgm:prSet presAssocID="{585F2A95-040A-40AB-9B21-3ADE1BA67B9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0806A0-1D69-4D3E-B300-E4D8E707B159}" srcId="{A63295A4-3083-4040-8FC8-2A909DDE8DF3}" destId="{D5E7E28A-5DA8-4BAA-8408-BBA10BF9C3A6}" srcOrd="2" destOrd="0" parTransId="{A5BC805A-0479-479B-A80B-73981315B02D}" sibTransId="{42A71E1D-B6EA-44E9-A0A3-831C35E86241}"/>
    <dgm:cxn modelId="{0F3F80B1-7257-48F2-A28A-53BA40D5A150}" srcId="{DE69E22F-ED78-4E69-9FA3-8A535CB994DF}" destId="{585F2A95-040A-40AB-9B21-3ADE1BA67B92}" srcOrd="2" destOrd="0" parTransId="{48943754-698C-4449-A2F2-395CDABA0DDA}" sibTransId="{104D4639-C5AE-465E-9CC9-B017A8ED7447}"/>
    <dgm:cxn modelId="{AD47CFF4-DDB0-4FBF-8F09-10C7BC4F34B3}" type="presOf" srcId="{8A9C24D2-36E7-4465-B2E6-B70EB7732A74}" destId="{9266166B-527E-4C67-A830-9B019EA60CE5}" srcOrd="0" destOrd="1" presId="urn:microsoft.com/office/officeart/2005/8/layout/chevron2"/>
    <dgm:cxn modelId="{F052A533-9A4D-4C8A-B92A-0FA0D4A18D85}" type="presOf" srcId="{1CA4411F-D13C-4371-BE29-0D07AF5E6ED6}" destId="{7067DC20-C3EE-4CD6-8B39-AB0BF8E046AF}" srcOrd="0" destOrd="1" presId="urn:microsoft.com/office/officeart/2005/8/layout/chevron2"/>
    <dgm:cxn modelId="{582DC57C-EF3D-4AD4-964B-146020368DDD}" srcId="{A63295A4-3083-4040-8FC8-2A909DDE8DF3}" destId="{8A9C24D2-36E7-4465-B2E6-B70EB7732A74}" srcOrd="1" destOrd="0" parTransId="{494BE801-A2B0-4ED1-95E0-0857914D608F}" sibTransId="{999EB6AC-62EB-4697-95FC-4CD21C34FC04}"/>
    <dgm:cxn modelId="{B5EDDA36-AA42-419A-8CF0-D3DCBA83C669}" type="presOf" srcId="{DE69E22F-ED78-4E69-9FA3-8A535CB994DF}" destId="{68588DA8-C605-4B05-ACAF-5D039429EC69}" srcOrd="0" destOrd="0" presId="urn:microsoft.com/office/officeart/2005/8/layout/chevron2"/>
    <dgm:cxn modelId="{8904392C-5539-4930-B535-E731D043B468}" type="presOf" srcId="{F1A61C86-9110-4807-8460-52F5144F7725}" destId="{9AB6FA53-BCAD-4EFD-8F66-4800587351D1}" srcOrd="0" destOrd="0" presId="urn:microsoft.com/office/officeart/2005/8/layout/chevron2"/>
    <dgm:cxn modelId="{890116F5-DA81-4D1E-BFCB-8341F1F7B58E}" type="presOf" srcId="{21FDFF5C-EADB-478C-AA2D-F82631A88697}" destId="{9266166B-527E-4C67-A830-9B019EA60CE5}" srcOrd="0" destOrd="0" presId="urn:microsoft.com/office/officeart/2005/8/layout/chevron2"/>
    <dgm:cxn modelId="{898EBA2E-0BEA-4AEC-BA1B-422A3A7644A2}" type="presOf" srcId="{D5E7E28A-5DA8-4BAA-8408-BBA10BF9C3A6}" destId="{9266166B-527E-4C67-A830-9B019EA60CE5}" srcOrd="0" destOrd="2" presId="urn:microsoft.com/office/officeart/2005/8/layout/chevron2"/>
    <dgm:cxn modelId="{406F2F06-E9AC-41CD-B331-1E43CFAB268D}" type="presOf" srcId="{05B7E3AC-F910-4B29-B09E-7FA3EDED0EDA}" destId="{6323E868-4269-48B9-BC87-3F2B7AF7A558}" srcOrd="0" destOrd="0" presId="urn:microsoft.com/office/officeart/2005/8/layout/chevron2"/>
    <dgm:cxn modelId="{F1C600DD-F5D7-44B3-8F36-BF6A20A2E68F}" srcId="{DE69E22F-ED78-4E69-9FA3-8A535CB994DF}" destId="{05B7E3AC-F910-4B29-B09E-7FA3EDED0EDA}" srcOrd="1" destOrd="0" parTransId="{5A3B959B-D2A0-4671-A62D-B3953983CF70}" sibTransId="{2F556735-22B3-471E-849B-E5CC3FE27AA5}"/>
    <dgm:cxn modelId="{62FA8E26-F256-4C53-935C-8A1BE63622F4}" srcId="{DE69E22F-ED78-4E69-9FA3-8A535CB994DF}" destId="{A63295A4-3083-4040-8FC8-2A909DDE8DF3}" srcOrd="0" destOrd="0" parTransId="{C8BF42B0-AF7B-4AF5-B7EE-3DC93D17CA76}" sibTransId="{E48888BD-2B24-4EEA-A7B9-8D13DA029223}"/>
    <dgm:cxn modelId="{FC837CE1-21D2-4045-8111-4FD4435CFB74}" srcId="{05B7E3AC-F910-4B29-B09E-7FA3EDED0EDA}" destId="{F1A61C86-9110-4807-8460-52F5144F7725}" srcOrd="0" destOrd="0" parTransId="{AB458264-B8B8-48ED-826E-5415CB2A94A7}" sibTransId="{6D614265-4CA1-4C91-94F2-E777ACFA2E20}"/>
    <dgm:cxn modelId="{F20B4113-5690-4A27-B5AC-24394FD6C837}" type="presOf" srcId="{076C4AD0-C5BE-4106-8053-C0E71134A230}" destId="{7067DC20-C3EE-4CD6-8B39-AB0BF8E046AF}" srcOrd="0" destOrd="0" presId="urn:microsoft.com/office/officeart/2005/8/layout/chevron2"/>
    <dgm:cxn modelId="{7C419188-65F1-4A70-8EDB-95C673EF9682}" type="presOf" srcId="{A63295A4-3083-4040-8FC8-2A909DDE8DF3}" destId="{C4242525-255B-4BB9-964E-44577EB6D954}" srcOrd="0" destOrd="0" presId="urn:microsoft.com/office/officeart/2005/8/layout/chevron2"/>
    <dgm:cxn modelId="{B843AF49-8549-46DB-8BC3-E70E39BB9735}" srcId="{585F2A95-040A-40AB-9B21-3ADE1BA67B92}" destId="{076C4AD0-C5BE-4106-8053-C0E71134A230}" srcOrd="0" destOrd="0" parTransId="{8247F32B-27C0-429A-8281-3128B70992B4}" sibTransId="{C455009B-A05D-40FF-B1CF-0FE6DB6AD2B2}"/>
    <dgm:cxn modelId="{D7A8693E-EF9D-45C5-B6DA-0098DABE960F}" type="presOf" srcId="{585F2A95-040A-40AB-9B21-3ADE1BA67B92}" destId="{22733145-431A-452F-8924-79C17F088EE6}" srcOrd="0" destOrd="0" presId="urn:microsoft.com/office/officeart/2005/8/layout/chevron2"/>
    <dgm:cxn modelId="{41437E35-EDA7-40A8-AC6E-3885C508E339}" srcId="{585F2A95-040A-40AB-9B21-3ADE1BA67B92}" destId="{1CA4411F-D13C-4371-BE29-0D07AF5E6ED6}" srcOrd="1" destOrd="0" parTransId="{FAD3C04F-0957-43B8-9C5C-0E53C56CE692}" sibTransId="{AEC44206-B42E-48E3-8460-AA6029EC36C1}"/>
    <dgm:cxn modelId="{D4341ED0-987B-42F3-8F2B-581B2DAA6E15}" srcId="{A63295A4-3083-4040-8FC8-2A909DDE8DF3}" destId="{21FDFF5C-EADB-478C-AA2D-F82631A88697}" srcOrd="0" destOrd="0" parTransId="{E43C1834-1541-493C-9994-C38C837B9563}" sibTransId="{968DE71E-90E1-4141-B6A9-A309A2ED8425}"/>
    <dgm:cxn modelId="{67C1BF61-0ACA-476E-89C2-07A1F2A4F160}" type="presParOf" srcId="{68588DA8-C605-4B05-ACAF-5D039429EC69}" destId="{E31CCC08-7BD5-4BCA-90A0-AC331A33AF1A}" srcOrd="0" destOrd="0" presId="urn:microsoft.com/office/officeart/2005/8/layout/chevron2"/>
    <dgm:cxn modelId="{D62742C1-4F13-4B9B-AA21-2CF618E47E0E}" type="presParOf" srcId="{E31CCC08-7BD5-4BCA-90A0-AC331A33AF1A}" destId="{C4242525-255B-4BB9-964E-44577EB6D954}" srcOrd="0" destOrd="0" presId="urn:microsoft.com/office/officeart/2005/8/layout/chevron2"/>
    <dgm:cxn modelId="{877E4C06-8305-4B35-A7E1-3D9CEE92EEB8}" type="presParOf" srcId="{E31CCC08-7BD5-4BCA-90A0-AC331A33AF1A}" destId="{9266166B-527E-4C67-A830-9B019EA60CE5}" srcOrd="1" destOrd="0" presId="urn:microsoft.com/office/officeart/2005/8/layout/chevron2"/>
    <dgm:cxn modelId="{1866B8AB-4F96-4F58-B80D-D84D38ECA6A0}" type="presParOf" srcId="{68588DA8-C605-4B05-ACAF-5D039429EC69}" destId="{E3551F66-6BC5-4BDB-9FE0-3C480A83AC07}" srcOrd="1" destOrd="0" presId="urn:microsoft.com/office/officeart/2005/8/layout/chevron2"/>
    <dgm:cxn modelId="{E3800BF9-C477-4A20-8B60-8A8F03EA242E}" type="presParOf" srcId="{68588DA8-C605-4B05-ACAF-5D039429EC69}" destId="{A2296965-C0A4-438D-BE0B-BD64571F83F0}" srcOrd="2" destOrd="0" presId="urn:microsoft.com/office/officeart/2005/8/layout/chevron2"/>
    <dgm:cxn modelId="{B536CE3E-1220-4B5E-929A-DC0CB08BA7F1}" type="presParOf" srcId="{A2296965-C0A4-438D-BE0B-BD64571F83F0}" destId="{6323E868-4269-48B9-BC87-3F2B7AF7A558}" srcOrd="0" destOrd="0" presId="urn:microsoft.com/office/officeart/2005/8/layout/chevron2"/>
    <dgm:cxn modelId="{9FF0D8B5-9061-47C2-BA04-8BF93BDE77A5}" type="presParOf" srcId="{A2296965-C0A4-438D-BE0B-BD64571F83F0}" destId="{9AB6FA53-BCAD-4EFD-8F66-4800587351D1}" srcOrd="1" destOrd="0" presId="urn:microsoft.com/office/officeart/2005/8/layout/chevron2"/>
    <dgm:cxn modelId="{CED27A95-343A-4A36-AA88-45BE1F590E02}" type="presParOf" srcId="{68588DA8-C605-4B05-ACAF-5D039429EC69}" destId="{3022D592-CBBD-4F4D-98EB-68F883647223}" srcOrd="3" destOrd="0" presId="urn:microsoft.com/office/officeart/2005/8/layout/chevron2"/>
    <dgm:cxn modelId="{055AB0B8-CBD8-4B41-ADB6-E63319CA84FD}" type="presParOf" srcId="{68588DA8-C605-4B05-ACAF-5D039429EC69}" destId="{E1C4DE71-EECE-468D-89DB-0C780AC1CCBF}" srcOrd="4" destOrd="0" presId="urn:microsoft.com/office/officeart/2005/8/layout/chevron2"/>
    <dgm:cxn modelId="{CDEAE3AC-4F62-4812-AAE9-26E4FF43C428}" type="presParOf" srcId="{E1C4DE71-EECE-468D-89DB-0C780AC1CCBF}" destId="{22733145-431A-452F-8924-79C17F088EE6}" srcOrd="0" destOrd="0" presId="urn:microsoft.com/office/officeart/2005/8/layout/chevron2"/>
    <dgm:cxn modelId="{9384B08D-8A44-4D05-B166-E6BBF51E835D}" type="presParOf" srcId="{E1C4DE71-EECE-468D-89DB-0C780AC1CCBF}" destId="{7067DC20-C3EE-4CD6-8B39-AB0BF8E046AF}" srcOrd="1" destOrd="0" presId="urn:microsoft.com/office/officeart/2005/8/layout/chevron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17F0A1B-B6CD-4864-838E-67EFEE41950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DE1D0E-256D-449F-A5FF-48E18BEBCB1B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1D448C8D-7B56-42D8-BAD1-3AC7B0BBB64F}" type="parTrans" cxnId="{8B727756-E8A0-405A-8897-75AF474AEE84}">
      <dgm:prSet/>
      <dgm:spPr/>
      <dgm:t>
        <a:bodyPr/>
        <a:lstStyle/>
        <a:p>
          <a:endParaRPr lang="ru-RU"/>
        </a:p>
      </dgm:t>
    </dgm:pt>
    <dgm:pt modelId="{EFDF4619-B7E9-42EF-A430-132543D3BD3E}" type="sibTrans" cxnId="{8B727756-E8A0-405A-8897-75AF474AEE84}">
      <dgm:prSet/>
      <dgm:spPr/>
      <dgm:t>
        <a:bodyPr/>
        <a:lstStyle/>
        <a:p>
          <a:endParaRPr lang="ru-RU"/>
        </a:p>
      </dgm:t>
    </dgm:pt>
    <dgm:pt modelId="{E5A94CD3-EC24-491C-804A-590CAE6F5BCD}">
      <dgm:prSet phldrT="[Текст]" custT="1"/>
      <dgm:spPr/>
      <dgm:t>
        <a:bodyPr/>
        <a:lstStyle/>
        <a:p>
          <a:r>
            <a:rPr lang="ru-RU" sz="1800" dirty="0" smtClean="0"/>
            <a:t>– создание общенациональной системы социального обеспечения, прежде всего пенсионного;</a:t>
          </a:r>
          <a:endParaRPr lang="ru-RU" sz="1800" dirty="0"/>
        </a:p>
      </dgm:t>
    </dgm:pt>
    <dgm:pt modelId="{D65DDB4C-20E5-4B65-B8E6-2CB89367B996}" type="parTrans" cxnId="{C6C6625D-16C9-4E23-BB9C-6CE2ACEBA6DE}">
      <dgm:prSet/>
      <dgm:spPr/>
      <dgm:t>
        <a:bodyPr/>
        <a:lstStyle/>
        <a:p>
          <a:endParaRPr lang="ru-RU"/>
        </a:p>
      </dgm:t>
    </dgm:pt>
    <dgm:pt modelId="{DDEEF5EE-3D5F-4433-ABB7-8D4EC2B131AD}" type="sibTrans" cxnId="{C6C6625D-16C9-4E23-BB9C-6CE2ACEBA6DE}">
      <dgm:prSet/>
      <dgm:spPr/>
      <dgm:t>
        <a:bodyPr/>
        <a:lstStyle/>
        <a:p>
          <a:endParaRPr lang="ru-RU"/>
        </a:p>
      </dgm:t>
    </dgm:pt>
    <dgm:pt modelId="{AF70DDF0-4F0C-4D15-A179-818FF9E630D1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173E84AC-34CA-466D-8052-F2255C5D5201}" type="parTrans" cxnId="{B851A472-6AE4-4BE9-BE6F-3BDF40E481B9}">
      <dgm:prSet/>
      <dgm:spPr/>
      <dgm:t>
        <a:bodyPr/>
        <a:lstStyle/>
        <a:p>
          <a:endParaRPr lang="ru-RU"/>
        </a:p>
      </dgm:t>
    </dgm:pt>
    <dgm:pt modelId="{D944D893-B4DB-45E9-8D28-EAFC381E2D0B}" type="sibTrans" cxnId="{B851A472-6AE4-4BE9-BE6F-3BDF40E481B9}">
      <dgm:prSet/>
      <dgm:spPr/>
      <dgm:t>
        <a:bodyPr/>
        <a:lstStyle/>
        <a:p>
          <a:endParaRPr lang="ru-RU"/>
        </a:p>
      </dgm:t>
    </dgm:pt>
    <dgm:pt modelId="{4721BA77-F4F3-4CBE-BFC2-0C2D77EA8AE5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31A8C36F-D952-4EA8-A356-E6FF3AFDC9DE}" type="parTrans" cxnId="{D8C5EE92-45AF-4F23-B634-DCF108BE5630}">
      <dgm:prSet/>
      <dgm:spPr/>
      <dgm:t>
        <a:bodyPr/>
        <a:lstStyle/>
        <a:p>
          <a:endParaRPr lang="ru-RU"/>
        </a:p>
      </dgm:t>
    </dgm:pt>
    <dgm:pt modelId="{F5DF101B-19F2-4DBF-8A0F-32C040CE9085}" type="sibTrans" cxnId="{D8C5EE92-45AF-4F23-B634-DCF108BE5630}">
      <dgm:prSet/>
      <dgm:spPr/>
      <dgm:t>
        <a:bodyPr/>
        <a:lstStyle/>
        <a:p>
          <a:endParaRPr lang="ru-RU"/>
        </a:p>
      </dgm:t>
    </dgm:pt>
    <dgm:pt modelId="{F2CF43CB-F789-4FF7-A7DD-25195B734F2D}">
      <dgm:prSet phldrT="[Текст]" custT="1"/>
      <dgm:spPr/>
      <dgm:t>
        <a:bodyPr/>
        <a:lstStyle/>
        <a:p>
          <a:r>
            <a:rPr lang="ru-RU" sz="1800" dirty="0" smtClean="0"/>
            <a:t>– формирование режима доверительных отношений с Северной Кореей; </a:t>
          </a:r>
          <a:endParaRPr lang="ru-RU" sz="1800" dirty="0"/>
        </a:p>
      </dgm:t>
    </dgm:pt>
    <dgm:pt modelId="{8B18583F-7470-4A6A-93CF-CA6D4DB1DC43}" type="parTrans" cxnId="{33B8446A-EBF1-4B26-874C-4B37C639EBB5}">
      <dgm:prSet/>
      <dgm:spPr/>
      <dgm:t>
        <a:bodyPr/>
        <a:lstStyle/>
        <a:p>
          <a:endParaRPr lang="ru-RU"/>
        </a:p>
      </dgm:t>
    </dgm:pt>
    <dgm:pt modelId="{C526F994-76F5-46D2-83B2-A767CAB6B486}" type="sibTrans" cxnId="{33B8446A-EBF1-4B26-874C-4B37C639EBB5}">
      <dgm:prSet/>
      <dgm:spPr/>
      <dgm:t>
        <a:bodyPr/>
        <a:lstStyle/>
        <a:p>
          <a:endParaRPr lang="ru-RU"/>
        </a:p>
      </dgm:t>
    </dgm:pt>
    <dgm:pt modelId="{75DA99DC-300A-40DE-BB21-05F6287B2996}">
      <dgm:prSet custT="1"/>
      <dgm:spPr/>
      <dgm:t>
        <a:bodyPr/>
        <a:lstStyle/>
        <a:p>
          <a:r>
            <a:rPr lang="ru-RU" sz="1800" dirty="0" smtClean="0"/>
            <a:t>– внедрение системы государственной поддержки семей с малолетними детьми;</a:t>
          </a:r>
        </a:p>
      </dgm:t>
    </dgm:pt>
    <dgm:pt modelId="{F18E33C0-4CF8-4C2F-8637-1C0A2C1D6900}" type="parTrans" cxnId="{36B6B5BA-A799-42A1-8B4D-C13C97375E2E}">
      <dgm:prSet/>
      <dgm:spPr/>
      <dgm:t>
        <a:bodyPr/>
        <a:lstStyle/>
        <a:p>
          <a:endParaRPr lang="ru-RU"/>
        </a:p>
      </dgm:t>
    </dgm:pt>
    <dgm:pt modelId="{1C8AC0E5-250B-4DEE-A492-83CF359EB2AA}" type="sibTrans" cxnId="{36B6B5BA-A799-42A1-8B4D-C13C97375E2E}">
      <dgm:prSet/>
      <dgm:spPr/>
      <dgm:t>
        <a:bodyPr/>
        <a:lstStyle/>
        <a:p>
          <a:endParaRPr lang="ru-RU"/>
        </a:p>
      </dgm:t>
    </dgm:pt>
    <dgm:pt modelId="{E5EC9DE9-B107-4125-B67C-CAF18509201C}">
      <dgm:prSet custT="1"/>
      <dgm:spPr/>
      <dgm:t>
        <a:bodyPr/>
        <a:lstStyle/>
        <a:p>
          <a:r>
            <a:rPr lang="ru-RU" sz="1800" dirty="0" smtClean="0"/>
            <a:t>– обеспечение условий для безопасного и устойчивого развития нации</a:t>
          </a:r>
          <a:endParaRPr lang="ru-RU" sz="1800" dirty="0"/>
        </a:p>
      </dgm:t>
    </dgm:pt>
    <dgm:pt modelId="{FE729915-882A-4858-A2A8-6E773CA59B23}" type="parTrans" cxnId="{27BBB23A-0E4F-44B0-9116-1F68EBBD29DD}">
      <dgm:prSet/>
      <dgm:spPr/>
      <dgm:t>
        <a:bodyPr/>
        <a:lstStyle/>
        <a:p>
          <a:endParaRPr lang="ru-RU"/>
        </a:p>
      </dgm:t>
    </dgm:pt>
    <dgm:pt modelId="{4D3F61D1-960D-4088-8793-A9DDEDFBE868}" type="sibTrans" cxnId="{27BBB23A-0E4F-44B0-9116-1F68EBBD29DD}">
      <dgm:prSet/>
      <dgm:spPr/>
      <dgm:t>
        <a:bodyPr/>
        <a:lstStyle/>
        <a:p>
          <a:endParaRPr lang="ru-RU"/>
        </a:p>
      </dgm:t>
    </dgm:pt>
    <dgm:pt modelId="{C803468F-C87A-4AB2-A13E-717372B21D82}">
      <dgm:prSet custT="1"/>
      <dgm:spPr/>
      <dgm:t>
        <a:bodyPr/>
        <a:lstStyle/>
        <a:p>
          <a:r>
            <a:rPr lang="ru-RU" sz="1800" dirty="0" smtClean="0"/>
            <a:t>– восстановление доверия народа к правительству через обновление политической системы страны;</a:t>
          </a:r>
        </a:p>
      </dgm:t>
    </dgm:pt>
    <dgm:pt modelId="{BD08735B-7FB8-4BF5-9F28-E4B9FD28D7F5}" type="sibTrans" cxnId="{FE7BC76C-903E-49CF-9D6A-15D8B126086E}">
      <dgm:prSet/>
      <dgm:spPr/>
      <dgm:t>
        <a:bodyPr/>
        <a:lstStyle/>
        <a:p>
          <a:endParaRPr lang="ru-RU"/>
        </a:p>
      </dgm:t>
    </dgm:pt>
    <dgm:pt modelId="{7194BBC7-D969-47B5-8DD6-F8B744E53B62}" type="parTrans" cxnId="{FE7BC76C-903E-49CF-9D6A-15D8B126086E}">
      <dgm:prSet/>
      <dgm:spPr/>
      <dgm:t>
        <a:bodyPr/>
        <a:lstStyle/>
        <a:p>
          <a:endParaRPr lang="ru-RU"/>
        </a:p>
      </dgm:t>
    </dgm:pt>
    <dgm:pt modelId="{1CC788EE-DD22-4722-BA9D-44E800C98375}">
      <dgm:prSet phldrT="[Текст]" custT="1"/>
      <dgm:spPr/>
      <dgm:t>
        <a:bodyPr/>
        <a:lstStyle/>
        <a:p>
          <a:r>
            <a:rPr lang="ru-RU" sz="1800" dirty="0" smtClean="0"/>
            <a:t>– развитие системы образования как инструмента национального развития и средства обеспечения творчества нации;</a:t>
          </a:r>
          <a:endParaRPr lang="ru-RU" sz="1800" dirty="0"/>
        </a:p>
      </dgm:t>
    </dgm:pt>
    <dgm:pt modelId="{CC7685CE-1F21-45B1-8508-5085A7EF20F7}" type="sibTrans" cxnId="{0A2D6A72-3C18-46FE-8D32-5B2E9BF088D7}">
      <dgm:prSet/>
      <dgm:spPr/>
      <dgm:t>
        <a:bodyPr/>
        <a:lstStyle/>
        <a:p>
          <a:endParaRPr lang="ru-RU"/>
        </a:p>
      </dgm:t>
    </dgm:pt>
    <dgm:pt modelId="{89CB3685-6A6A-4448-B8A8-A850BCD6F4BF}" type="parTrans" cxnId="{0A2D6A72-3C18-46FE-8D32-5B2E9BF088D7}">
      <dgm:prSet/>
      <dgm:spPr/>
      <dgm:t>
        <a:bodyPr/>
        <a:lstStyle/>
        <a:p>
          <a:endParaRPr lang="ru-RU"/>
        </a:p>
      </dgm:t>
    </dgm:pt>
    <dgm:pt modelId="{6E8ED09C-AD88-478F-8B7D-1A72F201E35D}" type="pres">
      <dgm:prSet presAssocID="{517F0A1B-B6CD-4864-838E-67EFEE41950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4E656B-7603-4548-99C2-D48B252C56C8}" type="pres">
      <dgm:prSet presAssocID="{2FDE1D0E-256D-449F-A5FF-48E18BEBCB1B}" presName="composite" presStyleCnt="0"/>
      <dgm:spPr/>
    </dgm:pt>
    <dgm:pt modelId="{14E35ECF-C2EC-40A5-8710-DE6C57CB7FBB}" type="pres">
      <dgm:prSet presAssocID="{2FDE1D0E-256D-449F-A5FF-48E18BEBCB1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7AF263-2846-4B10-BD43-F735D38CC7EF}" type="pres">
      <dgm:prSet presAssocID="{2FDE1D0E-256D-449F-A5FF-48E18BEBCB1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74D21A-5699-4D28-8E60-D4327C1D00AE}" type="pres">
      <dgm:prSet presAssocID="{EFDF4619-B7E9-42EF-A430-132543D3BD3E}" presName="sp" presStyleCnt="0"/>
      <dgm:spPr/>
    </dgm:pt>
    <dgm:pt modelId="{63708388-DDEA-49F5-B293-75D0D36B0C08}" type="pres">
      <dgm:prSet presAssocID="{AF70DDF0-4F0C-4D15-A179-818FF9E630D1}" presName="composite" presStyleCnt="0"/>
      <dgm:spPr/>
    </dgm:pt>
    <dgm:pt modelId="{3C1BF02A-DF9A-49D0-82C9-6203A9B5FF91}" type="pres">
      <dgm:prSet presAssocID="{AF70DDF0-4F0C-4D15-A179-818FF9E630D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95F984-7C0D-448A-A3DE-C45A35C5F011}" type="pres">
      <dgm:prSet presAssocID="{AF70DDF0-4F0C-4D15-A179-818FF9E630D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0E1FFD-9487-497D-99CA-F403B0DF173A}" type="pres">
      <dgm:prSet presAssocID="{D944D893-B4DB-45E9-8D28-EAFC381E2D0B}" presName="sp" presStyleCnt="0"/>
      <dgm:spPr/>
    </dgm:pt>
    <dgm:pt modelId="{A0C6934E-7248-4FE8-9044-A6D65B83592E}" type="pres">
      <dgm:prSet presAssocID="{4721BA77-F4F3-4CBE-BFC2-0C2D77EA8AE5}" presName="composite" presStyleCnt="0"/>
      <dgm:spPr/>
    </dgm:pt>
    <dgm:pt modelId="{21BD0971-E50B-4BE4-9867-1ECF6FDC9327}" type="pres">
      <dgm:prSet presAssocID="{4721BA77-F4F3-4CBE-BFC2-0C2D77EA8AE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7DBCC-68D5-4955-A65A-77C5D81DF8A9}" type="pres">
      <dgm:prSet presAssocID="{4721BA77-F4F3-4CBE-BFC2-0C2D77EA8AE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51A472-6AE4-4BE9-BE6F-3BDF40E481B9}" srcId="{517F0A1B-B6CD-4864-838E-67EFEE419503}" destId="{AF70DDF0-4F0C-4D15-A179-818FF9E630D1}" srcOrd="1" destOrd="0" parTransId="{173E84AC-34CA-466D-8052-F2255C5D5201}" sibTransId="{D944D893-B4DB-45E9-8D28-EAFC381E2D0B}"/>
    <dgm:cxn modelId="{27BBB23A-0E4F-44B0-9116-1F68EBBD29DD}" srcId="{4721BA77-F4F3-4CBE-BFC2-0C2D77EA8AE5}" destId="{E5EC9DE9-B107-4125-B67C-CAF18509201C}" srcOrd="1" destOrd="0" parTransId="{FE729915-882A-4858-A2A8-6E773CA59B23}" sibTransId="{4D3F61D1-960D-4088-8793-A9DDEDFBE868}"/>
    <dgm:cxn modelId="{FB8AF362-4CEF-4053-B6C8-CFA808AC6754}" type="presOf" srcId="{517F0A1B-B6CD-4864-838E-67EFEE419503}" destId="{6E8ED09C-AD88-478F-8B7D-1A72F201E35D}" srcOrd="0" destOrd="0" presId="urn:microsoft.com/office/officeart/2005/8/layout/chevron2"/>
    <dgm:cxn modelId="{10392311-61B4-4F0B-A791-2755A44CC300}" type="presOf" srcId="{4721BA77-F4F3-4CBE-BFC2-0C2D77EA8AE5}" destId="{21BD0971-E50B-4BE4-9867-1ECF6FDC9327}" srcOrd="0" destOrd="0" presId="urn:microsoft.com/office/officeart/2005/8/layout/chevron2"/>
    <dgm:cxn modelId="{0A2D6A72-3C18-46FE-8D32-5B2E9BF088D7}" srcId="{AF70DDF0-4F0C-4D15-A179-818FF9E630D1}" destId="{1CC788EE-DD22-4722-BA9D-44E800C98375}" srcOrd="0" destOrd="0" parTransId="{89CB3685-6A6A-4448-B8A8-A850BCD6F4BF}" sibTransId="{CC7685CE-1F21-45B1-8508-5085A7EF20F7}"/>
    <dgm:cxn modelId="{FE7BC76C-903E-49CF-9D6A-15D8B126086E}" srcId="{AF70DDF0-4F0C-4D15-A179-818FF9E630D1}" destId="{C803468F-C87A-4AB2-A13E-717372B21D82}" srcOrd="1" destOrd="0" parTransId="{7194BBC7-D969-47B5-8DD6-F8B744E53B62}" sibTransId="{BD08735B-7FB8-4BF5-9F28-E4B9FD28D7F5}"/>
    <dgm:cxn modelId="{C6C6625D-16C9-4E23-BB9C-6CE2ACEBA6DE}" srcId="{2FDE1D0E-256D-449F-A5FF-48E18BEBCB1B}" destId="{E5A94CD3-EC24-491C-804A-590CAE6F5BCD}" srcOrd="0" destOrd="0" parTransId="{D65DDB4C-20E5-4B65-B8E6-2CB89367B996}" sibTransId="{DDEEF5EE-3D5F-4433-ABB7-8D4EC2B131AD}"/>
    <dgm:cxn modelId="{D8C5EE92-45AF-4F23-B634-DCF108BE5630}" srcId="{517F0A1B-B6CD-4864-838E-67EFEE419503}" destId="{4721BA77-F4F3-4CBE-BFC2-0C2D77EA8AE5}" srcOrd="2" destOrd="0" parTransId="{31A8C36F-D952-4EA8-A356-E6FF3AFDC9DE}" sibTransId="{F5DF101B-19F2-4DBF-8A0F-32C040CE9085}"/>
    <dgm:cxn modelId="{8B727756-E8A0-405A-8897-75AF474AEE84}" srcId="{517F0A1B-B6CD-4864-838E-67EFEE419503}" destId="{2FDE1D0E-256D-449F-A5FF-48E18BEBCB1B}" srcOrd="0" destOrd="0" parTransId="{1D448C8D-7B56-42D8-BAD1-3AC7B0BBB64F}" sibTransId="{EFDF4619-B7E9-42EF-A430-132543D3BD3E}"/>
    <dgm:cxn modelId="{B8026202-8861-4F28-AEE9-0613F90A3308}" type="presOf" srcId="{E5EC9DE9-B107-4125-B67C-CAF18509201C}" destId="{5D47DBCC-68D5-4955-A65A-77C5D81DF8A9}" srcOrd="0" destOrd="1" presId="urn:microsoft.com/office/officeart/2005/8/layout/chevron2"/>
    <dgm:cxn modelId="{36B6B5BA-A799-42A1-8B4D-C13C97375E2E}" srcId="{2FDE1D0E-256D-449F-A5FF-48E18BEBCB1B}" destId="{75DA99DC-300A-40DE-BB21-05F6287B2996}" srcOrd="1" destOrd="0" parTransId="{F18E33C0-4CF8-4C2F-8637-1C0A2C1D6900}" sibTransId="{1C8AC0E5-250B-4DEE-A492-83CF359EB2AA}"/>
    <dgm:cxn modelId="{F806A247-EDCC-4108-86EF-C9BA2933FD18}" type="presOf" srcId="{F2CF43CB-F789-4FF7-A7DD-25195B734F2D}" destId="{5D47DBCC-68D5-4955-A65A-77C5D81DF8A9}" srcOrd="0" destOrd="0" presId="urn:microsoft.com/office/officeart/2005/8/layout/chevron2"/>
    <dgm:cxn modelId="{61F253B4-B974-4158-ADE8-83918EE251C0}" type="presOf" srcId="{AF70DDF0-4F0C-4D15-A179-818FF9E630D1}" destId="{3C1BF02A-DF9A-49D0-82C9-6203A9B5FF91}" srcOrd="0" destOrd="0" presId="urn:microsoft.com/office/officeart/2005/8/layout/chevron2"/>
    <dgm:cxn modelId="{26F23800-49DB-4C61-A316-B42631CFBC0D}" type="presOf" srcId="{75DA99DC-300A-40DE-BB21-05F6287B2996}" destId="{027AF263-2846-4B10-BD43-F735D38CC7EF}" srcOrd="0" destOrd="1" presId="urn:microsoft.com/office/officeart/2005/8/layout/chevron2"/>
    <dgm:cxn modelId="{732C3FFE-399A-405B-90DD-B980804BAD4E}" type="presOf" srcId="{C803468F-C87A-4AB2-A13E-717372B21D82}" destId="{5495F984-7C0D-448A-A3DE-C45A35C5F011}" srcOrd="0" destOrd="1" presId="urn:microsoft.com/office/officeart/2005/8/layout/chevron2"/>
    <dgm:cxn modelId="{53760204-7C33-49CE-AF7E-9D343E62C0EB}" type="presOf" srcId="{1CC788EE-DD22-4722-BA9D-44E800C98375}" destId="{5495F984-7C0D-448A-A3DE-C45A35C5F011}" srcOrd="0" destOrd="0" presId="urn:microsoft.com/office/officeart/2005/8/layout/chevron2"/>
    <dgm:cxn modelId="{33B8446A-EBF1-4B26-874C-4B37C639EBB5}" srcId="{4721BA77-F4F3-4CBE-BFC2-0C2D77EA8AE5}" destId="{F2CF43CB-F789-4FF7-A7DD-25195B734F2D}" srcOrd="0" destOrd="0" parTransId="{8B18583F-7470-4A6A-93CF-CA6D4DB1DC43}" sibTransId="{C526F994-76F5-46D2-83B2-A767CAB6B486}"/>
    <dgm:cxn modelId="{C70A47B8-4683-42A1-8C89-184AFA0E0F3C}" type="presOf" srcId="{2FDE1D0E-256D-449F-A5FF-48E18BEBCB1B}" destId="{14E35ECF-C2EC-40A5-8710-DE6C57CB7FBB}" srcOrd="0" destOrd="0" presId="urn:microsoft.com/office/officeart/2005/8/layout/chevron2"/>
    <dgm:cxn modelId="{BB3861EC-9C93-4621-9555-FF037085A94E}" type="presOf" srcId="{E5A94CD3-EC24-491C-804A-590CAE6F5BCD}" destId="{027AF263-2846-4B10-BD43-F735D38CC7EF}" srcOrd="0" destOrd="0" presId="urn:microsoft.com/office/officeart/2005/8/layout/chevron2"/>
    <dgm:cxn modelId="{2C1B0F6C-E059-409A-9576-CEAD9FFFA9A6}" type="presParOf" srcId="{6E8ED09C-AD88-478F-8B7D-1A72F201E35D}" destId="{884E656B-7603-4548-99C2-D48B252C56C8}" srcOrd="0" destOrd="0" presId="urn:microsoft.com/office/officeart/2005/8/layout/chevron2"/>
    <dgm:cxn modelId="{0E608530-2008-4F06-851B-9828DD9D16E3}" type="presParOf" srcId="{884E656B-7603-4548-99C2-D48B252C56C8}" destId="{14E35ECF-C2EC-40A5-8710-DE6C57CB7FBB}" srcOrd="0" destOrd="0" presId="urn:microsoft.com/office/officeart/2005/8/layout/chevron2"/>
    <dgm:cxn modelId="{CFD38117-92F8-4013-A128-61AE1AAC4DB6}" type="presParOf" srcId="{884E656B-7603-4548-99C2-D48B252C56C8}" destId="{027AF263-2846-4B10-BD43-F735D38CC7EF}" srcOrd="1" destOrd="0" presId="urn:microsoft.com/office/officeart/2005/8/layout/chevron2"/>
    <dgm:cxn modelId="{F99C70E8-A10E-4019-A985-6A6F0CB142FF}" type="presParOf" srcId="{6E8ED09C-AD88-478F-8B7D-1A72F201E35D}" destId="{A074D21A-5699-4D28-8E60-D4327C1D00AE}" srcOrd="1" destOrd="0" presId="urn:microsoft.com/office/officeart/2005/8/layout/chevron2"/>
    <dgm:cxn modelId="{EE06EC1B-8116-403D-808D-09DD2D5C458B}" type="presParOf" srcId="{6E8ED09C-AD88-478F-8B7D-1A72F201E35D}" destId="{63708388-DDEA-49F5-B293-75D0D36B0C08}" srcOrd="2" destOrd="0" presId="urn:microsoft.com/office/officeart/2005/8/layout/chevron2"/>
    <dgm:cxn modelId="{DBE4FFA9-A5F9-4AFD-8F93-5E29884BEA95}" type="presParOf" srcId="{63708388-DDEA-49F5-B293-75D0D36B0C08}" destId="{3C1BF02A-DF9A-49D0-82C9-6203A9B5FF91}" srcOrd="0" destOrd="0" presId="urn:microsoft.com/office/officeart/2005/8/layout/chevron2"/>
    <dgm:cxn modelId="{2BC0AA86-2D27-487E-A72C-64E55FE4EAB2}" type="presParOf" srcId="{63708388-DDEA-49F5-B293-75D0D36B0C08}" destId="{5495F984-7C0D-448A-A3DE-C45A35C5F011}" srcOrd="1" destOrd="0" presId="urn:microsoft.com/office/officeart/2005/8/layout/chevron2"/>
    <dgm:cxn modelId="{DD015770-15A8-4A92-B978-45FD12C0B1C0}" type="presParOf" srcId="{6E8ED09C-AD88-478F-8B7D-1A72F201E35D}" destId="{CC0E1FFD-9487-497D-99CA-F403B0DF173A}" srcOrd="3" destOrd="0" presId="urn:microsoft.com/office/officeart/2005/8/layout/chevron2"/>
    <dgm:cxn modelId="{18A93CF6-31FB-4E16-AE99-8A6D8B302955}" type="presParOf" srcId="{6E8ED09C-AD88-478F-8B7D-1A72F201E35D}" destId="{A0C6934E-7248-4FE8-9044-A6D65B83592E}" srcOrd="4" destOrd="0" presId="urn:microsoft.com/office/officeart/2005/8/layout/chevron2"/>
    <dgm:cxn modelId="{7158E3DA-7D71-4F24-95FB-A9107681A863}" type="presParOf" srcId="{A0C6934E-7248-4FE8-9044-A6D65B83592E}" destId="{21BD0971-E50B-4BE4-9867-1ECF6FDC9327}" srcOrd="0" destOrd="0" presId="urn:microsoft.com/office/officeart/2005/8/layout/chevron2"/>
    <dgm:cxn modelId="{0C7D5C7A-BEBA-49AE-B248-B79800849308}" type="presParOf" srcId="{A0C6934E-7248-4FE8-9044-A6D65B83592E}" destId="{5D47DBCC-68D5-4955-A65A-77C5D81DF8A9}" srcOrd="1" destOrd="0" presId="urn:microsoft.com/office/officeart/2005/8/layout/chevron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4CA218-EF3E-4305-B2E7-32405F9205E5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236AC3-5B9C-4963-B39F-526D61A69C78}">
      <dgm:prSet phldrT="[Текст]" custT="1"/>
      <dgm:spPr/>
      <dgm:t>
        <a:bodyPr/>
        <a:lstStyle/>
        <a:p>
          <a:r>
            <a:rPr lang="ru-RU" sz="16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политика доверия </a:t>
          </a:r>
          <a:r>
            <a:rPr lang="ru-RU" sz="1600" dirty="0" smtClean="0"/>
            <a:t>совмещает идеологию либерализма, делая акцент на доверии, с доктриной реалистичной политики (</a:t>
          </a:r>
          <a:r>
            <a:rPr lang="ru-RU" sz="1600" dirty="0" err="1" smtClean="0"/>
            <a:t>realpolitik</a:t>
          </a:r>
          <a:r>
            <a:rPr lang="ru-RU" sz="1600" dirty="0" smtClean="0"/>
            <a:t>), провозглашенной еще О. Бисмарком. </a:t>
          </a:r>
          <a:endParaRPr lang="ru-RU" sz="1600" dirty="0"/>
        </a:p>
      </dgm:t>
    </dgm:pt>
    <dgm:pt modelId="{AB0D50FE-625E-4EEB-9813-B28721632251}" type="parTrans" cxnId="{3144371F-5C3D-4C71-8E8E-98A3BB3A02F7}">
      <dgm:prSet/>
      <dgm:spPr/>
      <dgm:t>
        <a:bodyPr/>
        <a:lstStyle/>
        <a:p>
          <a:endParaRPr lang="ru-RU"/>
        </a:p>
      </dgm:t>
    </dgm:pt>
    <dgm:pt modelId="{6FB6813E-6151-42AF-B857-FB1203E3FA74}" type="sibTrans" cxnId="{3144371F-5C3D-4C71-8E8E-98A3BB3A02F7}">
      <dgm:prSet/>
      <dgm:spPr/>
      <dgm:t>
        <a:bodyPr/>
        <a:lstStyle/>
        <a:p>
          <a:endParaRPr lang="ru-RU"/>
        </a:p>
      </dgm:t>
    </dgm:pt>
    <dgm:pt modelId="{7B788405-E3D1-4D08-B290-BE7EAE127F6D}">
      <dgm:prSet phldrT="[Текст]" custT="1"/>
      <dgm:spPr/>
      <dgm:t>
        <a:bodyPr/>
        <a:lstStyle/>
        <a:p>
          <a:r>
            <a:rPr lang="ru-RU" sz="1800" dirty="0" smtClean="0"/>
            <a:t>одним движением Пак предлагает </a:t>
          </a:r>
          <a:r>
            <a:rPr lang="ru-RU" sz="1800" b="1" dirty="0" smtClean="0"/>
            <a:t>неидеологический прагматизм и гибкость реализма, а также ценностный подход либерализма</a:t>
          </a:r>
          <a:endParaRPr lang="ru-RU" sz="1800" dirty="0"/>
        </a:p>
      </dgm:t>
    </dgm:pt>
    <dgm:pt modelId="{E7A6EC62-83F2-41B7-8A7E-E0A7EA136A70}" type="parTrans" cxnId="{E56F6ED7-CF38-4D0C-82BC-F7BD7F32E43D}">
      <dgm:prSet/>
      <dgm:spPr/>
      <dgm:t>
        <a:bodyPr/>
        <a:lstStyle/>
        <a:p>
          <a:endParaRPr lang="ru-RU"/>
        </a:p>
      </dgm:t>
    </dgm:pt>
    <dgm:pt modelId="{04DD1FD8-75DF-4FAE-ACDA-440E6DE33916}" type="sibTrans" cxnId="{E56F6ED7-CF38-4D0C-82BC-F7BD7F32E43D}">
      <dgm:prSet/>
      <dgm:spPr/>
      <dgm:t>
        <a:bodyPr/>
        <a:lstStyle/>
        <a:p>
          <a:endParaRPr lang="ru-RU"/>
        </a:p>
      </dgm:t>
    </dgm:pt>
    <dgm:pt modelId="{29FB1BEC-D5B2-412D-9A5C-4431F2455DF1}">
      <dgm:prSet/>
      <dgm:spPr/>
      <dgm:t>
        <a:bodyPr/>
        <a:lstStyle/>
        <a:p>
          <a:endParaRPr lang="ru-RU"/>
        </a:p>
      </dgm:t>
    </dgm:pt>
    <dgm:pt modelId="{2E4D8DD7-7E4B-4E8F-8B2F-BFDD6DE8B5E8}" type="parTrans" cxnId="{081A1003-5DE7-4E4E-8DAD-CD66C3433A54}">
      <dgm:prSet/>
      <dgm:spPr/>
      <dgm:t>
        <a:bodyPr/>
        <a:lstStyle/>
        <a:p>
          <a:endParaRPr lang="ru-RU"/>
        </a:p>
      </dgm:t>
    </dgm:pt>
    <dgm:pt modelId="{1CFAB31A-8BBF-43AB-B212-B26AA333C0E6}" type="sibTrans" cxnId="{081A1003-5DE7-4E4E-8DAD-CD66C3433A54}">
      <dgm:prSet/>
      <dgm:spPr/>
      <dgm:t>
        <a:bodyPr/>
        <a:lstStyle/>
        <a:p>
          <a:endParaRPr lang="ru-RU"/>
        </a:p>
      </dgm:t>
    </dgm:pt>
    <dgm:pt modelId="{40FA834D-05FE-4FC2-9F78-5E9E75EA6C54}">
      <dgm:prSet/>
      <dgm:spPr/>
      <dgm:t>
        <a:bodyPr/>
        <a:lstStyle/>
        <a:p>
          <a:endParaRPr lang="ru-RU"/>
        </a:p>
      </dgm:t>
    </dgm:pt>
    <dgm:pt modelId="{81FE260B-5232-423C-A465-3321801563AF}" type="parTrans" cxnId="{2A159FE0-C4B4-4AB8-AD37-CFE91C605FAB}">
      <dgm:prSet/>
      <dgm:spPr/>
      <dgm:t>
        <a:bodyPr/>
        <a:lstStyle/>
        <a:p>
          <a:endParaRPr lang="ru-RU"/>
        </a:p>
      </dgm:t>
    </dgm:pt>
    <dgm:pt modelId="{6698356D-8D78-42FF-95E4-36DEEABE3DC0}" type="sibTrans" cxnId="{2A159FE0-C4B4-4AB8-AD37-CFE91C605FAB}">
      <dgm:prSet/>
      <dgm:spPr/>
      <dgm:t>
        <a:bodyPr/>
        <a:lstStyle/>
        <a:p>
          <a:endParaRPr lang="ru-RU"/>
        </a:p>
      </dgm:t>
    </dgm:pt>
    <dgm:pt modelId="{0EBD1B90-F09A-424C-AB92-1E6C9F04F062}" type="pres">
      <dgm:prSet presAssocID="{7B4CA218-EF3E-4305-B2E7-32405F9205E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746EE5-516F-4398-BAC8-8287B436B107}" type="pres">
      <dgm:prSet presAssocID="{7B4CA218-EF3E-4305-B2E7-32405F9205E5}" presName="ribbon" presStyleLbl="node1" presStyleIdx="0" presStyleCnt="1"/>
      <dgm:spPr/>
    </dgm:pt>
    <dgm:pt modelId="{189BC476-65C2-4D34-8ACB-522916E30AD9}" type="pres">
      <dgm:prSet presAssocID="{7B4CA218-EF3E-4305-B2E7-32405F9205E5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0E97DE-5A5B-4980-88BA-6403962327EE}" type="pres">
      <dgm:prSet presAssocID="{7B4CA218-EF3E-4305-B2E7-32405F9205E5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159FE0-C4B4-4AB8-AD37-CFE91C605FAB}" srcId="{7B4CA218-EF3E-4305-B2E7-32405F9205E5}" destId="{40FA834D-05FE-4FC2-9F78-5E9E75EA6C54}" srcOrd="3" destOrd="0" parTransId="{81FE260B-5232-423C-A465-3321801563AF}" sibTransId="{6698356D-8D78-42FF-95E4-36DEEABE3DC0}"/>
    <dgm:cxn modelId="{62BA482F-E1A7-40CD-BC16-AE71C26134D6}" type="presOf" srcId="{64236AC3-5B9C-4963-B39F-526D61A69C78}" destId="{189BC476-65C2-4D34-8ACB-522916E30AD9}" srcOrd="0" destOrd="0" presId="urn:microsoft.com/office/officeart/2005/8/layout/arrow6"/>
    <dgm:cxn modelId="{39F91422-5329-4663-A8FA-8DD9F6C107A3}" type="presOf" srcId="{7B4CA218-EF3E-4305-B2E7-32405F9205E5}" destId="{0EBD1B90-F09A-424C-AB92-1E6C9F04F062}" srcOrd="0" destOrd="0" presId="urn:microsoft.com/office/officeart/2005/8/layout/arrow6"/>
    <dgm:cxn modelId="{3144371F-5C3D-4C71-8E8E-98A3BB3A02F7}" srcId="{7B4CA218-EF3E-4305-B2E7-32405F9205E5}" destId="{64236AC3-5B9C-4963-B39F-526D61A69C78}" srcOrd="0" destOrd="0" parTransId="{AB0D50FE-625E-4EEB-9813-B28721632251}" sibTransId="{6FB6813E-6151-42AF-B857-FB1203E3FA74}"/>
    <dgm:cxn modelId="{081A1003-5DE7-4E4E-8DAD-CD66C3433A54}" srcId="{7B4CA218-EF3E-4305-B2E7-32405F9205E5}" destId="{29FB1BEC-D5B2-412D-9A5C-4431F2455DF1}" srcOrd="2" destOrd="0" parTransId="{2E4D8DD7-7E4B-4E8F-8B2F-BFDD6DE8B5E8}" sibTransId="{1CFAB31A-8BBF-43AB-B212-B26AA333C0E6}"/>
    <dgm:cxn modelId="{847C3329-2DCC-4E7B-9210-4DA9C40C9929}" type="presOf" srcId="{7B788405-E3D1-4D08-B290-BE7EAE127F6D}" destId="{E90E97DE-5A5B-4980-88BA-6403962327EE}" srcOrd="0" destOrd="0" presId="urn:microsoft.com/office/officeart/2005/8/layout/arrow6"/>
    <dgm:cxn modelId="{E56F6ED7-CF38-4D0C-82BC-F7BD7F32E43D}" srcId="{7B4CA218-EF3E-4305-B2E7-32405F9205E5}" destId="{7B788405-E3D1-4D08-B290-BE7EAE127F6D}" srcOrd="1" destOrd="0" parTransId="{E7A6EC62-83F2-41B7-8A7E-E0A7EA136A70}" sibTransId="{04DD1FD8-75DF-4FAE-ACDA-440E6DE33916}"/>
    <dgm:cxn modelId="{0C2E5F12-9BF4-4CBA-90A9-0F2499B1FE9F}" type="presParOf" srcId="{0EBD1B90-F09A-424C-AB92-1E6C9F04F062}" destId="{D2746EE5-516F-4398-BAC8-8287B436B107}" srcOrd="0" destOrd="0" presId="urn:microsoft.com/office/officeart/2005/8/layout/arrow6"/>
    <dgm:cxn modelId="{0A9F0562-D6D6-4AA4-9FBE-C5AA28A0D2DE}" type="presParOf" srcId="{0EBD1B90-F09A-424C-AB92-1E6C9F04F062}" destId="{189BC476-65C2-4D34-8ACB-522916E30AD9}" srcOrd="1" destOrd="0" presId="urn:microsoft.com/office/officeart/2005/8/layout/arrow6"/>
    <dgm:cxn modelId="{2D83A3DB-5E6C-4C4F-AD23-1D023E9F3F20}" type="presParOf" srcId="{0EBD1B90-F09A-424C-AB92-1E6C9F04F062}" destId="{E90E97DE-5A5B-4980-88BA-6403962327EE}" srcOrd="2" destOrd="0" presId="urn:microsoft.com/office/officeart/2005/8/layout/arrow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495444"/>
          </a:xfrm>
        </p:spPr>
        <p:txBody>
          <a:bodyPr>
            <a:normAutofit fontScale="90000"/>
          </a:bodyPr>
          <a:lstStyle/>
          <a:p>
            <a:pPr indent="450000" algn="just"/>
            <a:r>
              <a:rPr lang="ru-RU" sz="2700" b="1" dirty="0" smtClean="0"/>
              <a:t>Лекция № 12 Отношения со стратегическими партнерами – США, Японией, странами ЕС. Региональное партнерство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Республика Корея является</a:t>
            </a:r>
            <a:r>
              <a:rPr lang="en-US" dirty="0" smtClean="0"/>
              <a:t> </a:t>
            </a:r>
            <a:r>
              <a:rPr lang="ru-RU" dirty="0" smtClean="0"/>
              <a:t>ли  членом ВТО, ОЭСР, Интерпола, «Группы двадцати», МАГАТЭ?</a:t>
            </a:r>
          </a:p>
          <a:p>
            <a:r>
              <a:rPr lang="ru-RU" dirty="0" smtClean="0"/>
              <a:t>Республика Корея стала первой страной Азиатско-Тихоокеанского региона, заключившей соглашение о зоне свободной торговли с ЕС </a:t>
            </a:r>
          </a:p>
          <a:p>
            <a:pPr indent="342900">
              <a:lnSpc>
                <a:spcPct val="110000"/>
              </a:lnSpc>
              <a:spcBef>
                <a:spcPts val="0"/>
              </a:spcBef>
            </a:pPr>
            <a:r>
              <a:rPr lang="ru-RU" dirty="0" smtClean="0"/>
              <a:t>1) (</a:t>
            </a:r>
            <a:r>
              <a:rPr lang="ru-RU" b="1" dirty="0" smtClean="0"/>
              <a:t>вступило в силу в 2011 году)</a:t>
            </a:r>
          </a:p>
          <a:p>
            <a:pPr indent="342900">
              <a:lnSpc>
                <a:spcPct val="110000"/>
              </a:lnSpc>
              <a:spcBef>
                <a:spcPts val="0"/>
              </a:spcBef>
            </a:pPr>
            <a:r>
              <a:rPr lang="ru-RU" dirty="0" smtClean="0"/>
              <a:t>2) (вступило в силу в 2013 году)</a:t>
            </a:r>
          </a:p>
          <a:p>
            <a:pPr indent="342900">
              <a:lnSpc>
                <a:spcPct val="110000"/>
              </a:lnSpc>
              <a:spcBef>
                <a:spcPts val="0"/>
              </a:spcBef>
            </a:pPr>
            <a:r>
              <a:rPr lang="ru-RU" dirty="0" smtClean="0"/>
              <a:t>3) (вступило в силу в 2015 году)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административная реформа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Компромиссный вариант предусматривает наличие в составе правительства 15 министерств. Сохранены министерства по делам воссоединения, а также женщин и семьи. Пересмотренный законопроект прошел через утверждение участников сессии Национального собрания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Ли заявил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при посещении министерства обороны РК о недопустимости смешивания вопросов укрепления обороны и безопасности страны с вопросами </a:t>
            </a:r>
            <a:r>
              <a:rPr lang="ru-RU" dirty="0" err="1" smtClean="0"/>
              <a:t>межкорейских</a:t>
            </a:r>
            <a:r>
              <a:rPr lang="ru-RU" dirty="0" smtClean="0"/>
              <a:t> отношений. Попытка ликвидации министерства по делам воссоединения многими экспертами также рассматривается </a:t>
            </a:r>
            <a:r>
              <a:rPr lang="ru-RU" b="1" dirty="0" smtClean="0"/>
              <a:t>как шаг на пути перехода от политики умиротворения Севера,</a:t>
            </a:r>
            <a:r>
              <a:rPr lang="ru-RU" dirty="0" smtClean="0"/>
              <a:t> проводимой администрацией </a:t>
            </a:r>
            <a:r>
              <a:rPr lang="ru-RU" dirty="0" err="1" smtClean="0"/>
              <a:t>Ро</a:t>
            </a:r>
            <a:r>
              <a:rPr lang="ru-RU" dirty="0" smtClean="0"/>
              <a:t> </a:t>
            </a:r>
            <a:r>
              <a:rPr lang="ru-RU" dirty="0" err="1" smtClean="0"/>
              <a:t>Му</a:t>
            </a:r>
            <a:r>
              <a:rPr lang="ru-RU" dirty="0" smtClean="0"/>
              <a:t> </a:t>
            </a:r>
            <a:r>
              <a:rPr lang="ru-RU" dirty="0" err="1" smtClean="0"/>
              <a:t>Хена</a:t>
            </a:r>
            <a:r>
              <a:rPr lang="ru-RU" dirty="0" smtClean="0"/>
              <a:t>, </a:t>
            </a:r>
            <a:r>
              <a:rPr lang="ru-RU" b="1" dirty="0" smtClean="0"/>
              <a:t>к более прагматичной политике, нацеленной на достижения конкретных уступок от Пхеньяна, и в первую очередь в вопросах глобальной безопасности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И, как видно, это будет проходить с одновременным укреплением стратегического партнерства США-РК . Так, в ходе состоявшейся 13 февраля встречи с профессором Гарвардского университета Джозефом Наем (бывшим сотрудником военного ведомства США) Ли Мен Бак </a:t>
            </a:r>
            <a:r>
              <a:rPr lang="ru-RU" b="1" dirty="0" smtClean="0"/>
              <a:t>призвал к укреплению </a:t>
            </a:r>
            <a:r>
              <a:rPr lang="ru-RU" b="1" dirty="0" err="1" smtClean="0"/>
              <a:t>южнокорейскоамериканского</a:t>
            </a:r>
            <a:r>
              <a:rPr lang="ru-RU" b="1" dirty="0" smtClean="0"/>
              <a:t> альянса, создав для него новые дипломатические рамки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Ли заявил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 smtClean="0"/>
              <a:t>9 января помощник госсекретаря США Кристофер Хилл посетил Комиссию по приему президентских полномочий, а 10 января встретился с избранным президентом Ли Мен Баком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свою очередь президент США 7 января выразил надежду на то, что Конгресс США не будет затягивать с ратификацией соглашения о свободной торговле с РК, подписанное 2 апреля 2007 г. А Палата представителей Конгресса США приняла 6 февраля резолюцию с поздравлениями Ли Мен Баку по случаю избрания на пост следующего президента РК. Обращает на себя внимание то обстоятельство, что никогда раньше Конгресс США не поздравлял южнокорейских президентов с избранием , и то, что депутаты проголосовали за принятие резолюции единогласно, а сам документ был подготовлен представителями и Демократической, и Республиканской партий. Особое место в заявлении отводится дальнейшему укреплению американо-южнокорейского военно-политического альянса. Еще раньше последовало заявление госсекретаря США </a:t>
            </a:r>
            <a:r>
              <a:rPr lang="ru-RU" dirty="0" err="1" smtClean="0"/>
              <a:t>Кондолизы</a:t>
            </a:r>
            <a:r>
              <a:rPr lang="ru-RU" dirty="0" smtClean="0"/>
              <a:t> </a:t>
            </a:r>
            <a:r>
              <a:rPr lang="ru-RU" dirty="0" err="1" smtClean="0"/>
              <a:t>Райс</a:t>
            </a:r>
            <a:r>
              <a:rPr lang="ru-RU" dirty="0" smtClean="0"/>
              <a:t> о </a:t>
            </a:r>
            <a:r>
              <a:rPr lang="ru-RU" dirty="0" smtClean="0"/>
              <a:t>намерении принять </a:t>
            </a:r>
            <a:r>
              <a:rPr lang="ru-RU" dirty="0" smtClean="0"/>
              <a:t>участие в церемонии инаугурации нового президента РК.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Приход к власти представителя консервативного крыла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южнокорейской политической элиты означал неминуемые изменения во внешнеполитическом курсе. Консерваторы традиционно выступают за тесный союз с США. В своих предвыборных речах, а также на </a:t>
            </a:r>
            <a:r>
              <a:rPr lang="ru-RU" dirty="0" err="1" smtClean="0"/>
              <a:t>прессконференции</a:t>
            </a:r>
            <a:r>
              <a:rPr lang="ru-RU" dirty="0" smtClean="0"/>
              <a:t> после вступления в должность Ли </a:t>
            </a:r>
            <a:r>
              <a:rPr lang="ru-RU" dirty="0" err="1" smtClean="0"/>
              <a:t>Мёнбак</a:t>
            </a:r>
            <a:r>
              <a:rPr lang="ru-RU" dirty="0" smtClean="0"/>
              <a:t> заявлял, что основой его внешнеполитического курса будет </a:t>
            </a:r>
            <a:r>
              <a:rPr lang="ru-RU" b="1" dirty="0" smtClean="0"/>
              <a:t>прагматический подход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Определились основные внешнеполитические векторы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восстановление взаимного доверия с США, укрепление </a:t>
            </a:r>
            <a:r>
              <a:rPr lang="ru-RU" dirty="0" err="1" smtClean="0"/>
              <a:t>корейско-американского</a:t>
            </a:r>
            <a:r>
              <a:rPr lang="ru-RU" dirty="0" smtClean="0"/>
              <a:t> союза, развитие отношений с Японией, взаимодействие с Северной Кореей на </a:t>
            </a:r>
            <a:r>
              <a:rPr lang="ru-RU" b="1" dirty="0" smtClean="0"/>
              <a:t>основе прагматического подхода, активизация сотрудничества со всеми странами мира</a:t>
            </a:r>
            <a:endParaRPr lang="ru-RU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Серьезным стимулом для интенсификации американо-южнокорейских отношений стала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агрессивная внешняя политика Северной Кореи. Когда в 2009 г. Севером было произведено несколько запусков баллистических ракет и второе испытание ядерного устройства, а в 2010 г. произошел ряд инцидентов в Желтом море (в том числе обстрел острова </a:t>
            </a:r>
            <a:r>
              <a:rPr lang="ru-RU" dirty="0" err="1" smtClean="0"/>
              <a:t>Ёнпхёндо</a:t>
            </a:r>
            <a:r>
              <a:rPr lang="ru-RU" dirty="0" smtClean="0"/>
              <a:t> и потопление южнокорейского корабля «</a:t>
            </a:r>
            <a:r>
              <a:rPr lang="ru-RU" dirty="0" err="1" smtClean="0"/>
              <a:t>Чхонан</a:t>
            </a:r>
            <a:r>
              <a:rPr lang="ru-RU" dirty="0" smtClean="0"/>
              <a:t>»), сторонники укрепления альянса получили максимальную поддержку как в Соединенных Штатах, так и в Республике Корея. В качестве важного внешнеполитического фактора можно выделить значительное усиление КНР в регионе и выступление китайских властей на стороне северокорейского режима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4954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Мировой экономический кризис и временный спад экономики в 2009–2010 гг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также сыграли свою роль в укреплении американо-южнокорейских отношений. В докладе Центра стратегических и международных исследований «США и Азиатско-Тихоокеанский регион: стратегия безопасности для администрации Б. </a:t>
            </a:r>
            <a:r>
              <a:rPr lang="ru-RU" dirty="0" err="1" smtClean="0"/>
              <a:t>Обамы</a:t>
            </a:r>
            <a:r>
              <a:rPr lang="ru-RU" dirty="0" smtClean="0"/>
              <a:t>» было обозначено, что </a:t>
            </a:r>
            <a:r>
              <a:rPr lang="ru-RU" b="1" dirty="0" smtClean="0"/>
              <a:t>укрепление отношений с Республикой Корея, переход от оборонного сотрудничества к широкому спектру совместных проектов должен стать одной из приоритетных целей новой американской администрации в Восточной Азии</a:t>
            </a:r>
            <a:r>
              <a:rPr lang="ru-RU" dirty="0" smtClean="0"/>
              <a:t>. Подобные настроения наблюдались и в Сеуле. Уже в начале 2009 г., сразу же после инаугурации Б. </a:t>
            </a:r>
            <a:r>
              <a:rPr lang="ru-RU" dirty="0" err="1" smtClean="0"/>
              <a:t>Обамы</a:t>
            </a:r>
            <a:r>
              <a:rPr lang="ru-RU" dirty="0" smtClean="0"/>
              <a:t>, в Республике Корея активно обсуждалась перспектива расширения американо-южнокорейского сотрудничества, прежде всего, в таких сферах, как глобальное изменение климата, развитие зеленой экономики и т. д.4 На первой встрече двух президентов, состоявшейся на саммите G-20 в 2009 г. в Лондоне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78595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Б. </a:t>
            </a:r>
            <a:r>
              <a:rPr lang="ru-RU" sz="3600" b="1" dirty="0" err="1" smtClean="0"/>
              <a:t>Обама</a:t>
            </a:r>
            <a:r>
              <a:rPr lang="ru-RU" sz="3600" b="1" dirty="0" smtClean="0"/>
              <a:t> назвал Республику Корея одним из ближайших союзников и лучших друзей Соединенных Штатов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071678"/>
            <a:ext cx="8929718" cy="4786322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Во время первого официального визита южнокорейского президента Ли </a:t>
            </a:r>
            <a:r>
              <a:rPr lang="ru-RU" sz="2000" dirty="0" err="1" smtClean="0"/>
              <a:t>Мёнбака</a:t>
            </a:r>
            <a:r>
              <a:rPr lang="ru-RU" sz="2000" dirty="0" smtClean="0"/>
              <a:t> в Вашингтон 16 июня 2009 г. был </a:t>
            </a:r>
            <a:r>
              <a:rPr lang="ru-RU" sz="2000" b="1" dirty="0" smtClean="0"/>
              <a:t>принят документ Совместное видение американо-южнокорейского альянса</a:t>
            </a:r>
            <a:r>
              <a:rPr lang="ru-RU" sz="2000" dirty="0" smtClean="0"/>
              <a:t>, в котором стороны обозначили основные направления совместных действий. В нем подчеркивалось, что американский и корейский народы крепко связаны между собой благодаря таким общим ценностям, как приверженность свободной демократии и рыночной экономике. В документе указывалось, что стороны продолжат всесторонне развивать свои отношения, прежде всего, в сфере бизнеса, образования, науки, культуры. Договор об обеспечении взаимной безопасности был назван краеугольным камнем в отношениях двух стран. Американо-южнокорейский альянс должен быть адаптирован к вызовам XXI в. и обеспечивать интересы обоих государств.</a:t>
            </a:r>
            <a:endParaRPr lang="ru-RU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Б. </a:t>
            </a:r>
            <a:r>
              <a:rPr lang="ru-RU" b="1" dirty="0" err="1" smtClean="0"/>
              <a:t>Обама</a:t>
            </a:r>
            <a:r>
              <a:rPr lang="ru-RU" b="1" dirty="0" smtClean="0"/>
              <a:t> и Ли Мён Бак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5298" name="Picture 2" descr="Ли Мен Бак - Lee Myung-bak - qaz.wik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8143932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2858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r>
              <a:rPr lang="ru-RU" b="1" dirty="0" smtClean="0"/>
              <a:t>Лекция № 13  </a:t>
            </a:r>
          </a:p>
          <a:p>
            <a:pPr algn="ctr"/>
            <a:r>
              <a:rPr lang="ru-RU" b="1" dirty="0" smtClean="0"/>
              <a:t>Внешнеполитическая доктрина президента Ли Мён Бака.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Роль Пак Кын </a:t>
            </a:r>
            <a:r>
              <a:rPr lang="ru-RU" b="1" dirty="0" err="1" smtClean="0"/>
              <a:t>Хе</a:t>
            </a:r>
            <a:r>
              <a:rPr lang="ru-RU" b="1" dirty="0" smtClean="0"/>
              <a:t> в укреплении безопасности страны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42400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Большое внимание в документе было уделено экономическим взаимоотношениям двух стран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Важным условием их развития должна была стать совместная зона свободной торговли, договор о создании которой на тот момент был подписан, но еще не ратифицирован. Также указывалось, что </a:t>
            </a:r>
            <a:r>
              <a:rPr lang="ru-RU" b="1" dirty="0" smtClean="0"/>
              <a:t>объединение Кореи должно произойти мирным путем на основе принципов демократии и рыночной экономики.</a:t>
            </a:r>
            <a:r>
              <a:rPr lang="ru-RU" dirty="0" smtClean="0"/>
              <a:t> В целом в документе неоднократно повторялось: будущее Корейского полуострова связано с развитием демократических свобод, соблюдением прав человека и т. д. Новая американская администрация стала активно развивать различные направления сотрудничества. Большое внимание уделялось проблематике американо-южнокорейской зоны свободной торговли (KORUS FTA). Документы о ее создании были подписаны еще в 2007 г., однако их ратификация затянулась на пять лет.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85738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Переход власти к консерваторам в 2008 г. и их повторная победа на президентских и парламентских выборах 2012 г.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только усиливают зависимость государственной политики Сеула от прагматичных подходов и взглядов, особенно на фоне резкого ухудшения </a:t>
            </a:r>
            <a:r>
              <a:rPr lang="ru-RU" dirty="0" err="1" smtClean="0"/>
              <a:t>межкорейских</a:t>
            </a:r>
            <a:r>
              <a:rPr lang="ru-RU" dirty="0" smtClean="0"/>
              <a:t> отношений в конце 2012 – первой половине 2013 г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закрепления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К чему направлена внешнеполитическая доктрина президента Ли Мён Бака?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78592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ru-RU" sz="3600" b="1" dirty="0" smtClean="0"/>
              <a:t>2 </a:t>
            </a:r>
            <a:r>
              <a:rPr lang="ru-RU" sz="3600" b="1" dirty="0" smtClean="0"/>
              <a:t>Роль Пак Кын </a:t>
            </a:r>
            <a:r>
              <a:rPr lang="ru-RU" sz="3600" b="1" dirty="0" err="1" smtClean="0"/>
              <a:t>Хе</a:t>
            </a:r>
            <a:r>
              <a:rPr lang="ru-RU" sz="3600" b="1" dirty="0" smtClean="0"/>
              <a:t> в укреплении безопасности страны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В марте 2013 г. Пак Кын </a:t>
            </a:r>
            <a:r>
              <a:rPr lang="ru-RU" dirty="0" err="1" smtClean="0"/>
              <a:t>Хе</a:t>
            </a:r>
            <a:r>
              <a:rPr lang="ru-RU" dirty="0" smtClean="0"/>
              <a:t> представила свою программу развития диалога и обменов между Республикой Корея и КНДР под названием "Процесс укрепления доверия на Корейском полуострове", предусматривающую налаживание связей между обеими странами. В августе 2013 г. она выступила с инициативой совместно с КНДР создать "Парк мира" внутри демилитаризованной зоны, разделяющей Корейский полуостров по 38-й параллели. В феврале 2014 г. и октябре 2015 г. возобновлялись встречи разделенных семей (после Корейской войны 1950-1953 гг. члены многих семей оказались по разные стороны </a:t>
            </a:r>
            <a:r>
              <a:rPr lang="ru-RU" dirty="0" err="1" smtClean="0"/>
              <a:t>межкорейской</a:t>
            </a:r>
            <a:r>
              <a:rPr lang="ru-RU" dirty="0" smtClean="0"/>
              <a:t> границы).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42400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 </a:t>
            </a:r>
            <a:r>
              <a:rPr lang="ru-RU" sz="2800" b="1" dirty="0" smtClean="0"/>
              <a:t>«Стратегия национальной безопасности Республики Корея» определяет три базовых принципа «творческого прагматизма</a:t>
            </a:r>
            <a:r>
              <a:rPr lang="ru-RU" sz="3200" b="1" dirty="0" smtClean="0"/>
              <a:t>»: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«(1) трезвая, реалистическая и последовательная оценка окружающей обстановки;</a:t>
            </a:r>
          </a:p>
          <a:p>
            <a:pPr algn="just"/>
            <a:r>
              <a:rPr lang="ru-RU" dirty="0" smtClean="0"/>
              <a:t> (2) постановка достижимых целей и разработка обоснованных планов по их достижению;</a:t>
            </a:r>
          </a:p>
          <a:p>
            <a:pPr algn="just"/>
            <a:r>
              <a:rPr lang="ru-RU" dirty="0" smtClean="0"/>
              <a:t> (3) обеспечение максимально возможных выгод от затраченных вложений и усилий» .</a:t>
            </a:r>
          </a:p>
          <a:p>
            <a:pPr algn="just"/>
            <a:r>
              <a:rPr lang="ru-RU" dirty="0" smtClean="0"/>
              <a:t> «Стратегия» называет также три условия, необходимых для реализации политики «творческого прагматизма»: – поддержание и упрочение национального консенсуса; – нацеленность на достижение практических результатов; – развитие международного сотрудничества  . </a:t>
            </a:r>
          </a:p>
          <a:p>
            <a:pPr algn="just"/>
            <a:r>
              <a:rPr lang="ru-RU" dirty="0" smtClean="0"/>
              <a:t>Названные выше принципы и условия реализации политики «творческого прагматизма» распространяются на все направления жизнедеятельности южнокорейского государства, но особенно полно проявляются они в экономической сфере, прежде всего по проблемам внешнеэкономических связей.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Состоявшаяся в начале 2013 г. смена главы государства не отразилась на принципиальных основах внешнеполитического курса Республики Корея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поскольку политику страны по-прежнему определяют умеренные консервативные круги, лидером которых в ходе президентской гонки 2012 г. </a:t>
            </a:r>
            <a:r>
              <a:rPr lang="ru-RU" b="1" dirty="0" smtClean="0"/>
              <a:t>стала Пак Кын </a:t>
            </a:r>
            <a:r>
              <a:rPr lang="ru-RU" b="1" dirty="0" err="1" smtClean="0"/>
              <a:t>Хе</a:t>
            </a:r>
            <a:r>
              <a:rPr lang="ru-RU" b="1" dirty="0" smtClean="0"/>
              <a:t>,</a:t>
            </a:r>
            <a:r>
              <a:rPr lang="ru-RU" dirty="0" smtClean="0"/>
              <a:t> что она является первой в истории Кореи женщиной, занявшей президентское кресло в </a:t>
            </a:r>
            <a:r>
              <a:rPr lang="ru-RU" dirty="0" err="1" smtClean="0"/>
              <a:t>Голубом</a:t>
            </a:r>
            <a:r>
              <a:rPr lang="ru-RU" dirty="0" smtClean="0"/>
              <a:t> доме, и дочерью Пак </a:t>
            </a:r>
            <a:r>
              <a:rPr lang="ru-RU" dirty="0" err="1" smtClean="0"/>
              <a:t>Чжон</a:t>
            </a:r>
            <a:r>
              <a:rPr lang="ru-RU" dirty="0" smtClean="0"/>
              <a:t> </a:t>
            </a:r>
            <a:r>
              <a:rPr lang="ru-RU" dirty="0" err="1" smtClean="0"/>
              <a:t>Хи</a:t>
            </a:r>
            <a:r>
              <a:rPr lang="ru-RU" dirty="0" smtClean="0"/>
              <a:t> — человека, который в 1960–70-х гг. определил судьбу южнокорейского государства на десятилетия. 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Итоги выбора  19 декабря 2012 г.</a:t>
            </a:r>
            <a:endParaRPr lang="ru-RU" sz="32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726256" y="2249488"/>
            <a:ext cx="7691487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Пак Кын </a:t>
            </a:r>
            <a:r>
              <a:rPr lang="ru-RU" sz="3200" b="1" dirty="0" err="1" smtClean="0"/>
              <a:t>Хе</a:t>
            </a:r>
            <a:r>
              <a:rPr lang="ru-RU" sz="3200" b="1" dirty="0" smtClean="0"/>
              <a:t> в 2011–2012 гг.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стала центром обновленческого движения внутри </a:t>
            </a:r>
            <a:r>
              <a:rPr lang="ru-RU" dirty="0" err="1" smtClean="0"/>
              <a:t>Ханнараданъ</a:t>
            </a:r>
            <a:r>
              <a:rPr lang="ru-RU" dirty="0" smtClean="0"/>
              <a:t> / Великой национальной партии (ВНП), которое на предвыборном этапе закончилось трансформацией последней в </a:t>
            </a:r>
            <a:r>
              <a:rPr lang="ru-RU" dirty="0" err="1" smtClean="0"/>
              <a:t>Сэнуриданъ</a:t>
            </a:r>
            <a:r>
              <a:rPr lang="ru-RU" dirty="0" smtClean="0"/>
              <a:t> / Новую национальную партию (ННП). Обновленная консервативная партия избрала Пак Кын </a:t>
            </a:r>
            <a:r>
              <a:rPr lang="ru-RU" dirty="0" err="1" smtClean="0"/>
              <a:t>Хе</a:t>
            </a:r>
            <a:r>
              <a:rPr lang="ru-RU" dirty="0" smtClean="0"/>
              <a:t> своим лидером, что и предопределило не только её выдвижение единым партийным кандидатом, но и победу на президентских выборах 2013 г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6322" name="Picture 2" descr="Пак Кын Хе — Википед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00174"/>
            <a:ext cx="8001056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предвыборная платформа Пак Кын </a:t>
            </a:r>
            <a:r>
              <a:rPr lang="ru-RU" b="1" dirty="0" err="1" smtClean="0"/>
              <a:t>Хе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 Внешнеполитическая доктрина президента Ли Мён Бака.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 </a:t>
            </a:r>
            <a:r>
              <a:rPr lang="ru-RU" b="1" dirty="0" smtClean="0"/>
              <a:t>Роль Пак Кын </a:t>
            </a:r>
            <a:r>
              <a:rPr lang="ru-RU" b="1" dirty="0" err="1" smtClean="0"/>
              <a:t>Хе</a:t>
            </a:r>
            <a:r>
              <a:rPr lang="ru-RU" b="1" dirty="0" smtClean="0"/>
              <a:t> в укреплении безопасности страны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предвыборная платформа Пак Кын </a:t>
            </a:r>
            <a:r>
              <a:rPr lang="ru-RU" b="1" dirty="0" err="1" smtClean="0"/>
              <a:t>Хе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Основными направлениями внешней политики южнокорейского государства на протяжении многих десятилетий остаются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– союзнические отношения с США;</a:t>
            </a:r>
          </a:p>
          <a:p>
            <a:r>
              <a:rPr lang="ru-RU" dirty="0" smtClean="0"/>
              <a:t> – политическое и экономическое взаимодействие с традиционными партнерами по Северо-Восточной Азии – Японией и Китаем;</a:t>
            </a:r>
          </a:p>
          <a:p>
            <a:r>
              <a:rPr lang="ru-RU" dirty="0" smtClean="0"/>
              <a:t> – </a:t>
            </a:r>
            <a:r>
              <a:rPr lang="ru-RU" dirty="0" err="1" smtClean="0"/>
              <a:t>межкорейские</a:t>
            </a:r>
            <a:r>
              <a:rPr lang="ru-RU" dirty="0" smtClean="0"/>
              <a:t> отношения;</a:t>
            </a:r>
          </a:p>
          <a:p>
            <a:r>
              <a:rPr lang="ru-RU" dirty="0" smtClean="0"/>
              <a:t> – отношения с Российской Федерацией; при этом Россия определяется в Республике Корея и как региональный партнер по СВА, и как важный </a:t>
            </a:r>
            <a:r>
              <a:rPr lang="ru-RU" dirty="0" err="1" smtClean="0"/>
              <a:t>актор</a:t>
            </a:r>
            <a:r>
              <a:rPr lang="ru-RU" dirty="0" smtClean="0"/>
              <a:t> в сфере </a:t>
            </a:r>
            <a:r>
              <a:rPr lang="ru-RU" dirty="0" err="1" smtClean="0"/>
              <a:t>межкорейского</a:t>
            </a:r>
            <a:r>
              <a:rPr lang="ru-RU" dirty="0" smtClean="0"/>
              <a:t> урегулирования. 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РК и КНДР поддерживали контакты на высоком уровне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в октябре 2014 г. Южную Корею посетила военно-партийная делегация КНДР во главе с начальником Главного политического управления Корейской народной армии </a:t>
            </a:r>
            <a:r>
              <a:rPr lang="ru-RU" dirty="0" err="1" smtClean="0"/>
              <a:t>Хван</a:t>
            </a:r>
            <a:r>
              <a:rPr lang="ru-RU" dirty="0" smtClean="0"/>
              <a:t> Бён Со, который считается "вторым человеком" в руководстве КНДР. Также Сеул выражал заинтересованность в участии в российско-северокорейском </a:t>
            </a:r>
            <a:r>
              <a:rPr lang="ru-RU" dirty="0" err="1" smtClean="0"/>
              <a:t>логистическом</a:t>
            </a:r>
            <a:r>
              <a:rPr lang="ru-RU" dirty="0" smtClean="0"/>
              <a:t> проекте "</a:t>
            </a:r>
            <a:r>
              <a:rPr lang="ru-RU" dirty="0" err="1" smtClean="0"/>
              <a:t>Хасан-Раджин</a:t>
            </a:r>
            <a:r>
              <a:rPr lang="ru-RU" dirty="0" smtClean="0"/>
              <a:t>", в рамках которого осуществлялись поставки российского угля в Южную Корею через северокорейский порт </a:t>
            </a:r>
            <a:r>
              <a:rPr lang="ru-RU" dirty="0" err="1" smtClean="0"/>
              <a:t>Раджин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Однако в начале 2016 г. </a:t>
            </a:r>
            <a:r>
              <a:rPr lang="ru-RU" sz="3200" b="1" dirty="0" err="1" smtClean="0"/>
              <a:t>межкорейский</a:t>
            </a:r>
            <a:r>
              <a:rPr lang="ru-RU" sz="3200" b="1" dirty="0" smtClean="0"/>
              <a:t> диалог был вновь прерван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. 10 февраля 2016 г. правительство Республики Корея заявило о выходе из проекта "</a:t>
            </a:r>
            <a:r>
              <a:rPr lang="ru-RU" dirty="0" err="1" smtClean="0"/>
              <a:t>Хасан-Раджин</a:t>
            </a:r>
            <a:r>
              <a:rPr lang="ru-RU" dirty="0" smtClean="0"/>
              <a:t>" и закрытии совместного промышленного комплекса в г. </a:t>
            </a:r>
            <a:r>
              <a:rPr lang="ru-RU" dirty="0" err="1" smtClean="0"/>
              <a:t>Кэсон</a:t>
            </a:r>
            <a:r>
              <a:rPr lang="ru-RU" dirty="0" smtClean="0"/>
              <a:t> (КНДР) в ответ на ядерное испытание Северной Кореи 6 января и запуск ракеты дальнего действия 7 февраля.</a:t>
            </a:r>
          </a:p>
          <a:p>
            <a:r>
              <a:rPr lang="ru-RU" dirty="0" smtClean="0"/>
              <a:t>Южная Корея поддержала санкции СБ ООН и ввела односторонние меры против КНДР: финансовые ограничения в отношении лиц и организаций, подозреваемых в участии в разработке оружия массового поражения; запрет на заход кораблей под иностранным флагом в южнокорейские порты, если перед этим они были в портах КНДР в течение 180 дней; запрет на ввоз северокорейских товаров в РК через третьи страны; запрет гражданам РК пользоваться услугами северокорейских ресторанов и иных коммерческих структур за пределами КНДР. Администрация Пак Кын </a:t>
            </a:r>
            <a:r>
              <a:rPr lang="ru-RU" dirty="0" err="1" smtClean="0"/>
              <a:t>Хе</a:t>
            </a:r>
            <a:r>
              <a:rPr lang="ru-RU" dirty="0" smtClean="0"/>
              <a:t> перешла к политике давления, полностью свернув </a:t>
            </a:r>
            <a:r>
              <a:rPr lang="ru-RU" dirty="0" err="1" smtClean="0"/>
              <a:t>межкорейское</a:t>
            </a:r>
            <a:r>
              <a:rPr lang="ru-RU" dirty="0" smtClean="0"/>
              <a:t> сотрудничество.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стратегия внешней политики «политикой доверия» Пак Кын </a:t>
            </a:r>
            <a:r>
              <a:rPr lang="ru-RU" b="1" dirty="0" err="1" smtClean="0"/>
              <a:t>Хе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Внешнеполитические приоритеты администрации Пак Кын </a:t>
            </a:r>
            <a:r>
              <a:rPr lang="ru-RU" dirty="0" err="1" smtClean="0"/>
              <a:t>Хе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Во внешней политике президент Пак Кын </a:t>
            </a:r>
            <a:r>
              <a:rPr lang="ru-RU" dirty="0" err="1" smtClean="0"/>
              <a:t>Хе</a:t>
            </a:r>
            <a:r>
              <a:rPr lang="ru-RU" dirty="0" smtClean="0"/>
              <a:t>, как и ее предшественник, сделала упор на укреплении военно-политического альянса с Соединенными Штатами Америки. </a:t>
            </a:r>
          </a:p>
          <a:p>
            <a:r>
              <a:rPr lang="ru-RU" dirty="0" smtClean="0"/>
              <a:t>По уже установившейся традиции первые зарубежные поездки вновь избранные южнокорейские президенты осуществляют в Вашингтон. Не стал исключением и первый визит за рубеж Пак Кын </a:t>
            </a:r>
            <a:r>
              <a:rPr lang="ru-RU" dirty="0" err="1" smtClean="0"/>
              <a:t>Хе</a:t>
            </a:r>
            <a:r>
              <a:rPr lang="ru-RU" dirty="0" smtClean="0"/>
              <a:t>. С 5 по 10 мая 2013 г. она в сопровождении большой группы южнокорейских бизнесменов (более 50 человек) совершила официальный визит в США, провела переговоры с президентом Б. </a:t>
            </a:r>
            <a:r>
              <a:rPr lang="ru-RU" dirty="0" err="1" smtClean="0"/>
              <a:t>Обамой</a:t>
            </a:r>
            <a:r>
              <a:rPr lang="ru-RU" dirty="0" smtClean="0"/>
              <a:t>, высокопоставленными чиновниками его администрации. 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Ядерные и ракетные испытания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проведенные Пхеньяном в 2012 – начале 2013 гг., усилили военно-политическое взаимодействие РК и США. В марте 2013 г. Сеул и Вашингтон подписали «План совместных действий на случай военных провокаций» со стороны Северной Кореи. Планом предусмотрены незамедлительные жесткие ответные меры со стороны РК и США. Правительство Пак Кын </a:t>
            </a:r>
            <a:r>
              <a:rPr lang="ru-RU" dirty="0" err="1" smtClean="0"/>
              <a:t>Хе</a:t>
            </a:r>
            <a:r>
              <a:rPr lang="ru-RU" dirty="0" smtClean="0"/>
              <a:t> приняло широкую программу военных закупок в США. В 2012–2013 гг. Сеул и Вашингтон активизировали военную деятельность, увеличилось количество совместных маневров. Американские войска стали ежегодно проводить на территории Южной Кореи по 15–16 крупных военных учений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В отношениях с Японией новое правительство РК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судя по всему, не намерено резко менять прежний курс. Колониальное прошлое, принадлежность острова </a:t>
            </a:r>
            <a:r>
              <a:rPr lang="ru-RU" dirty="0" err="1" smtClean="0"/>
              <a:t>Токто</a:t>
            </a:r>
            <a:r>
              <a:rPr lang="ru-RU" dirty="0" smtClean="0"/>
              <a:t>, другие факторы будут по-прежнему раздражать обе стороны. Пока не видно реальных намерений Сеула и Токио отодвинуть в сторону имеющиеся противоречия, искать компромиссы по проблемным вопросам. Вместе с тем РК и Япония занимают сходные позиции в отношении Северной Кореи, требуют прекращения Пхеньяном ракетно-ядерных программ, </a:t>
            </a:r>
            <a:r>
              <a:rPr lang="ru-RU" dirty="0" err="1" smtClean="0"/>
              <a:t>денуклеаризации</a:t>
            </a:r>
            <a:r>
              <a:rPr lang="ru-RU" dirty="0" smtClean="0"/>
              <a:t> Корейского полуострова. Обе стороны поддерживают широкие торгово-экономические связи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 отношениях с Японией новое правительство РК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9394" name="Picture 2" descr="Япония и Южная Корея намерены решить проблему &quot;женщин для утешения&quot; |  Euronew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28868"/>
            <a:ext cx="8858280" cy="4429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В Сеуле с раздражением восприняли неожиданный визит в мае 2013 г. в Пхеньян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советника премьер-министра Японии по проблемам Северной Кореи </a:t>
            </a:r>
            <a:r>
              <a:rPr lang="ru-RU" dirty="0" err="1" smtClean="0"/>
              <a:t>Исао</a:t>
            </a:r>
            <a:r>
              <a:rPr lang="ru-RU" dirty="0" smtClean="0"/>
              <a:t> </a:t>
            </a:r>
            <a:r>
              <a:rPr lang="ru-RU" dirty="0" err="1" smtClean="0"/>
              <a:t>Иидзимы</a:t>
            </a:r>
            <a:r>
              <a:rPr lang="ru-RU" dirty="0" smtClean="0"/>
              <a:t>, который был принят там на высоком уровне. В Южной Корее назвали эту поездку «напрасной», так как она, считают в Сеуле, не была согласована с основными партнерами Японии.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 Внешнеполитическая доктрина президента Ли Мён Бака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Достаточно высокий рейтинг популярности среди населения в целом и поддержка финансово-промышленных групп, являющихся основным донором консервативной политической партии, создали благоприятную ситуацию для официального выдвижения 10 мая 2007 г. Ли Мен Бака кандидатом в президенты от </a:t>
            </a:r>
            <a:r>
              <a:rPr lang="ru-RU" dirty="0" err="1" smtClean="0"/>
              <a:t>Ханнарадан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Отношения с Китаем администрация Пак Кын </a:t>
            </a:r>
            <a:r>
              <a:rPr lang="ru-RU" b="1" dirty="0" err="1" smtClean="0"/>
              <a:t>Хе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намерена развивать на основе добрососедства, широкого политического и экономического сотрудничества. Сеул и Пекин поддерживают активные связи и контакты по северокорейской проблематике. РК и КНР выступают за безъядерный статус Корейского полуострова. </a:t>
            </a:r>
            <a:r>
              <a:rPr lang="ru-RU" b="1" dirty="0" smtClean="0"/>
              <a:t>Новый руководитель КНР Си </a:t>
            </a:r>
            <a:r>
              <a:rPr lang="ru-RU" b="1" dirty="0" err="1" smtClean="0"/>
              <a:t>Цзиньпин</a:t>
            </a:r>
            <a:r>
              <a:rPr lang="ru-RU" b="1" dirty="0" smtClean="0"/>
              <a:t> предложил Пак Кын </a:t>
            </a:r>
            <a:r>
              <a:rPr lang="ru-RU" b="1" dirty="0" err="1" smtClean="0"/>
              <a:t>Хе</a:t>
            </a:r>
            <a:r>
              <a:rPr lang="ru-RU" b="1" dirty="0" smtClean="0"/>
              <a:t> поднять отношения двух стран на более высокий уровень</a:t>
            </a:r>
            <a:r>
              <a:rPr lang="ru-RU" dirty="0" smtClean="0"/>
              <a:t>, отвечающий новому времени и одновременно сохраняющий их историческую составляющую. За этой фразой просматривается намерение Пекина политически приблизить Южную Корею к себе (экономические связи развиваются достаточно успешно), укрепить тем самым свои позиции в противоборстве с США на Корейском полуострове. Состоявшийся в конце июня 2013 г. визит в Пекин президента Пак Кын </a:t>
            </a:r>
            <a:r>
              <a:rPr lang="ru-RU" dirty="0" err="1" smtClean="0"/>
              <a:t>Хе</a:t>
            </a:r>
            <a:r>
              <a:rPr lang="ru-RU" dirty="0" smtClean="0"/>
              <a:t> подтвердил намерение РК и КНР укреплять двусторонние связи и стратегическое сотрудничество, взаимодействие в политическом разрешении северокорейской ядерной проблемы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Отношения с Китаем администрация Пак Кын </a:t>
            </a:r>
            <a:r>
              <a:rPr lang="ru-RU" b="1" dirty="0" err="1" smtClean="0"/>
              <a:t>Хе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3490" name="Picture 2" descr="Председатель КНР Си Цзиньпин провел переговоры с президентом РК Пак Кын Х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00174"/>
            <a:ext cx="8286808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 отношении России администрация Пак Кын </a:t>
            </a:r>
            <a:r>
              <a:rPr lang="ru-RU" b="1" dirty="0" err="1" smtClean="0"/>
              <a:t>Хе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проводит курс своих предшественников. Москва во внешнеполитических приоритетах Сеула по-прежнему занимает четвертое место (после США, Китая и Японии). Южная Корея и Россия поддерживают постоянные контакты по урегулированию ракетно-ядерного кризиса, выступают за </a:t>
            </a:r>
            <a:r>
              <a:rPr lang="ru-RU" dirty="0" err="1" smtClean="0"/>
              <a:t>денуклеаризацию</a:t>
            </a:r>
            <a:r>
              <a:rPr lang="ru-RU" dirty="0" smtClean="0"/>
              <a:t> этого региона.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4514" name="Picture 2" descr="Путин сделал личный подарок президенту Южной Кореи - ТРК Звезда Новости,  05.09.20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4"/>
            <a:ext cx="8215370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Межкорейские</a:t>
            </a:r>
            <a:r>
              <a:rPr lang="ru-RU" dirty="0" smtClean="0"/>
              <a:t> отношения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Начало деятельности нового южнокорейского президента совпало с резким обострением </a:t>
            </a:r>
            <a:r>
              <a:rPr lang="ru-RU" dirty="0" err="1" smtClean="0"/>
              <a:t>межкорейских</a:t>
            </a:r>
            <a:r>
              <a:rPr lang="ru-RU" dirty="0" smtClean="0"/>
              <a:t> отношений. Ситуация на полуострове весной 2013 г. находилась на грани военного конфликта между Севером и Югом, что было вызвано, с одной стороны, ядерными испытаниями КНДР и запусками ею баллистических ракет, а с другой – неадекватными военно-политическими акциями Южной Кореи, США и их союзников. Между Пхеньяном и Сеулом полностью прекратились контакты и связи. Северные корейцы объявили о разрыве всех соглашений с Югом по вопросам безопасности. Был закрыт важный канал </a:t>
            </a:r>
            <a:r>
              <a:rPr lang="ru-RU" dirty="0" err="1" smtClean="0"/>
              <a:t>межкорейского</a:t>
            </a:r>
            <a:r>
              <a:rPr lang="ru-RU" dirty="0" smtClean="0"/>
              <a:t> экономического сотрудничества – промышленная зона в </a:t>
            </a:r>
            <a:r>
              <a:rPr lang="ru-RU" dirty="0" err="1" smtClean="0"/>
              <a:t>Кэсоне</a:t>
            </a:r>
            <a:r>
              <a:rPr lang="ru-RU" dirty="0" smtClean="0"/>
              <a:t>. Южнокорейский бизнес покинул Северную Корею. В результате объем торговли между двумя Кореями резко сократился</a:t>
            </a: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Пак Кын </a:t>
            </a:r>
            <a:r>
              <a:rPr lang="ru-RU" dirty="0" err="1" smtClean="0"/>
              <a:t>Хе</a:t>
            </a:r>
            <a:r>
              <a:rPr lang="ru-RU" dirty="0" smtClean="0"/>
              <a:t> предложила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следующую программу оздоровления отношений между Югом и Севером:</a:t>
            </a:r>
          </a:p>
          <a:p>
            <a:r>
              <a:rPr lang="ru-RU" dirty="0" smtClean="0"/>
              <a:t> • </a:t>
            </a:r>
            <a:r>
              <a:rPr lang="ru-RU" dirty="0" err="1" smtClean="0"/>
              <a:t>денуклеаризация</a:t>
            </a:r>
            <a:r>
              <a:rPr lang="ru-RU" dirty="0" smtClean="0"/>
              <a:t> КНДР; </a:t>
            </a:r>
          </a:p>
          <a:p>
            <a:r>
              <a:rPr lang="ru-RU" dirty="0" smtClean="0"/>
              <a:t>• превращение Корейского полуострова в зону мира и процветания;</a:t>
            </a:r>
          </a:p>
          <a:p>
            <a:r>
              <a:rPr lang="ru-RU" dirty="0" smtClean="0"/>
              <a:t> • установление доверительных отношений между корейскими сторонами;</a:t>
            </a:r>
          </a:p>
          <a:p>
            <a:r>
              <a:rPr lang="ru-RU" dirty="0" smtClean="0"/>
              <a:t> • создание парка мира в демилитаризованной зоне (ДМЗ); </a:t>
            </a:r>
          </a:p>
          <a:p>
            <a:r>
              <a:rPr lang="ru-RU" dirty="0" smtClean="0"/>
              <a:t>• превращение Северо-Восточной Азии в регион мира и сотрудничества. Сеул предложил также провести отдельные переговоры о возобновлении </a:t>
            </a:r>
            <a:r>
              <a:rPr lang="ru-RU" dirty="0" err="1" smtClean="0"/>
              <a:t>Кэсонского</a:t>
            </a:r>
            <a:r>
              <a:rPr lang="ru-RU" dirty="0" smtClean="0"/>
              <a:t> проекта.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Внешнеполитические усилия правительства Пак Кын </a:t>
            </a:r>
            <a:r>
              <a:rPr lang="ru-RU" dirty="0" err="1" smtClean="0"/>
              <a:t>Хе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сконцентрированы на решении ядерной проблемы Корейского полуострова. При этом поиск средств и методов ее урегулирования будет осуществляться на основе союзных отношений с США, целью которых по-прежнему остается объединение Кореи под эгидой Сеула и Вашингтона и ликвидация северокорейской государственности.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Межкорейские</a:t>
            </a:r>
            <a:r>
              <a:rPr lang="ru-RU" dirty="0" smtClean="0"/>
              <a:t> отношения тесно связаны с ядерным вопросом КНДР. Без продвижения в его разрешении невозможен прогресс по всем другим аспектам корейского урегулирования. Пхеньян на сегодняшний день невозможно убедить отказаться от ядерного оружия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закрепления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 Роль Пак Кын </a:t>
            </a:r>
            <a:r>
              <a:rPr lang="ru-RU" b="1" dirty="0" err="1" smtClean="0"/>
              <a:t>Хе</a:t>
            </a:r>
            <a:r>
              <a:rPr lang="ru-RU" b="1" dirty="0" smtClean="0"/>
              <a:t> в укреплении безопасности страны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Ли Мён Бак </a:t>
            </a:r>
            <a:r>
              <a:rPr lang="ru-RU" b="1" dirty="0" smtClean="0"/>
              <a:t>пр</a:t>
            </a:r>
            <a:r>
              <a:rPr lang="ru-RU" b="1" dirty="0" smtClean="0"/>
              <a:t>е</a:t>
            </a:r>
            <a:r>
              <a:rPr lang="ru-RU" b="1" dirty="0" smtClean="0"/>
              <a:t>зидент </a:t>
            </a:r>
            <a:r>
              <a:rPr lang="ru-RU" b="1" dirty="0" smtClean="0"/>
              <a:t>Кореи - с 2008 по 2013 год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https://upload.wikimedia.org/wikipedia/commons/c/c0/Lee_Myungbak_official_portrai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286676"/>
            <a:ext cx="7786742" cy="53426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Ли в ходе предвыборной кампании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выдвинул так называемый экономический план 7–4–7: </a:t>
            </a:r>
          </a:p>
          <a:p>
            <a:r>
              <a:rPr lang="ru-RU" dirty="0" smtClean="0"/>
              <a:t>Ли пообещал обеспечить 7%-ный ежегодный экономический прирост (по итогам 2007 г. около 4–4,3%), довести южнокорейский ВНП на душу населения до $40 тыс. (2007 г. – около $20 тыс.) и в течение ближайших 10 лет войти в число семи ведущих экономик мира (сейчас в диапазоне 12–14-е места)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/>
              <a:t>ключевым пунктом предвыборной компании </a:t>
            </a:r>
            <a:r>
              <a:rPr lang="ru-RU" sz="2800" b="1" dirty="0" smtClean="0"/>
              <a:t>стали</a:t>
            </a:r>
            <a:r>
              <a:rPr lang="ru-RU" sz="2800" dirty="0" smtClean="0"/>
              <a:t> </a:t>
            </a:r>
            <a:r>
              <a:rPr lang="ru-RU" sz="2800" b="1" dirty="0" smtClean="0"/>
              <a:t>три цели развития отношений с Северной Кореей 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642918"/>
          <a:ext cx="8229600" cy="5483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административная реформа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В середине января Комиссией по приему президентских полномочий были опубликованы основные направления планируемой административной реформы. Первоначально реорганизация правительства предусматривала сокращение с 18 до 13 министерств. С учетом требования Конституции РК, помимо 13 глав министерств, в правительство должны были входить еще два министра без портфеля. Планировалось министерство бюджетного планирования объединить с министерством финансов и экономики, министерство морского и рыбного хозяйства – с министерством сельского и лесного хозяйства; министерство информации и связи – с министерством торговли, промышленности и энергетики; министерство науки и технологий – с министерством образования и подготовки людских ресурсов; министерство по делам женщин и семьи – с министерством здравоохранения и социального обеспечения. Министерству культуры и туризма будут переданы функции Агентства правительственной информации с последующей его ликвидацией. Планы передачи функций министерства по делам воссоединения министерству иностранных дел уже сразу после опубликования в январе 2008 г. попали под критику как внутри Южной Кореи, так и привлекли внимание международных экспертов. Одновременно ликвидируются два управления на уровне министерств, одно управление при правительстве и пять комитетов. Как следствие, упраздняются должности 11 министров и приравненных к ним начальников управлений, восьми заместителей министров, а также 93 государственных служащих высшего ранга. В общей сложности в отставку планировалось отправить около 7 тыс. госслужащих, а численность госаппарата сократить более чем на 5%. Приватизация Национальной почтовой службы может привести к тому, что численность государственных служащих в целом сократится на 30%.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728</TotalTime>
  <Words>3303</Words>
  <PresentationFormat>Экран (4:3)</PresentationFormat>
  <Paragraphs>141</Paragraphs>
  <Slides>47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Городская</vt:lpstr>
      <vt:lpstr>Лекция № 12 Отношения со стратегическими партнерами – США, Японией, странами ЕС. Региональное партнерство. </vt:lpstr>
      <vt:lpstr>   </vt:lpstr>
      <vt:lpstr>План</vt:lpstr>
      <vt:lpstr>1 Внешнеполитическая доктрина президента Ли Мён Бака  </vt:lpstr>
      <vt:lpstr>Ли Мён Бак президент Кореи - с 2008 по 2013 год. </vt:lpstr>
      <vt:lpstr>Ли в ходе предвыборной кампании </vt:lpstr>
      <vt:lpstr>ключевым пунктом предвыборной компании стали три цели развития отношений с Северной Кореей </vt:lpstr>
      <vt:lpstr>Слайд 8</vt:lpstr>
      <vt:lpstr>административная реформа</vt:lpstr>
      <vt:lpstr>административная реформа</vt:lpstr>
      <vt:lpstr>Ли заявил</vt:lpstr>
      <vt:lpstr>Ли заявил</vt:lpstr>
      <vt:lpstr>9 января помощник госсекретаря США Кристофер Хилл посетил Комиссию по приему президентских полномочий, а 10 января встретился с избранным президентом Ли Мен Баком</vt:lpstr>
      <vt:lpstr>Приход к власти представителя консервативного крыла</vt:lpstr>
      <vt:lpstr>Определились основные внешнеполитические векторы</vt:lpstr>
      <vt:lpstr>Серьезным стимулом для интенсификации американо-южнокорейских отношений стала</vt:lpstr>
      <vt:lpstr>Мировой экономический кризис и временный спад экономики в 2009–2010 гг.</vt:lpstr>
      <vt:lpstr>Б. Обама назвал Республику Корея одним из ближайших союзников и лучших друзей Соединенных Штатов.</vt:lpstr>
      <vt:lpstr>Б. Обама и Ли Мён Бак</vt:lpstr>
      <vt:lpstr>Большое внимание в документе было уделено экономическим взаимоотношениям двух стран</vt:lpstr>
      <vt:lpstr>Переход власти к консерваторам в 2008 г. и их повторная победа на президентских и парламентских выборах 2012 г.</vt:lpstr>
      <vt:lpstr>Вопросы закрепления</vt:lpstr>
      <vt:lpstr> 2 Роль Пак Кын Хе в укреплении безопасности страны </vt:lpstr>
      <vt:lpstr> «Стратегия национальной безопасности Республики Корея» определяет три базовых принципа «творческого прагматизма»:</vt:lpstr>
      <vt:lpstr>Состоявшаяся в начале 2013 г. смена главы государства не отразилась на принципиальных основах внешнеполитического курса Республики Корея</vt:lpstr>
      <vt:lpstr>Итоги выбора  19 декабря 2012 г.</vt:lpstr>
      <vt:lpstr>Пак Кын Хе в 2011–2012 гг.</vt:lpstr>
      <vt:lpstr>Слайд 28</vt:lpstr>
      <vt:lpstr>предвыборная платформа Пак Кын Хе</vt:lpstr>
      <vt:lpstr>предвыборная платформа Пак Кын Хе</vt:lpstr>
      <vt:lpstr>Основными направлениями внешней политики южнокорейского государства на протяжении многих десятилетий остаются</vt:lpstr>
      <vt:lpstr>РК и КНДР поддерживали контакты на высоком уровне</vt:lpstr>
      <vt:lpstr>Однако в начале 2016 г. межкорейский диалог был вновь прерван</vt:lpstr>
      <vt:lpstr>стратегия внешней политики «политикой доверия» Пак Кын Хе</vt:lpstr>
      <vt:lpstr>Внешнеполитические приоритеты администрации Пак Кын Хе</vt:lpstr>
      <vt:lpstr>Ядерные и ракетные испытания</vt:lpstr>
      <vt:lpstr>В отношениях с Японией новое правительство РК</vt:lpstr>
      <vt:lpstr>В отношениях с Японией новое правительство РК</vt:lpstr>
      <vt:lpstr>В Сеуле с раздражением восприняли неожиданный визит в мае 2013 г. в Пхеньян</vt:lpstr>
      <vt:lpstr>Отношения с Китаем администрация Пак Кын Хе</vt:lpstr>
      <vt:lpstr>Отношения с Китаем администрация Пак Кын Хе</vt:lpstr>
      <vt:lpstr>В отношении России администрация Пак Кын Хе</vt:lpstr>
      <vt:lpstr>Слайд 43</vt:lpstr>
      <vt:lpstr>Межкорейские отношения</vt:lpstr>
      <vt:lpstr>Пак Кын Хе предложила</vt:lpstr>
      <vt:lpstr>Внешнеполитические усилия правительства Пак Кын Хе</vt:lpstr>
      <vt:lpstr>Вопросы закрепления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Президенті Ли Мён Бактың сыртқы саясаттағы прагматикалық бағыты. Пак Кын Хенің қауіпсіздік саласын нығайтудағы рөлі</dc:title>
  <dc:creator>Astana</dc:creator>
  <cp:lastModifiedBy>Astana</cp:lastModifiedBy>
  <cp:revision>15</cp:revision>
  <dcterms:created xsi:type="dcterms:W3CDTF">2021-04-18T11:42:54Z</dcterms:created>
  <dcterms:modified xsi:type="dcterms:W3CDTF">2021-04-20T13:20:33Z</dcterms:modified>
</cp:coreProperties>
</file>