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57" r:id="rId5"/>
    <p:sldId id="278" r:id="rId6"/>
    <p:sldId id="279" r:id="rId7"/>
    <p:sldId id="269" r:id="rId8"/>
    <p:sldId id="270" r:id="rId9"/>
    <p:sldId id="262" r:id="rId10"/>
    <p:sldId id="280" r:id="rId11"/>
    <p:sldId id="273" r:id="rId12"/>
    <p:sldId id="272" r:id="rId13"/>
    <p:sldId id="271" r:id="rId14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7" d="100"/>
          <a:sy n="107" d="100"/>
        </p:scale>
        <p:origin x="456" y="16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4C1D8-DF35-4FE4-9613-1F26B4830D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9E656-1D94-428A-A331-5885600E9774}">
      <dgm:prSet phldrT="[Текст]" custT="1"/>
      <dgm:spPr/>
      <dgm:t>
        <a:bodyPr/>
        <a:lstStyle/>
        <a:p>
          <a:r>
            <a:rPr lang="kk-KZ" sz="2000" dirty="0">
              <a:latin typeface="Arial" pitchFamily="34" charset="0"/>
              <a:cs typeface="Arial" pitchFamily="34" charset="0"/>
            </a:rPr>
            <a:t>Тектік ерекшеліктер – ата-анадан берілетін тұқым қуалайтын қасиеттер. Бұған дене құрылымы, жүйке жүйесінің типі, темперамент ерекшеліктері жатады. Олар адамның қабілетінің негізін қалайды.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84E2AEF-F785-428A-863E-DDFD69EABD98}" type="parTrans" cxnId="{E28E0888-5F49-4FEC-AD8A-A0370A6B0E36}">
      <dgm:prSet/>
      <dgm:spPr/>
      <dgm:t>
        <a:bodyPr/>
        <a:lstStyle/>
        <a:p>
          <a:endParaRPr lang="ru-RU"/>
        </a:p>
      </dgm:t>
    </dgm:pt>
    <dgm:pt modelId="{DCE2C813-D10E-4DBE-835D-197EA9B2494D}" type="sibTrans" cxnId="{E28E0888-5F49-4FEC-AD8A-A0370A6B0E36}">
      <dgm:prSet/>
      <dgm:spPr/>
      <dgm:t>
        <a:bodyPr/>
        <a:lstStyle/>
        <a:p>
          <a:endParaRPr lang="ru-RU"/>
        </a:p>
      </dgm:t>
    </dgm:pt>
    <dgm:pt modelId="{AD0115D4-3854-4176-B679-DB85E8EA10A2}">
      <dgm:prSet custT="1"/>
      <dgm:spPr/>
      <dgm:t>
        <a:bodyPr/>
        <a:lstStyle/>
        <a:p>
          <a:r>
            <a:rPr lang="kk-KZ" sz="2000">
              <a:latin typeface="Arial" pitchFamily="34" charset="0"/>
              <a:cs typeface="Arial" pitchFamily="34" charset="0"/>
            </a:rPr>
            <a:t>Жекелік ерекшеліктер – адамды басқалардан айыратын тұрақты сипаттар. </a:t>
          </a:r>
          <a:r>
            <a:rPr lang="ru-RU" sz="2000">
              <a:latin typeface="Arial" pitchFamily="34" charset="0"/>
              <a:cs typeface="Arial" pitchFamily="34" charset="0"/>
            </a:rPr>
            <a:t>Оған мінез, қызығушылық, құндылық бағдарлары, өмірлік ұстаным жатады.</a:t>
          </a:r>
        </a:p>
      </dgm:t>
    </dgm:pt>
    <dgm:pt modelId="{5F22C497-303B-47B8-9C45-6C591FB5DD3A}" type="parTrans" cxnId="{E65FD067-0AC2-4B08-9B44-19946E00F037}">
      <dgm:prSet/>
      <dgm:spPr/>
      <dgm:t>
        <a:bodyPr/>
        <a:lstStyle/>
        <a:p>
          <a:endParaRPr lang="ru-RU"/>
        </a:p>
      </dgm:t>
    </dgm:pt>
    <dgm:pt modelId="{67517675-10CD-46C0-A1F7-C71F2E8C17B4}" type="sibTrans" cxnId="{E65FD067-0AC2-4B08-9B44-19946E00F037}">
      <dgm:prSet/>
      <dgm:spPr/>
      <dgm:t>
        <a:bodyPr/>
        <a:lstStyle/>
        <a:p>
          <a:endParaRPr lang="ru-RU"/>
        </a:p>
      </dgm:t>
    </dgm:pt>
    <dgm:pt modelId="{F74DC5AE-4A01-4102-9853-2FD07A0E9589}">
      <dgm:prSet custT="1"/>
      <dgm:spPr/>
      <dgm:t>
        <a:bodyPr/>
        <a:lstStyle/>
        <a:p>
          <a:r>
            <a:rPr lang="ru-RU" sz="2000" dirty="0" err="1">
              <a:latin typeface="Arial" pitchFamily="34" charset="0"/>
              <a:cs typeface="Arial" pitchFamily="34" charset="0"/>
            </a:rPr>
            <a:t>Даралық ерекшеліктер</a:t>
          </a:r>
          <a:r>
            <a:rPr lang="ru-RU" sz="2000" dirty="0">
              <a:latin typeface="Arial" pitchFamily="34" charset="0"/>
              <a:cs typeface="Arial" pitchFamily="34" charset="0"/>
            </a:rPr>
            <a:t> – </a:t>
          </a:r>
          <a:r>
            <a:rPr lang="ru-RU" sz="2000" dirty="0" err="1">
              <a:latin typeface="Arial" pitchFamily="34" charset="0"/>
              <a:cs typeface="Arial" pitchFamily="34" charset="0"/>
            </a:rPr>
            <a:t>адамның қайталанбас, ерекше</a:t>
          </a:r>
          <a:r>
            <a:rPr lang="ru-RU" sz="2000" dirty="0">
              <a:latin typeface="Arial" pitchFamily="34" charset="0"/>
              <a:cs typeface="Arial" pitchFamily="34" charset="0"/>
            </a:rPr>
            <a:t> </a:t>
          </a:r>
          <a:r>
            <a:rPr lang="ru-RU" sz="2000" dirty="0" err="1">
              <a:latin typeface="Arial" pitchFamily="34" charset="0"/>
              <a:cs typeface="Arial" pitchFamily="34" charset="0"/>
            </a:rPr>
            <a:t>сипаты</a:t>
          </a:r>
          <a:r>
            <a:rPr lang="ru-RU" sz="2000" dirty="0">
              <a:latin typeface="Arial" pitchFamily="34" charset="0"/>
              <a:cs typeface="Arial" pitchFamily="34" charset="0"/>
            </a:rPr>
            <a:t>. </a:t>
          </a:r>
          <a:r>
            <a:rPr lang="ru-RU" sz="2000" dirty="0" err="1">
              <a:latin typeface="Arial" pitchFamily="34" charset="0"/>
              <a:cs typeface="Arial" pitchFamily="34" charset="0"/>
            </a:rPr>
            <a:t>Даралық тұлғаның өзіндік стилінде</a:t>
          </a:r>
          <a:r>
            <a:rPr lang="ru-RU" sz="2000" dirty="0">
              <a:latin typeface="Arial" pitchFamily="34" charset="0"/>
              <a:cs typeface="Arial" pitchFamily="34" charset="0"/>
            </a:rPr>
            <a:t>, </a:t>
          </a:r>
          <a:r>
            <a:rPr lang="ru-RU" sz="2000" dirty="0" err="1">
              <a:latin typeface="Arial" pitchFamily="34" charset="0"/>
              <a:cs typeface="Arial" pitchFamily="34" charset="0"/>
            </a:rPr>
            <a:t>шығармашылық қабілетінде, әдет-қылықтарында көрінеді.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CD259E1-2699-4B90-A434-6FDA3EEAC254}" type="parTrans" cxnId="{389CC70E-1DF8-48EA-93B5-D5EBE3D548EC}">
      <dgm:prSet/>
      <dgm:spPr/>
      <dgm:t>
        <a:bodyPr/>
        <a:lstStyle/>
        <a:p>
          <a:endParaRPr lang="ru-RU"/>
        </a:p>
      </dgm:t>
    </dgm:pt>
    <dgm:pt modelId="{7D8041E0-E594-40EC-9465-A49F87890907}" type="sibTrans" cxnId="{389CC70E-1DF8-48EA-93B5-D5EBE3D548EC}">
      <dgm:prSet/>
      <dgm:spPr/>
      <dgm:t>
        <a:bodyPr/>
        <a:lstStyle/>
        <a:p>
          <a:endParaRPr lang="ru-RU"/>
        </a:p>
      </dgm:t>
    </dgm:pt>
    <dgm:pt modelId="{95196535-9B50-45D3-BC9D-FC0562362827}" type="pres">
      <dgm:prSet presAssocID="{C1A4C1D8-DF35-4FE4-9613-1F26B4830DE2}" presName="diagram" presStyleCnt="0">
        <dgm:presLayoutVars>
          <dgm:dir/>
          <dgm:resizeHandles val="exact"/>
        </dgm:presLayoutVars>
      </dgm:prSet>
      <dgm:spPr/>
    </dgm:pt>
    <dgm:pt modelId="{858A42B2-C8AB-4C7A-9DED-11C12F570372}" type="pres">
      <dgm:prSet presAssocID="{A209E656-1D94-428A-A331-5885600E9774}" presName="node" presStyleLbl="node1" presStyleIdx="0" presStyleCnt="3">
        <dgm:presLayoutVars>
          <dgm:bulletEnabled val="1"/>
        </dgm:presLayoutVars>
      </dgm:prSet>
      <dgm:spPr/>
    </dgm:pt>
    <dgm:pt modelId="{D883C961-AEA1-4043-93E8-A86D6B5C731C}" type="pres">
      <dgm:prSet presAssocID="{DCE2C813-D10E-4DBE-835D-197EA9B2494D}" presName="sibTrans" presStyleCnt="0"/>
      <dgm:spPr/>
    </dgm:pt>
    <dgm:pt modelId="{12340E55-1A79-4736-ADAB-8AEF26D67661}" type="pres">
      <dgm:prSet presAssocID="{AD0115D4-3854-4176-B679-DB85E8EA10A2}" presName="node" presStyleLbl="node1" presStyleIdx="1" presStyleCnt="3">
        <dgm:presLayoutVars>
          <dgm:bulletEnabled val="1"/>
        </dgm:presLayoutVars>
      </dgm:prSet>
      <dgm:spPr/>
    </dgm:pt>
    <dgm:pt modelId="{AB93F754-FC50-490D-845F-04A6B3E41E1F}" type="pres">
      <dgm:prSet presAssocID="{67517675-10CD-46C0-A1F7-C71F2E8C17B4}" presName="sibTrans" presStyleCnt="0"/>
      <dgm:spPr/>
    </dgm:pt>
    <dgm:pt modelId="{2CCB61DC-5CD7-4705-A09D-16F858A36111}" type="pres">
      <dgm:prSet presAssocID="{F74DC5AE-4A01-4102-9853-2FD07A0E9589}" presName="node" presStyleLbl="node1" presStyleIdx="2" presStyleCnt="3">
        <dgm:presLayoutVars>
          <dgm:bulletEnabled val="1"/>
        </dgm:presLayoutVars>
      </dgm:prSet>
      <dgm:spPr/>
    </dgm:pt>
  </dgm:ptLst>
  <dgm:cxnLst>
    <dgm:cxn modelId="{389CC70E-1DF8-48EA-93B5-D5EBE3D548EC}" srcId="{C1A4C1D8-DF35-4FE4-9613-1F26B4830DE2}" destId="{F74DC5AE-4A01-4102-9853-2FD07A0E9589}" srcOrd="2" destOrd="0" parTransId="{7CD259E1-2699-4B90-A434-6FDA3EEAC254}" sibTransId="{7D8041E0-E594-40EC-9465-A49F87890907}"/>
    <dgm:cxn modelId="{75166715-AA1C-4AA6-9324-67795D70635E}" type="presOf" srcId="{AD0115D4-3854-4176-B679-DB85E8EA10A2}" destId="{12340E55-1A79-4736-ADAB-8AEF26D67661}" srcOrd="0" destOrd="0" presId="urn:microsoft.com/office/officeart/2005/8/layout/default"/>
    <dgm:cxn modelId="{E5BFF762-020B-47EE-A0AB-415B9ECA2A3E}" type="presOf" srcId="{F74DC5AE-4A01-4102-9853-2FD07A0E9589}" destId="{2CCB61DC-5CD7-4705-A09D-16F858A36111}" srcOrd="0" destOrd="0" presId="urn:microsoft.com/office/officeart/2005/8/layout/default"/>
    <dgm:cxn modelId="{E65FD067-0AC2-4B08-9B44-19946E00F037}" srcId="{C1A4C1D8-DF35-4FE4-9613-1F26B4830DE2}" destId="{AD0115D4-3854-4176-B679-DB85E8EA10A2}" srcOrd="1" destOrd="0" parTransId="{5F22C497-303B-47B8-9C45-6C591FB5DD3A}" sibTransId="{67517675-10CD-46C0-A1F7-C71F2E8C17B4}"/>
    <dgm:cxn modelId="{53523C6A-DE7E-473F-88E2-34F61BF1AE0A}" type="presOf" srcId="{C1A4C1D8-DF35-4FE4-9613-1F26B4830DE2}" destId="{95196535-9B50-45D3-BC9D-FC0562362827}" srcOrd="0" destOrd="0" presId="urn:microsoft.com/office/officeart/2005/8/layout/default"/>
    <dgm:cxn modelId="{E28E0888-5F49-4FEC-AD8A-A0370A6B0E36}" srcId="{C1A4C1D8-DF35-4FE4-9613-1F26B4830DE2}" destId="{A209E656-1D94-428A-A331-5885600E9774}" srcOrd="0" destOrd="0" parTransId="{B84E2AEF-F785-428A-863E-DDFD69EABD98}" sibTransId="{DCE2C813-D10E-4DBE-835D-197EA9B2494D}"/>
    <dgm:cxn modelId="{D89FD1FE-60EB-4304-9B1B-B234C4E9A013}" type="presOf" srcId="{A209E656-1D94-428A-A331-5885600E9774}" destId="{858A42B2-C8AB-4C7A-9DED-11C12F570372}" srcOrd="0" destOrd="0" presId="urn:microsoft.com/office/officeart/2005/8/layout/default"/>
    <dgm:cxn modelId="{5AB8CE20-A393-47F1-9719-95AFDA878D62}" type="presParOf" srcId="{95196535-9B50-45D3-BC9D-FC0562362827}" destId="{858A42B2-C8AB-4C7A-9DED-11C12F570372}" srcOrd="0" destOrd="0" presId="urn:microsoft.com/office/officeart/2005/8/layout/default"/>
    <dgm:cxn modelId="{80B9469F-E5FA-4DBF-9C78-0BAA7F7B88D1}" type="presParOf" srcId="{95196535-9B50-45D3-BC9D-FC0562362827}" destId="{D883C961-AEA1-4043-93E8-A86D6B5C731C}" srcOrd="1" destOrd="0" presId="urn:microsoft.com/office/officeart/2005/8/layout/default"/>
    <dgm:cxn modelId="{AFCFD49F-7292-46EC-A1B1-CA09992F1D78}" type="presParOf" srcId="{95196535-9B50-45D3-BC9D-FC0562362827}" destId="{12340E55-1A79-4736-ADAB-8AEF26D67661}" srcOrd="2" destOrd="0" presId="urn:microsoft.com/office/officeart/2005/8/layout/default"/>
    <dgm:cxn modelId="{FF821F89-58DE-4036-80B0-5640361F2A55}" type="presParOf" srcId="{95196535-9B50-45D3-BC9D-FC0562362827}" destId="{AB93F754-FC50-490D-845F-04A6B3E41E1F}" srcOrd="3" destOrd="0" presId="urn:microsoft.com/office/officeart/2005/8/layout/default"/>
    <dgm:cxn modelId="{BCEE4C4A-2817-4572-8952-1502DF752F26}" type="presParOf" srcId="{95196535-9B50-45D3-BC9D-FC0562362827}" destId="{2CCB61DC-5CD7-4705-A09D-16F858A3611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4C1D8-DF35-4FE4-9613-1F26B4830D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9E656-1D94-428A-A331-5885600E9774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err="1">
              <a:latin typeface="Arial" pitchFamily="34" charset="0"/>
              <a:cs typeface="Arial" pitchFamily="34" charset="0"/>
            </a:rPr>
            <a:t>Морфологиялық айырмашылықтар: дене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бітімі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бұлшықет жүйесінің дамуы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дауыстың ырғағы.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B84E2AEF-F785-428A-863E-DDFD69EABD98}" type="parTrans" cxnId="{E28E0888-5F49-4FEC-AD8A-A0370A6B0E36}">
      <dgm:prSet/>
      <dgm:spPr/>
      <dgm:t>
        <a:bodyPr/>
        <a:lstStyle/>
        <a:p>
          <a:endParaRPr lang="ru-RU"/>
        </a:p>
      </dgm:t>
    </dgm:pt>
    <dgm:pt modelId="{DCE2C813-D10E-4DBE-835D-197EA9B2494D}" type="sibTrans" cxnId="{E28E0888-5F49-4FEC-AD8A-A0370A6B0E36}">
      <dgm:prSet/>
      <dgm:spPr/>
      <dgm:t>
        <a:bodyPr/>
        <a:lstStyle/>
        <a:p>
          <a:endParaRPr lang="ru-RU"/>
        </a:p>
      </dgm:t>
    </dgm:pt>
    <dgm:pt modelId="{A002F8D3-D97C-44B7-84B7-3FE9A03EDD4C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>
              <a:latin typeface="Arial" pitchFamily="34" charset="0"/>
              <a:cs typeface="Arial" pitchFamily="34" charset="0"/>
            </a:rPr>
            <a:t>Физиологиялық айырмашылықтар: гормондық жүйе, зат алмасу, төзімділік деңгейі.</a:t>
          </a:r>
        </a:p>
      </dgm:t>
    </dgm:pt>
    <dgm:pt modelId="{A87EFFE1-FEF1-48A5-BC8A-61284589AA8E}" type="parTrans" cxnId="{BE8254BE-E3D7-41B0-B098-C1AB1EC2AF7E}">
      <dgm:prSet/>
      <dgm:spPr/>
      <dgm:t>
        <a:bodyPr/>
        <a:lstStyle/>
        <a:p>
          <a:endParaRPr lang="ru-RU"/>
        </a:p>
      </dgm:t>
    </dgm:pt>
    <dgm:pt modelId="{530DFF85-13AF-4244-B9DD-32D5FA38C273}" type="sibTrans" cxnId="{BE8254BE-E3D7-41B0-B098-C1AB1EC2AF7E}">
      <dgm:prSet/>
      <dgm:spPr/>
      <dgm:t>
        <a:bodyPr/>
        <a:lstStyle/>
        <a:p>
          <a:endParaRPr lang="ru-RU"/>
        </a:p>
      </dgm:t>
    </dgm:pt>
    <dgm:pt modelId="{50BE56B9-F39E-475F-BCFE-847D31D08A5D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err="1">
              <a:latin typeface="Arial" pitchFamily="34" charset="0"/>
              <a:cs typeface="Arial" pitchFamily="34" charset="0"/>
            </a:rPr>
            <a:t>Психологиялық айырмашылықтар</a:t>
          </a:r>
          <a:r>
            <a:rPr lang="ru-RU" sz="2400" b="1" dirty="0" err="1">
              <a:latin typeface="Arial" pitchFamily="34" charset="0"/>
              <a:cs typeface="Arial" pitchFamily="34" charset="0"/>
            </a:rPr>
            <a:t>:</a:t>
          </a:r>
          <a:r>
            <a:rPr lang="ru-RU" sz="2400" dirty="0" err="1">
              <a:latin typeface="Arial" pitchFamily="34" charset="0"/>
              <a:cs typeface="Arial" pitchFamily="34" charset="0"/>
            </a:rPr>
            <a:t> эмоциялық сезімталдық, ойлау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ерекшелігі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мінез-құлық үлгілері.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CAD1F48-A8D6-4588-9113-B6F7ABA05FC5}" type="parTrans" cxnId="{8042A1AA-8785-43DC-AC96-EB47D46D7FAF}">
      <dgm:prSet/>
      <dgm:spPr/>
      <dgm:t>
        <a:bodyPr/>
        <a:lstStyle/>
        <a:p>
          <a:endParaRPr lang="ru-RU"/>
        </a:p>
      </dgm:t>
    </dgm:pt>
    <dgm:pt modelId="{3B1E70EA-EE02-4ED7-9797-7E7EF7BCFBC8}" type="sibTrans" cxnId="{8042A1AA-8785-43DC-AC96-EB47D46D7FAF}">
      <dgm:prSet/>
      <dgm:spPr/>
      <dgm:t>
        <a:bodyPr/>
        <a:lstStyle/>
        <a:p>
          <a:endParaRPr lang="ru-RU"/>
        </a:p>
      </dgm:t>
    </dgm:pt>
    <dgm:pt modelId="{95196535-9B50-45D3-BC9D-FC0562362827}" type="pres">
      <dgm:prSet presAssocID="{C1A4C1D8-DF35-4FE4-9613-1F26B4830DE2}" presName="diagram" presStyleCnt="0">
        <dgm:presLayoutVars>
          <dgm:dir/>
          <dgm:resizeHandles val="exact"/>
        </dgm:presLayoutVars>
      </dgm:prSet>
      <dgm:spPr/>
    </dgm:pt>
    <dgm:pt modelId="{858A42B2-C8AB-4C7A-9DED-11C12F570372}" type="pres">
      <dgm:prSet presAssocID="{A209E656-1D94-428A-A331-5885600E9774}" presName="node" presStyleLbl="node1" presStyleIdx="0" presStyleCnt="3">
        <dgm:presLayoutVars>
          <dgm:bulletEnabled val="1"/>
        </dgm:presLayoutVars>
      </dgm:prSet>
      <dgm:spPr/>
    </dgm:pt>
    <dgm:pt modelId="{D883C961-AEA1-4043-93E8-A86D6B5C731C}" type="pres">
      <dgm:prSet presAssocID="{DCE2C813-D10E-4DBE-835D-197EA9B2494D}" presName="sibTrans" presStyleCnt="0"/>
      <dgm:spPr/>
    </dgm:pt>
    <dgm:pt modelId="{4DB61382-1BF5-4DE3-BF96-8952081BCDD7}" type="pres">
      <dgm:prSet presAssocID="{A002F8D3-D97C-44B7-84B7-3FE9A03EDD4C}" presName="node" presStyleLbl="node1" presStyleIdx="1" presStyleCnt="3" custLinFactNeighborY="446">
        <dgm:presLayoutVars>
          <dgm:bulletEnabled val="1"/>
        </dgm:presLayoutVars>
      </dgm:prSet>
      <dgm:spPr/>
    </dgm:pt>
    <dgm:pt modelId="{72522C3A-577E-4912-8420-B8666D41C159}" type="pres">
      <dgm:prSet presAssocID="{530DFF85-13AF-4244-B9DD-32D5FA38C273}" presName="sibTrans" presStyleCnt="0"/>
      <dgm:spPr/>
    </dgm:pt>
    <dgm:pt modelId="{E4479E7C-CB47-431F-9061-2C913E51767A}" type="pres">
      <dgm:prSet presAssocID="{50BE56B9-F39E-475F-BCFE-847D31D08A5D}" presName="node" presStyleLbl="node1" presStyleIdx="2" presStyleCnt="3">
        <dgm:presLayoutVars>
          <dgm:bulletEnabled val="1"/>
        </dgm:presLayoutVars>
      </dgm:prSet>
      <dgm:spPr/>
    </dgm:pt>
  </dgm:ptLst>
  <dgm:cxnLst>
    <dgm:cxn modelId="{DF32FD4D-2D92-4B08-B56D-62196C5C032B}" type="presOf" srcId="{A002F8D3-D97C-44B7-84B7-3FE9A03EDD4C}" destId="{4DB61382-1BF5-4DE3-BF96-8952081BCDD7}" srcOrd="0" destOrd="0" presId="urn:microsoft.com/office/officeart/2005/8/layout/default"/>
    <dgm:cxn modelId="{01B41950-8041-444A-86DF-B758FAE77E6A}" type="presOf" srcId="{50BE56B9-F39E-475F-BCFE-847D31D08A5D}" destId="{E4479E7C-CB47-431F-9061-2C913E51767A}" srcOrd="0" destOrd="0" presId="urn:microsoft.com/office/officeart/2005/8/layout/default"/>
    <dgm:cxn modelId="{F5C21870-D96E-45AC-9987-81336BF89217}" type="presOf" srcId="{A209E656-1D94-428A-A331-5885600E9774}" destId="{858A42B2-C8AB-4C7A-9DED-11C12F570372}" srcOrd="0" destOrd="0" presId="urn:microsoft.com/office/officeart/2005/8/layout/default"/>
    <dgm:cxn modelId="{E28E0888-5F49-4FEC-AD8A-A0370A6B0E36}" srcId="{C1A4C1D8-DF35-4FE4-9613-1F26B4830DE2}" destId="{A209E656-1D94-428A-A331-5885600E9774}" srcOrd="0" destOrd="0" parTransId="{B84E2AEF-F785-428A-863E-DDFD69EABD98}" sibTransId="{DCE2C813-D10E-4DBE-835D-197EA9B2494D}"/>
    <dgm:cxn modelId="{8042A1AA-8785-43DC-AC96-EB47D46D7FAF}" srcId="{C1A4C1D8-DF35-4FE4-9613-1F26B4830DE2}" destId="{50BE56B9-F39E-475F-BCFE-847D31D08A5D}" srcOrd="2" destOrd="0" parTransId="{8CAD1F48-A8D6-4588-9113-B6F7ABA05FC5}" sibTransId="{3B1E70EA-EE02-4ED7-9797-7E7EF7BCFBC8}"/>
    <dgm:cxn modelId="{BE8254BE-E3D7-41B0-B098-C1AB1EC2AF7E}" srcId="{C1A4C1D8-DF35-4FE4-9613-1F26B4830DE2}" destId="{A002F8D3-D97C-44B7-84B7-3FE9A03EDD4C}" srcOrd="1" destOrd="0" parTransId="{A87EFFE1-FEF1-48A5-BC8A-61284589AA8E}" sibTransId="{530DFF85-13AF-4244-B9DD-32D5FA38C273}"/>
    <dgm:cxn modelId="{001114E5-8526-46CA-9D1F-754270020C75}" type="presOf" srcId="{C1A4C1D8-DF35-4FE4-9613-1F26B4830DE2}" destId="{95196535-9B50-45D3-BC9D-FC0562362827}" srcOrd="0" destOrd="0" presId="urn:microsoft.com/office/officeart/2005/8/layout/default"/>
    <dgm:cxn modelId="{86874464-87CA-4E52-AA68-9B0F067C569D}" type="presParOf" srcId="{95196535-9B50-45D3-BC9D-FC0562362827}" destId="{858A42B2-C8AB-4C7A-9DED-11C12F570372}" srcOrd="0" destOrd="0" presId="urn:microsoft.com/office/officeart/2005/8/layout/default"/>
    <dgm:cxn modelId="{699804BC-7374-4B4C-9710-D9C4BB62BA59}" type="presParOf" srcId="{95196535-9B50-45D3-BC9D-FC0562362827}" destId="{D883C961-AEA1-4043-93E8-A86D6B5C731C}" srcOrd="1" destOrd="0" presId="urn:microsoft.com/office/officeart/2005/8/layout/default"/>
    <dgm:cxn modelId="{5BCCE33F-7ACB-43CE-8C36-70F43A812622}" type="presParOf" srcId="{95196535-9B50-45D3-BC9D-FC0562362827}" destId="{4DB61382-1BF5-4DE3-BF96-8952081BCDD7}" srcOrd="2" destOrd="0" presId="urn:microsoft.com/office/officeart/2005/8/layout/default"/>
    <dgm:cxn modelId="{F5FD5BC7-044E-4C65-B7AE-291B76E9FD3E}" type="presParOf" srcId="{95196535-9B50-45D3-BC9D-FC0562362827}" destId="{72522C3A-577E-4912-8420-B8666D41C159}" srcOrd="3" destOrd="0" presId="urn:microsoft.com/office/officeart/2005/8/layout/default"/>
    <dgm:cxn modelId="{6F477F15-D0A7-405A-BF4A-D7AECCAF865B}" type="presParOf" srcId="{95196535-9B50-45D3-BC9D-FC0562362827}" destId="{E4479E7C-CB47-431F-9061-2C913E5176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715CA6-3447-4C24-9065-35ABE332A7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AF968-DE2B-40B4-B84D-32B2052005EB}">
      <dgm:prSet phldrT="[Текст]" custT="1"/>
      <dgm:spPr/>
      <dgm:t>
        <a:bodyPr/>
        <a:lstStyle/>
        <a:p>
          <a:r>
            <a:rPr lang="ru-RU" sz="2400" dirty="0" err="1">
              <a:latin typeface="Arial" pitchFamily="34" charset="0"/>
              <a:cs typeface="Arial" pitchFamily="34" charset="0"/>
            </a:rPr>
            <a:t>Жыныстық және жастық ерекшеліктерді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kk-KZ" sz="2400" dirty="0">
              <a:latin typeface="Arial" pitchFamily="34" charset="0"/>
              <a:cs typeface="Arial" pitchFamily="34" charset="0"/>
            </a:rPr>
            <a:t>2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қырынан қарастыруға болады</a:t>
          </a:r>
          <a:r>
            <a:rPr lang="ru-RU" sz="2400" dirty="0">
              <a:latin typeface="Arial" pitchFamily="34" charset="0"/>
              <a:cs typeface="Arial" pitchFamily="34" charset="0"/>
            </a:rPr>
            <a:t>:</a:t>
          </a:r>
        </a:p>
      </dgm:t>
    </dgm:pt>
    <dgm:pt modelId="{50122985-95D3-4910-A552-0743EC315F29}" type="parTrans" cxnId="{2572D441-198B-4396-BC57-551ACC540560}">
      <dgm:prSet/>
      <dgm:spPr/>
      <dgm:t>
        <a:bodyPr/>
        <a:lstStyle/>
        <a:p>
          <a:endParaRPr lang="ru-RU"/>
        </a:p>
      </dgm:t>
    </dgm:pt>
    <dgm:pt modelId="{58EDA0FE-A4A5-4EE3-B27A-361F8DEB4A29}" type="sibTrans" cxnId="{2572D441-198B-4396-BC57-551ACC540560}">
      <dgm:prSet/>
      <dgm:spPr/>
      <dgm:t>
        <a:bodyPr/>
        <a:lstStyle/>
        <a:p>
          <a:endParaRPr lang="ru-RU"/>
        </a:p>
      </dgm:t>
    </dgm:pt>
    <dgm:pt modelId="{FA4B22A8-76FA-4355-AE2F-758FBC7DA79A}">
      <dgm:prSet custT="1"/>
      <dgm:spPr/>
      <dgm:t>
        <a:bodyPr/>
        <a:lstStyle/>
        <a:p>
          <a:r>
            <a:rPr lang="ru-RU" sz="2400" dirty="0" err="1">
              <a:latin typeface="Arial" pitchFamily="34" charset="0"/>
              <a:cs typeface="Arial" pitchFamily="34" charset="0"/>
            </a:rPr>
            <a:t>Сандық сипаттама</a:t>
          </a:r>
          <a:r>
            <a:rPr lang="ru-RU" sz="2400" dirty="0">
              <a:latin typeface="Arial" pitchFamily="34" charset="0"/>
              <a:cs typeface="Arial" pitchFamily="34" charset="0"/>
            </a:rPr>
            <a:t>: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күш, төзімділік, </a:t>
          </a:r>
          <a:r>
            <a:rPr lang="ru-RU" sz="2400" dirty="0">
              <a:latin typeface="Arial" pitchFamily="34" charset="0"/>
              <a:cs typeface="Arial" pitchFamily="34" charset="0"/>
            </a:rPr>
            <a:t>реакция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жылдамдығы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зейіннің көлемі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сөйлеу жылдамдығы</a:t>
          </a:r>
          <a:r>
            <a:rPr lang="ru-RU" sz="2400" dirty="0">
              <a:latin typeface="Arial" pitchFamily="34" charset="0"/>
              <a:cs typeface="Arial" pitchFamily="34" charset="0"/>
            </a:rPr>
            <a:t>.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Мысалы</a:t>
          </a:r>
          <a:r>
            <a:rPr lang="ru-RU" sz="2400" dirty="0">
              <a:latin typeface="Arial" pitchFamily="34" charset="0"/>
              <a:cs typeface="Arial" pitchFamily="34" charset="0"/>
            </a:rPr>
            <a:t>, ер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адамдарда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күш </a:t>
          </a:r>
          <a:r>
            <a:rPr lang="ru-RU" sz="2400" dirty="0">
              <a:latin typeface="Arial" pitchFamily="34" charset="0"/>
              <a:cs typeface="Arial" pitchFamily="34" charset="0"/>
            </a:rPr>
            <a:t>пен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жылдам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ойлау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қабілеті жоғарырақ болса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әйелдерде сөйлеу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эмоциялық қарым-қатынас және нәзік қимыл-әрекет қабілеттері дамыған</a:t>
          </a:r>
          <a:r>
            <a:rPr lang="ru-RU" sz="2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B9B3D556-BCDC-42AA-9AFA-A811537562F3}" type="parTrans" cxnId="{D46645E7-A6AA-49FE-A270-1B58065056A7}">
      <dgm:prSet/>
      <dgm:spPr/>
      <dgm:t>
        <a:bodyPr/>
        <a:lstStyle/>
        <a:p>
          <a:endParaRPr lang="ru-RU"/>
        </a:p>
      </dgm:t>
    </dgm:pt>
    <dgm:pt modelId="{A26A8BA1-2778-4F5E-827D-B0A58A20C39B}" type="sibTrans" cxnId="{D46645E7-A6AA-49FE-A270-1B58065056A7}">
      <dgm:prSet/>
      <dgm:spPr/>
      <dgm:t>
        <a:bodyPr/>
        <a:lstStyle/>
        <a:p>
          <a:endParaRPr lang="ru-RU"/>
        </a:p>
      </dgm:t>
    </dgm:pt>
    <dgm:pt modelId="{A36D2041-A576-4848-9994-DFE64A4D77C5}">
      <dgm:prSet custT="1"/>
      <dgm:spPr/>
      <dgm:t>
        <a:bodyPr/>
        <a:lstStyle/>
        <a:p>
          <a:r>
            <a:rPr lang="ru-RU" sz="2400" dirty="0" err="1">
              <a:latin typeface="Arial" pitchFamily="34" charset="0"/>
              <a:cs typeface="Arial" pitchFamily="34" charset="0"/>
            </a:rPr>
            <a:t>Сапалық сипаттама</a:t>
          </a:r>
          <a:r>
            <a:rPr lang="ru-RU" sz="2400" dirty="0">
              <a:latin typeface="Arial" pitchFamily="34" charset="0"/>
              <a:cs typeface="Arial" pitchFamily="34" charset="0"/>
            </a:rPr>
            <a:t>: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мінез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эмоциялық тұрақтылық, шығармашылық ойлау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қарым-қатынас стилі</a:t>
          </a:r>
          <a:r>
            <a:rPr lang="ru-RU" sz="2400" dirty="0">
              <a:latin typeface="Arial" pitchFamily="34" charset="0"/>
              <a:cs typeface="Arial" pitchFamily="34" charset="0"/>
            </a:rPr>
            <a:t>. </a:t>
          </a:r>
          <a:r>
            <a:rPr lang="ru-RU" sz="2400" dirty="0" err="1">
              <a:latin typeface="Arial" pitchFamily="34" charset="0"/>
              <a:cs typeface="Arial" pitchFamily="34" charset="0"/>
            </a:rPr>
            <a:t>Әйелдер көбіне эмпатияға бейім</a:t>
          </a:r>
          <a:r>
            <a:rPr lang="ru-RU" sz="2400" dirty="0">
              <a:latin typeface="Arial" pitchFamily="34" charset="0"/>
              <a:cs typeface="Arial" pitchFamily="34" charset="0"/>
            </a:rPr>
            <a:t>,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ерлер</a:t>
          </a:r>
          <a:r>
            <a:rPr lang="ru-RU" sz="2400" dirty="0">
              <a:latin typeface="Arial" pitchFamily="34" charset="0"/>
              <a:cs typeface="Arial" pitchFamily="34" charset="0"/>
            </a:rPr>
            <a:t> </a:t>
          </a:r>
          <a:r>
            <a:rPr lang="ru-RU" sz="2400" dirty="0" err="1">
              <a:latin typeface="Arial" pitchFamily="34" charset="0"/>
              <a:cs typeface="Arial" pitchFamily="34" charset="0"/>
            </a:rPr>
            <a:t>логикалық-аналитикалық ойлауға жақын.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D0FE990-B2E3-48DF-AF8A-4D2630C1EB07}" type="parTrans" cxnId="{AB1D8767-E382-42DA-A2C2-274C3D5119D4}">
      <dgm:prSet/>
      <dgm:spPr/>
      <dgm:t>
        <a:bodyPr/>
        <a:lstStyle/>
        <a:p>
          <a:endParaRPr lang="ru-RU"/>
        </a:p>
      </dgm:t>
    </dgm:pt>
    <dgm:pt modelId="{85745C97-0ADD-459D-BC3F-FF91CE6AC3B3}" type="sibTrans" cxnId="{AB1D8767-E382-42DA-A2C2-274C3D5119D4}">
      <dgm:prSet/>
      <dgm:spPr/>
      <dgm:t>
        <a:bodyPr/>
        <a:lstStyle/>
        <a:p>
          <a:endParaRPr lang="ru-RU"/>
        </a:p>
      </dgm:t>
    </dgm:pt>
    <dgm:pt modelId="{AB87480F-1FD3-409F-BB59-82A0594E0385}" type="pres">
      <dgm:prSet presAssocID="{1A715CA6-3447-4C24-9065-35ABE332A7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2385E6-58D4-44F5-B8A0-A680726494DB}" type="pres">
      <dgm:prSet presAssocID="{5ACAF968-DE2B-40B4-B84D-32B2052005EB}" presName="hierRoot1" presStyleCnt="0">
        <dgm:presLayoutVars>
          <dgm:hierBranch val="init"/>
        </dgm:presLayoutVars>
      </dgm:prSet>
      <dgm:spPr/>
    </dgm:pt>
    <dgm:pt modelId="{149E3C1D-A554-4BBE-8397-081640347B13}" type="pres">
      <dgm:prSet presAssocID="{5ACAF968-DE2B-40B4-B84D-32B2052005EB}" presName="rootComposite1" presStyleCnt="0"/>
      <dgm:spPr/>
    </dgm:pt>
    <dgm:pt modelId="{8880E51B-FAFE-4199-B1A6-5A6D98EDF4B3}" type="pres">
      <dgm:prSet presAssocID="{5ACAF968-DE2B-40B4-B84D-32B2052005EB}" presName="rootText1" presStyleLbl="node0" presStyleIdx="0" presStyleCnt="1" custScaleX="459077" custScaleY="220036">
        <dgm:presLayoutVars>
          <dgm:chPref val="3"/>
        </dgm:presLayoutVars>
      </dgm:prSet>
      <dgm:spPr/>
    </dgm:pt>
    <dgm:pt modelId="{7A50A43B-3B3B-44ED-989D-951FC92A03D0}" type="pres">
      <dgm:prSet presAssocID="{5ACAF968-DE2B-40B4-B84D-32B2052005EB}" presName="rootConnector1" presStyleLbl="node1" presStyleIdx="0" presStyleCnt="0"/>
      <dgm:spPr/>
    </dgm:pt>
    <dgm:pt modelId="{60D7210E-1365-413C-A47B-C5C90CC1CAC0}" type="pres">
      <dgm:prSet presAssocID="{5ACAF968-DE2B-40B4-B84D-32B2052005EB}" presName="hierChild2" presStyleCnt="0"/>
      <dgm:spPr/>
    </dgm:pt>
    <dgm:pt modelId="{0377B674-221A-4BA5-9F5A-05586027894C}" type="pres">
      <dgm:prSet presAssocID="{B9B3D556-BCDC-42AA-9AFA-A811537562F3}" presName="Name37" presStyleLbl="parChTrans1D2" presStyleIdx="0" presStyleCnt="2"/>
      <dgm:spPr/>
    </dgm:pt>
    <dgm:pt modelId="{B7C7D448-27D3-43D5-BA53-F7E4DB195FEF}" type="pres">
      <dgm:prSet presAssocID="{FA4B22A8-76FA-4355-AE2F-758FBC7DA79A}" presName="hierRoot2" presStyleCnt="0">
        <dgm:presLayoutVars>
          <dgm:hierBranch val="init"/>
        </dgm:presLayoutVars>
      </dgm:prSet>
      <dgm:spPr/>
    </dgm:pt>
    <dgm:pt modelId="{E39CB204-5C34-461F-B9B5-44A9DCEB3F0D}" type="pres">
      <dgm:prSet presAssocID="{FA4B22A8-76FA-4355-AE2F-758FBC7DA79A}" presName="rootComposite" presStyleCnt="0"/>
      <dgm:spPr/>
    </dgm:pt>
    <dgm:pt modelId="{9E022454-0AD5-4DB9-BDDB-2CBDF6EB3F51}" type="pres">
      <dgm:prSet presAssocID="{FA4B22A8-76FA-4355-AE2F-758FBC7DA79A}" presName="rootText" presStyleLbl="node2" presStyleIdx="0" presStyleCnt="2" custScaleX="248854" custScaleY="220036">
        <dgm:presLayoutVars>
          <dgm:chPref val="3"/>
        </dgm:presLayoutVars>
      </dgm:prSet>
      <dgm:spPr/>
    </dgm:pt>
    <dgm:pt modelId="{DCE1CAE7-E053-4947-B0FD-F8FE70774DB0}" type="pres">
      <dgm:prSet presAssocID="{FA4B22A8-76FA-4355-AE2F-758FBC7DA79A}" presName="rootConnector" presStyleLbl="node2" presStyleIdx="0" presStyleCnt="2"/>
      <dgm:spPr/>
    </dgm:pt>
    <dgm:pt modelId="{AFA0388A-E067-4D6F-8CE8-5ED515EBC85E}" type="pres">
      <dgm:prSet presAssocID="{FA4B22A8-76FA-4355-AE2F-758FBC7DA79A}" presName="hierChild4" presStyleCnt="0"/>
      <dgm:spPr/>
    </dgm:pt>
    <dgm:pt modelId="{431C37ED-07CC-4965-B86E-EA8F599250A6}" type="pres">
      <dgm:prSet presAssocID="{FA4B22A8-76FA-4355-AE2F-758FBC7DA79A}" presName="hierChild5" presStyleCnt="0"/>
      <dgm:spPr/>
    </dgm:pt>
    <dgm:pt modelId="{75EC4ACF-B980-4C92-8457-44D0DA75A326}" type="pres">
      <dgm:prSet presAssocID="{6D0FE990-B2E3-48DF-AF8A-4D2630C1EB07}" presName="Name37" presStyleLbl="parChTrans1D2" presStyleIdx="1" presStyleCnt="2"/>
      <dgm:spPr/>
    </dgm:pt>
    <dgm:pt modelId="{056811A6-DFD8-4D25-99C5-8B3230FBE40A}" type="pres">
      <dgm:prSet presAssocID="{A36D2041-A576-4848-9994-DFE64A4D77C5}" presName="hierRoot2" presStyleCnt="0">
        <dgm:presLayoutVars>
          <dgm:hierBranch val="init"/>
        </dgm:presLayoutVars>
      </dgm:prSet>
      <dgm:spPr/>
    </dgm:pt>
    <dgm:pt modelId="{ED2002C7-1208-4C9A-BF8B-C375794A0005}" type="pres">
      <dgm:prSet presAssocID="{A36D2041-A576-4848-9994-DFE64A4D77C5}" presName="rootComposite" presStyleCnt="0"/>
      <dgm:spPr/>
    </dgm:pt>
    <dgm:pt modelId="{E220D5A6-24BF-4FD8-A79F-A0495CC1BE3B}" type="pres">
      <dgm:prSet presAssocID="{A36D2041-A576-4848-9994-DFE64A4D77C5}" presName="rootText" presStyleLbl="node2" presStyleIdx="1" presStyleCnt="2" custScaleX="267544" custScaleY="220036">
        <dgm:presLayoutVars>
          <dgm:chPref val="3"/>
        </dgm:presLayoutVars>
      </dgm:prSet>
      <dgm:spPr/>
    </dgm:pt>
    <dgm:pt modelId="{2FA7AE26-40BE-43F2-BFE9-712A7CA0A00A}" type="pres">
      <dgm:prSet presAssocID="{A36D2041-A576-4848-9994-DFE64A4D77C5}" presName="rootConnector" presStyleLbl="node2" presStyleIdx="1" presStyleCnt="2"/>
      <dgm:spPr/>
    </dgm:pt>
    <dgm:pt modelId="{64432593-35B3-49BD-9D8D-28D402FD019C}" type="pres">
      <dgm:prSet presAssocID="{A36D2041-A576-4848-9994-DFE64A4D77C5}" presName="hierChild4" presStyleCnt="0"/>
      <dgm:spPr/>
    </dgm:pt>
    <dgm:pt modelId="{E498377B-423D-4484-918F-18BF65BBDFDD}" type="pres">
      <dgm:prSet presAssocID="{A36D2041-A576-4848-9994-DFE64A4D77C5}" presName="hierChild5" presStyleCnt="0"/>
      <dgm:spPr/>
    </dgm:pt>
    <dgm:pt modelId="{4ABDFA18-D7C0-45C1-9C16-51C48FD4D5D1}" type="pres">
      <dgm:prSet presAssocID="{5ACAF968-DE2B-40B4-B84D-32B2052005EB}" presName="hierChild3" presStyleCnt="0"/>
      <dgm:spPr/>
    </dgm:pt>
  </dgm:ptLst>
  <dgm:cxnLst>
    <dgm:cxn modelId="{C9322424-F189-4FF3-A237-005E0BB09436}" type="presOf" srcId="{A36D2041-A576-4848-9994-DFE64A4D77C5}" destId="{E220D5A6-24BF-4FD8-A79F-A0495CC1BE3B}" srcOrd="0" destOrd="0" presId="urn:microsoft.com/office/officeart/2005/8/layout/orgChart1"/>
    <dgm:cxn modelId="{2572D441-198B-4396-BC57-551ACC540560}" srcId="{1A715CA6-3447-4C24-9065-35ABE332A749}" destId="{5ACAF968-DE2B-40B4-B84D-32B2052005EB}" srcOrd="0" destOrd="0" parTransId="{50122985-95D3-4910-A552-0743EC315F29}" sibTransId="{58EDA0FE-A4A5-4EE3-B27A-361F8DEB4A29}"/>
    <dgm:cxn modelId="{EAE38E48-6771-472C-8027-EA29A8B54625}" type="presOf" srcId="{1A715CA6-3447-4C24-9065-35ABE332A749}" destId="{AB87480F-1FD3-409F-BB59-82A0594E0385}" srcOrd="0" destOrd="0" presId="urn:microsoft.com/office/officeart/2005/8/layout/orgChart1"/>
    <dgm:cxn modelId="{C1757A5E-27DE-420B-B513-2CE71662DB29}" type="presOf" srcId="{FA4B22A8-76FA-4355-AE2F-758FBC7DA79A}" destId="{DCE1CAE7-E053-4947-B0FD-F8FE70774DB0}" srcOrd="1" destOrd="0" presId="urn:microsoft.com/office/officeart/2005/8/layout/orgChart1"/>
    <dgm:cxn modelId="{0DBFC263-C7AC-430A-878D-855F5335CCD4}" type="presOf" srcId="{FA4B22A8-76FA-4355-AE2F-758FBC7DA79A}" destId="{9E022454-0AD5-4DB9-BDDB-2CBDF6EB3F51}" srcOrd="0" destOrd="0" presId="urn:microsoft.com/office/officeart/2005/8/layout/orgChart1"/>
    <dgm:cxn modelId="{AB1D8767-E382-42DA-A2C2-274C3D5119D4}" srcId="{5ACAF968-DE2B-40B4-B84D-32B2052005EB}" destId="{A36D2041-A576-4848-9994-DFE64A4D77C5}" srcOrd="1" destOrd="0" parTransId="{6D0FE990-B2E3-48DF-AF8A-4D2630C1EB07}" sibTransId="{85745C97-0ADD-459D-BC3F-FF91CE6AC3B3}"/>
    <dgm:cxn modelId="{B43C728E-2A60-44DC-A589-7BB4063D04F3}" type="presOf" srcId="{B9B3D556-BCDC-42AA-9AFA-A811537562F3}" destId="{0377B674-221A-4BA5-9F5A-05586027894C}" srcOrd="0" destOrd="0" presId="urn:microsoft.com/office/officeart/2005/8/layout/orgChart1"/>
    <dgm:cxn modelId="{9641DAA9-9F88-4B21-A316-8C1737FCDA7D}" type="presOf" srcId="{A36D2041-A576-4848-9994-DFE64A4D77C5}" destId="{2FA7AE26-40BE-43F2-BFE9-712A7CA0A00A}" srcOrd="1" destOrd="0" presId="urn:microsoft.com/office/officeart/2005/8/layout/orgChart1"/>
    <dgm:cxn modelId="{E99B25AC-2E82-4CE4-BC34-7A843B62AF30}" type="presOf" srcId="{5ACAF968-DE2B-40B4-B84D-32B2052005EB}" destId="{7A50A43B-3B3B-44ED-989D-951FC92A03D0}" srcOrd="1" destOrd="0" presId="urn:microsoft.com/office/officeart/2005/8/layout/orgChart1"/>
    <dgm:cxn modelId="{E2033BB1-4354-4E54-ABB8-A48538D9B7F3}" type="presOf" srcId="{5ACAF968-DE2B-40B4-B84D-32B2052005EB}" destId="{8880E51B-FAFE-4199-B1A6-5A6D98EDF4B3}" srcOrd="0" destOrd="0" presId="urn:microsoft.com/office/officeart/2005/8/layout/orgChart1"/>
    <dgm:cxn modelId="{58C7E7E3-745F-45D5-B9A8-0D1E9143AEA3}" type="presOf" srcId="{6D0FE990-B2E3-48DF-AF8A-4D2630C1EB07}" destId="{75EC4ACF-B980-4C92-8457-44D0DA75A326}" srcOrd="0" destOrd="0" presId="urn:microsoft.com/office/officeart/2005/8/layout/orgChart1"/>
    <dgm:cxn modelId="{D46645E7-A6AA-49FE-A270-1B58065056A7}" srcId="{5ACAF968-DE2B-40B4-B84D-32B2052005EB}" destId="{FA4B22A8-76FA-4355-AE2F-758FBC7DA79A}" srcOrd="0" destOrd="0" parTransId="{B9B3D556-BCDC-42AA-9AFA-A811537562F3}" sibTransId="{A26A8BA1-2778-4F5E-827D-B0A58A20C39B}"/>
    <dgm:cxn modelId="{84B5913E-3ED9-4F2B-B961-9D23D5E62502}" type="presParOf" srcId="{AB87480F-1FD3-409F-BB59-82A0594E0385}" destId="{7B2385E6-58D4-44F5-B8A0-A680726494DB}" srcOrd="0" destOrd="0" presId="urn:microsoft.com/office/officeart/2005/8/layout/orgChart1"/>
    <dgm:cxn modelId="{EE109A82-17F2-4902-AC57-DA77F4FBC0D4}" type="presParOf" srcId="{7B2385E6-58D4-44F5-B8A0-A680726494DB}" destId="{149E3C1D-A554-4BBE-8397-081640347B13}" srcOrd="0" destOrd="0" presId="urn:microsoft.com/office/officeart/2005/8/layout/orgChart1"/>
    <dgm:cxn modelId="{90D3E041-2C7C-4C81-8697-DFEFC632D8C4}" type="presParOf" srcId="{149E3C1D-A554-4BBE-8397-081640347B13}" destId="{8880E51B-FAFE-4199-B1A6-5A6D98EDF4B3}" srcOrd="0" destOrd="0" presId="urn:microsoft.com/office/officeart/2005/8/layout/orgChart1"/>
    <dgm:cxn modelId="{43BCE386-87EE-4C28-BFD9-7FFEBF53B12E}" type="presParOf" srcId="{149E3C1D-A554-4BBE-8397-081640347B13}" destId="{7A50A43B-3B3B-44ED-989D-951FC92A03D0}" srcOrd="1" destOrd="0" presId="urn:microsoft.com/office/officeart/2005/8/layout/orgChart1"/>
    <dgm:cxn modelId="{276EBC3B-D98B-4CBB-9035-32B360BAE872}" type="presParOf" srcId="{7B2385E6-58D4-44F5-B8A0-A680726494DB}" destId="{60D7210E-1365-413C-A47B-C5C90CC1CAC0}" srcOrd="1" destOrd="0" presId="urn:microsoft.com/office/officeart/2005/8/layout/orgChart1"/>
    <dgm:cxn modelId="{85E359BD-BD0A-4512-8E9C-C6DA26B40E66}" type="presParOf" srcId="{60D7210E-1365-413C-A47B-C5C90CC1CAC0}" destId="{0377B674-221A-4BA5-9F5A-05586027894C}" srcOrd="0" destOrd="0" presId="urn:microsoft.com/office/officeart/2005/8/layout/orgChart1"/>
    <dgm:cxn modelId="{DDC16B18-CE2F-4165-8E00-F2126BD1D9DD}" type="presParOf" srcId="{60D7210E-1365-413C-A47B-C5C90CC1CAC0}" destId="{B7C7D448-27D3-43D5-BA53-F7E4DB195FEF}" srcOrd="1" destOrd="0" presId="urn:microsoft.com/office/officeart/2005/8/layout/orgChart1"/>
    <dgm:cxn modelId="{507DB9EC-64C6-45B1-8F29-F2989C93E7CA}" type="presParOf" srcId="{B7C7D448-27D3-43D5-BA53-F7E4DB195FEF}" destId="{E39CB204-5C34-461F-B9B5-44A9DCEB3F0D}" srcOrd="0" destOrd="0" presId="urn:microsoft.com/office/officeart/2005/8/layout/orgChart1"/>
    <dgm:cxn modelId="{A885B05E-E941-4948-AA23-69A8EC2BD9A7}" type="presParOf" srcId="{E39CB204-5C34-461F-B9B5-44A9DCEB3F0D}" destId="{9E022454-0AD5-4DB9-BDDB-2CBDF6EB3F51}" srcOrd="0" destOrd="0" presId="urn:microsoft.com/office/officeart/2005/8/layout/orgChart1"/>
    <dgm:cxn modelId="{1442B3F0-351E-4C67-B168-22D229C81ED4}" type="presParOf" srcId="{E39CB204-5C34-461F-B9B5-44A9DCEB3F0D}" destId="{DCE1CAE7-E053-4947-B0FD-F8FE70774DB0}" srcOrd="1" destOrd="0" presId="urn:microsoft.com/office/officeart/2005/8/layout/orgChart1"/>
    <dgm:cxn modelId="{51B05DD8-CFA6-47E4-9F99-DCF3BF3980A3}" type="presParOf" srcId="{B7C7D448-27D3-43D5-BA53-F7E4DB195FEF}" destId="{AFA0388A-E067-4D6F-8CE8-5ED515EBC85E}" srcOrd="1" destOrd="0" presId="urn:microsoft.com/office/officeart/2005/8/layout/orgChart1"/>
    <dgm:cxn modelId="{B233023A-8E60-46AE-B7CC-FC57E58A9B9E}" type="presParOf" srcId="{B7C7D448-27D3-43D5-BA53-F7E4DB195FEF}" destId="{431C37ED-07CC-4965-B86E-EA8F599250A6}" srcOrd="2" destOrd="0" presId="urn:microsoft.com/office/officeart/2005/8/layout/orgChart1"/>
    <dgm:cxn modelId="{74AFB94A-2BAF-4337-AF75-809623575447}" type="presParOf" srcId="{60D7210E-1365-413C-A47B-C5C90CC1CAC0}" destId="{75EC4ACF-B980-4C92-8457-44D0DA75A326}" srcOrd="2" destOrd="0" presId="urn:microsoft.com/office/officeart/2005/8/layout/orgChart1"/>
    <dgm:cxn modelId="{796FDA50-FD78-4ACF-8043-0110A9CC3833}" type="presParOf" srcId="{60D7210E-1365-413C-A47B-C5C90CC1CAC0}" destId="{056811A6-DFD8-4D25-99C5-8B3230FBE40A}" srcOrd="3" destOrd="0" presId="urn:microsoft.com/office/officeart/2005/8/layout/orgChart1"/>
    <dgm:cxn modelId="{219173B3-A4C7-4BE4-9549-FCDF38CEF9FE}" type="presParOf" srcId="{056811A6-DFD8-4D25-99C5-8B3230FBE40A}" destId="{ED2002C7-1208-4C9A-BF8B-C375794A0005}" srcOrd="0" destOrd="0" presId="urn:microsoft.com/office/officeart/2005/8/layout/orgChart1"/>
    <dgm:cxn modelId="{EE99A893-5CB8-4214-BF23-A4D381F8DC03}" type="presParOf" srcId="{ED2002C7-1208-4C9A-BF8B-C375794A0005}" destId="{E220D5A6-24BF-4FD8-A79F-A0495CC1BE3B}" srcOrd="0" destOrd="0" presId="urn:microsoft.com/office/officeart/2005/8/layout/orgChart1"/>
    <dgm:cxn modelId="{8998EBDA-0FC6-4E51-B040-5D85B5B31707}" type="presParOf" srcId="{ED2002C7-1208-4C9A-BF8B-C375794A0005}" destId="{2FA7AE26-40BE-43F2-BFE9-712A7CA0A00A}" srcOrd="1" destOrd="0" presId="urn:microsoft.com/office/officeart/2005/8/layout/orgChart1"/>
    <dgm:cxn modelId="{BFFA4CC2-8E46-4347-8066-F318A14380BB}" type="presParOf" srcId="{056811A6-DFD8-4D25-99C5-8B3230FBE40A}" destId="{64432593-35B3-49BD-9D8D-28D402FD019C}" srcOrd="1" destOrd="0" presId="urn:microsoft.com/office/officeart/2005/8/layout/orgChart1"/>
    <dgm:cxn modelId="{2A4674DD-6363-4D28-9ABA-19E1A074E348}" type="presParOf" srcId="{056811A6-DFD8-4D25-99C5-8B3230FBE40A}" destId="{E498377B-423D-4484-918F-18BF65BBDFDD}" srcOrd="2" destOrd="0" presId="urn:microsoft.com/office/officeart/2005/8/layout/orgChart1"/>
    <dgm:cxn modelId="{70C22505-3634-42A6-8B3E-D61B3021843E}" type="presParOf" srcId="{7B2385E6-58D4-44F5-B8A0-A680726494DB}" destId="{4ABDFA18-D7C0-45C1-9C16-51C48FD4D5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3371CD-5A2D-46F8-8E06-7C4DF43B80D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20D01-992F-4E9B-B07E-98235EE2B037}">
      <dgm:prSet phldrT="[Текст]" custT="1"/>
      <dgm:spPr/>
      <dgm:t>
        <a:bodyPr/>
        <a:lstStyle/>
        <a:p>
          <a:r>
            <a:rPr lang="ru-RU" sz="1800">
              <a:latin typeface="Arial" pitchFamily="34" charset="0"/>
              <a:cs typeface="Arial" pitchFamily="34" charset="0"/>
            </a:rPr>
            <a:t>Жас ерекшеліктері тұлғаның даму динамикасын көрсетеді:</a:t>
          </a:r>
        </a:p>
      </dgm:t>
    </dgm:pt>
    <dgm:pt modelId="{80E4E24B-1E95-4FCD-AD25-D19F4F87A692}" type="parTrans" cxnId="{3AFA0884-4BC4-4935-A70B-9D256D2D10DB}">
      <dgm:prSet/>
      <dgm:spPr/>
      <dgm:t>
        <a:bodyPr/>
        <a:lstStyle/>
        <a:p>
          <a:endParaRPr lang="ru-RU"/>
        </a:p>
      </dgm:t>
    </dgm:pt>
    <dgm:pt modelId="{2162C853-0ECA-4B3F-BD10-37664198327D}" type="sibTrans" cxnId="{3AFA0884-4BC4-4935-A70B-9D256D2D10DB}">
      <dgm:prSet/>
      <dgm:spPr/>
      <dgm:t>
        <a:bodyPr/>
        <a:lstStyle/>
        <a:p>
          <a:endParaRPr lang="ru-RU"/>
        </a:p>
      </dgm:t>
    </dgm:pt>
    <dgm:pt modelId="{0C2646CE-4750-4143-A9D2-CE4D4F30030C}">
      <dgm:prSet custT="1"/>
      <dgm:spPr/>
      <dgm:t>
        <a:bodyPr/>
        <a:lstStyle/>
        <a:p>
          <a:r>
            <a:rPr lang="ru-RU" sz="1800" dirty="0" err="1">
              <a:latin typeface="Arial" pitchFamily="34" charset="0"/>
              <a:cs typeface="Arial" pitchFamily="34" charset="0"/>
            </a:rPr>
            <a:t>Балалық шақта </a:t>
          </a:r>
          <a:r>
            <a:rPr lang="ru-RU" sz="1800" dirty="0">
              <a:latin typeface="Arial" pitchFamily="34" charset="0"/>
              <a:cs typeface="Arial" pitchFamily="34" charset="0"/>
            </a:rPr>
            <a:t>– </a:t>
          </a:r>
          <a:r>
            <a:rPr lang="ru-RU" sz="1800" dirty="0" err="1">
              <a:latin typeface="Arial" pitchFamily="34" charset="0"/>
              <a:cs typeface="Arial" pitchFamily="34" charset="0"/>
            </a:rPr>
            <a:t>эмоциялық қабылдау, еліктеу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басым</a:t>
          </a:r>
          <a:r>
            <a:rPr lang="ru-RU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0E82AF60-7438-41C4-9A90-29E175394FBD}" type="parTrans" cxnId="{0C3E38F3-C455-4DC9-ACEA-D442D2AD7379}">
      <dgm:prSet/>
      <dgm:spPr/>
      <dgm:t>
        <a:bodyPr/>
        <a:lstStyle/>
        <a:p>
          <a:endParaRPr lang="ru-RU"/>
        </a:p>
      </dgm:t>
    </dgm:pt>
    <dgm:pt modelId="{E4DC0DDE-D80F-453F-A9A0-D1966A96C7EE}" type="sibTrans" cxnId="{0C3E38F3-C455-4DC9-ACEA-D442D2AD7379}">
      <dgm:prSet/>
      <dgm:spPr/>
      <dgm:t>
        <a:bodyPr/>
        <a:lstStyle/>
        <a:p>
          <a:endParaRPr lang="ru-RU"/>
        </a:p>
      </dgm:t>
    </dgm:pt>
    <dgm:pt modelId="{FC7A4891-9889-4874-994F-4C74D6EFEE22}">
      <dgm:prSet custT="1"/>
      <dgm:spPr/>
      <dgm:t>
        <a:bodyPr/>
        <a:lstStyle/>
        <a:p>
          <a:r>
            <a:rPr lang="ru-RU" sz="1800" dirty="0" err="1">
              <a:latin typeface="Arial" pitchFamily="34" charset="0"/>
              <a:cs typeface="Arial" pitchFamily="34" charset="0"/>
            </a:rPr>
            <a:t>Жасөспірім шақта </a:t>
          </a:r>
          <a:r>
            <a:rPr lang="ru-RU" sz="1800" dirty="0">
              <a:latin typeface="Arial" pitchFamily="34" charset="0"/>
              <a:cs typeface="Arial" pitchFamily="34" charset="0"/>
            </a:rPr>
            <a:t>– </a:t>
          </a:r>
          <a:r>
            <a:rPr lang="ru-RU" sz="1800" dirty="0" err="1">
              <a:latin typeface="Arial" pitchFamily="34" charset="0"/>
              <a:cs typeface="Arial" pitchFamily="34" charset="0"/>
            </a:rPr>
            <a:t>өзін-өзі </a:t>
          </a:r>
          <a:r>
            <a:rPr lang="ru-RU" sz="1800" dirty="0">
              <a:latin typeface="Arial" pitchFamily="34" charset="0"/>
              <a:cs typeface="Arial" pitchFamily="34" charset="0"/>
            </a:rPr>
            <a:t>тану,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жыныстық </a:t>
          </a:r>
          <a:r>
            <a:rPr lang="ru-RU" sz="1800" dirty="0">
              <a:latin typeface="Arial" pitchFamily="34" charset="0"/>
              <a:cs typeface="Arial" pitchFamily="34" charset="0"/>
            </a:rPr>
            <a:t>идентификация,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мінездің қалыптасуы жүреді.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C5AFA94-1732-4549-AD53-B4395120348F}" type="parTrans" cxnId="{02A0B84A-6D3C-4584-93FF-663FB86D87C4}">
      <dgm:prSet/>
      <dgm:spPr/>
      <dgm:t>
        <a:bodyPr/>
        <a:lstStyle/>
        <a:p>
          <a:endParaRPr lang="ru-RU"/>
        </a:p>
      </dgm:t>
    </dgm:pt>
    <dgm:pt modelId="{28A67E6F-9E96-43E7-BCE6-93DB12EE5C3C}" type="sibTrans" cxnId="{02A0B84A-6D3C-4584-93FF-663FB86D87C4}">
      <dgm:prSet/>
      <dgm:spPr/>
      <dgm:t>
        <a:bodyPr/>
        <a:lstStyle/>
        <a:p>
          <a:endParaRPr lang="ru-RU"/>
        </a:p>
      </dgm:t>
    </dgm:pt>
    <dgm:pt modelId="{A38D2DDF-2923-4AC4-8886-0167FDF6A0E7}">
      <dgm:prSet custT="1"/>
      <dgm:spPr/>
      <dgm:t>
        <a:bodyPr/>
        <a:lstStyle/>
        <a:p>
          <a:r>
            <a:rPr lang="ru-RU" sz="1800">
              <a:latin typeface="Arial" pitchFamily="34" charset="0"/>
              <a:cs typeface="Arial" pitchFamily="34" charset="0"/>
            </a:rPr>
            <a:t>Ересектік кезеңде – кәсіби рөлдер, отбасылық міндеттер маңызды.</a:t>
          </a:r>
        </a:p>
      </dgm:t>
    </dgm:pt>
    <dgm:pt modelId="{95E57817-8E2C-41F8-B756-D894A227343F}" type="parTrans" cxnId="{3198AFE2-7B57-41ED-85F1-CB24D15ABD1D}">
      <dgm:prSet/>
      <dgm:spPr/>
      <dgm:t>
        <a:bodyPr/>
        <a:lstStyle/>
        <a:p>
          <a:endParaRPr lang="ru-RU"/>
        </a:p>
      </dgm:t>
    </dgm:pt>
    <dgm:pt modelId="{DF4A3570-6890-4110-A235-4177E9119BC3}" type="sibTrans" cxnId="{3198AFE2-7B57-41ED-85F1-CB24D15ABD1D}">
      <dgm:prSet/>
      <dgm:spPr/>
      <dgm:t>
        <a:bodyPr/>
        <a:lstStyle/>
        <a:p>
          <a:endParaRPr lang="ru-RU"/>
        </a:p>
      </dgm:t>
    </dgm:pt>
    <dgm:pt modelId="{FD89F87D-6F53-430E-B67D-24FEED2700AD}">
      <dgm:prSet custT="1"/>
      <dgm:spPr/>
      <dgm:t>
        <a:bodyPr/>
        <a:lstStyle/>
        <a:p>
          <a:r>
            <a:rPr lang="ru-RU" sz="1800" dirty="0" err="1">
              <a:latin typeface="Arial" pitchFamily="34" charset="0"/>
              <a:cs typeface="Arial" pitchFamily="34" charset="0"/>
            </a:rPr>
            <a:t>Қарттықта </a:t>
          </a:r>
          <a:r>
            <a:rPr lang="ru-RU" sz="1800" dirty="0">
              <a:latin typeface="Arial" pitchFamily="34" charset="0"/>
              <a:cs typeface="Arial" pitchFamily="34" charset="0"/>
            </a:rPr>
            <a:t>–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жинақталған тәжірибе, даналық, өмірге философиялық көзқарас алға шығады.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357343B-596A-49DB-A970-BE8A34796277}" type="parTrans" cxnId="{3C3FEF67-48D4-452C-ACF2-1AD6CDC7BBC8}">
      <dgm:prSet/>
      <dgm:spPr/>
      <dgm:t>
        <a:bodyPr/>
        <a:lstStyle/>
        <a:p>
          <a:endParaRPr lang="ru-RU"/>
        </a:p>
      </dgm:t>
    </dgm:pt>
    <dgm:pt modelId="{F835D22C-74B1-452D-AB3E-54E1E5683894}" type="sibTrans" cxnId="{3C3FEF67-48D4-452C-ACF2-1AD6CDC7BBC8}">
      <dgm:prSet/>
      <dgm:spPr/>
      <dgm:t>
        <a:bodyPr/>
        <a:lstStyle/>
        <a:p>
          <a:endParaRPr lang="ru-RU"/>
        </a:p>
      </dgm:t>
    </dgm:pt>
    <dgm:pt modelId="{C77CED43-FDEF-4A5F-9BA9-53A52F6ECBA2}" type="pres">
      <dgm:prSet presAssocID="{FA3371CD-5A2D-46F8-8E06-7C4DF43B80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27D4DE-C06A-4C9F-A924-27107E610D91}" type="pres">
      <dgm:prSet presAssocID="{DB420D01-992F-4E9B-B07E-98235EE2B037}" presName="root" presStyleCnt="0"/>
      <dgm:spPr/>
    </dgm:pt>
    <dgm:pt modelId="{6C15C973-8C58-49B5-83A0-643457EFA625}" type="pres">
      <dgm:prSet presAssocID="{DB420D01-992F-4E9B-B07E-98235EE2B037}" presName="rootComposite" presStyleCnt="0"/>
      <dgm:spPr/>
    </dgm:pt>
    <dgm:pt modelId="{FDC71CBE-0675-46D0-B1B8-78DAEA1E7FD7}" type="pres">
      <dgm:prSet presAssocID="{DB420D01-992F-4E9B-B07E-98235EE2B037}" presName="rootText" presStyleLbl="node1" presStyleIdx="0" presStyleCnt="1" custScaleX="540682"/>
      <dgm:spPr/>
    </dgm:pt>
    <dgm:pt modelId="{A8BFF55A-81C1-4C15-BC7B-95718AAB363D}" type="pres">
      <dgm:prSet presAssocID="{DB420D01-992F-4E9B-B07E-98235EE2B037}" presName="rootConnector" presStyleLbl="node1" presStyleIdx="0" presStyleCnt="1"/>
      <dgm:spPr/>
    </dgm:pt>
    <dgm:pt modelId="{8D9A4B98-CAA8-4C09-BEB7-5DCBDE196039}" type="pres">
      <dgm:prSet presAssocID="{DB420D01-992F-4E9B-B07E-98235EE2B037}" presName="childShape" presStyleCnt="0"/>
      <dgm:spPr/>
    </dgm:pt>
    <dgm:pt modelId="{A786B7D2-E541-4709-B501-C9AA889A2C7B}" type="pres">
      <dgm:prSet presAssocID="{0E82AF60-7438-41C4-9A90-29E175394FBD}" presName="Name13" presStyleLbl="parChTrans1D2" presStyleIdx="0" presStyleCnt="4"/>
      <dgm:spPr/>
    </dgm:pt>
    <dgm:pt modelId="{4DA61EC4-1617-4B1C-A7FB-B54CB4BC4087}" type="pres">
      <dgm:prSet presAssocID="{0C2646CE-4750-4143-A9D2-CE4D4F30030C}" presName="childText" presStyleLbl="bgAcc1" presStyleIdx="0" presStyleCnt="4" custScaleX="540682">
        <dgm:presLayoutVars>
          <dgm:bulletEnabled val="1"/>
        </dgm:presLayoutVars>
      </dgm:prSet>
      <dgm:spPr/>
    </dgm:pt>
    <dgm:pt modelId="{8DF8DD23-E498-4DF8-AD13-9EC51B460205}" type="pres">
      <dgm:prSet presAssocID="{EC5AFA94-1732-4549-AD53-B4395120348F}" presName="Name13" presStyleLbl="parChTrans1D2" presStyleIdx="1" presStyleCnt="4"/>
      <dgm:spPr/>
    </dgm:pt>
    <dgm:pt modelId="{33EF3130-7B8C-4A99-B4C3-6B541427D290}" type="pres">
      <dgm:prSet presAssocID="{FC7A4891-9889-4874-994F-4C74D6EFEE22}" presName="childText" presStyleLbl="bgAcc1" presStyleIdx="1" presStyleCnt="4" custScaleX="540682">
        <dgm:presLayoutVars>
          <dgm:bulletEnabled val="1"/>
        </dgm:presLayoutVars>
      </dgm:prSet>
      <dgm:spPr/>
    </dgm:pt>
    <dgm:pt modelId="{645CD713-EFAF-4346-92E9-DB7A45EB4FA7}" type="pres">
      <dgm:prSet presAssocID="{95E57817-8E2C-41F8-B756-D894A227343F}" presName="Name13" presStyleLbl="parChTrans1D2" presStyleIdx="2" presStyleCnt="4"/>
      <dgm:spPr/>
    </dgm:pt>
    <dgm:pt modelId="{443FEED5-4EE4-4AC2-A52A-4E9540A38FFB}" type="pres">
      <dgm:prSet presAssocID="{A38D2DDF-2923-4AC4-8886-0167FDF6A0E7}" presName="childText" presStyleLbl="bgAcc1" presStyleIdx="2" presStyleCnt="4" custScaleX="540682">
        <dgm:presLayoutVars>
          <dgm:bulletEnabled val="1"/>
        </dgm:presLayoutVars>
      </dgm:prSet>
      <dgm:spPr/>
    </dgm:pt>
    <dgm:pt modelId="{B8CA6579-1710-46FE-9D5F-D127B364C399}" type="pres">
      <dgm:prSet presAssocID="{9357343B-596A-49DB-A970-BE8A34796277}" presName="Name13" presStyleLbl="parChTrans1D2" presStyleIdx="3" presStyleCnt="4"/>
      <dgm:spPr/>
    </dgm:pt>
    <dgm:pt modelId="{3A9BA52E-EE76-45F5-9213-B2D48E7A3724}" type="pres">
      <dgm:prSet presAssocID="{FD89F87D-6F53-430E-B67D-24FEED2700AD}" presName="childText" presStyleLbl="bgAcc1" presStyleIdx="3" presStyleCnt="4" custScaleX="540682">
        <dgm:presLayoutVars>
          <dgm:bulletEnabled val="1"/>
        </dgm:presLayoutVars>
      </dgm:prSet>
      <dgm:spPr/>
    </dgm:pt>
  </dgm:ptLst>
  <dgm:cxnLst>
    <dgm:cxn modelId="{B0EBDE01-8E5D-48FF-9FF3-0D471FFC4DF5}" type="presOf" srcId="{9357343B-596A-49DB-A970-BE8A34796277}" destId="{B8CA6579-1710-46FE-9D5F-D127B364C399}" srcOrd="0" destOrd="0" presId="urn:microsoft.com/office/officeart/2005/8/layout/hierarchy3"/>
    <dgm:cxn modelId="{6ED1321D-0B38-43FA-83CB-9C93F7FD2AF4}" type="presOf" srcId="{95E57817-8E2C-41F8-B756-D894A227343F}" destId="{645CD713-EFAF-4346-92E9-DB7A45EB4FA7}" srcOrd="0" destOrd="0" presId="urn:microsoft.com/office/officeart/2005/8/layout/hierarchy3"/>
    <dgm:cxn modelId="{C14BB122-0CD9-49C9-B62A-58A6A848AFB0}" type="presOf" srcId="{FC7A4891-9889-4874-994F-4C74D6EFEE22}" destId="{33EF3130-7B8C-4A99-B4C3-6B541427D290}" srcOrd="0" destOrd="0" presId="urn:microsoft.com/office/officeart/2005/8/layout/hierarchy3"/>
    <dgm:cxn modelId="{9BC3A023-AFFA-47B9-89C3-C7AAFA77611B}" type="presOf" srcId="{0C2646CE-4750-4143-A9D2-CE4D4F30030C}" destId="{4DA61EC4-1617-4B1C-A7FB-B54CB4BC4087}" srcOrd="0" destOrd="0" presId="urn:microsoft.com/office/officeart/2005/8/layout/hierarchy3"/>
    <dgm:cxn modelId="{908D462E-02FB-4E2D-8D6A-589D377CA748}" type="presOf" srcId="{FA3371CD-5A2D-46F8-8E06-7C4DF43B80D2}" destId="{C77CED43-FDEF-4A5F-9BA9-53A52F6ECBA2}" srcOrd="0" destOrd="0" presId="urn:microsoft.com/office/officeart/2005/8/layout/hierarchy3"/>
    <dgm:cxn modelId="{02A0B84A-6D3C-4584-93FF-663FB86D87C4}" srcId="{DB420D01-992F-4E9B-B07E-98235EE2B037}" destId="{FC7A4891-9889-4874-994F-4C74D6EFEE22}" srcOrd="1" destOrd="0" parTransId="{EC5AFA94-1732-4549-AD53-B4395120348F}" sibTransId="{28A67E6F-9E96-43E7-BCE6-93DB12EE5C3C}"/>
    <dgm:cxn modelId="{120D5F4E-F65E-499B-955A-7BFDB27A43BC}" type="presOf" srcId="{FD89F87D-6F53-430E-B67D-24FEED2700AD}" destId="{3A9BA52E-EE76-45F5-9213-B2D48E7A3724}" srcOrd="0" destOrd="0" presId="urn:microsoft.com/office/officeart/2005/8/layout/hierarchy3"/>
    <dgm:cxn modelId="{14812F5C-DE03-4784-AEB7-D0307656CAF5}" type="presOf" srcId="{A38D2DDF-2923-4AC4-8886-0167FDF6A0E7}" destId="{443FEED5-4EE4-4AC2-A52A-4E9540A38FFB}" srcOrd="0" destOrd="0" presId="urn:microsoft.com/office/officeart/2005/8/layout/hierarchy3"/>
    <dgm:cxn modelId="{3C3FEF67-48D4-452C-ACF2-1AD6CDC7BBC8}" srcId="{DB420D01-992F-4E9B-B07E-98235EE2B037}" destId="{FD89F87D-6F53-430E-B67D-24FEED2700AD}" srcOrd="3" destOrd="0" parTransId="{9357343B-596A-49DB-A970-BE8A34796277}" sibTransId="{F835D22C-74B1-452D-AB3E-54E1E5683894}"/>
    <dgm:cxn modelId="{3AFA0884-4BC4-4935-A70B-9D256D2D10DB}" srcId="{FA3371CD-5A2D-46F8-8E06-7C4DF43B80D2}" destId="{DB420D01-992F-4E9B-B07E-98235EE2B037}" srcOrd="0" destOrd="0" parTransId="{80E4E24B-1E95-4FCD-AD25-D19F4F87A692}" sibTransId="{2162C853-0ECA-4B3F-BD10-37664198327D}"/>
    <dgm:cxn modelId="{400D5597-22E5-400C-9AC8-72E8C1A4ED76}" type="presOf" srcId="{EC5AFA94-1732-4549-AD53-B4395120348F}" destId="{8DF8DD23-E498-4DF8-AD13-9EC51B460205}" srcOrd="0" destOrd="0" presId="urn:microsoft.com/office/officeart/2005/8/layout/hierarchy3"/>
    <dgm:cxn modelId="{F4F5C0D9-5C55-40D6-A21D-1790C5A7C0FA}" type="presOf" srcId="{DB420D01-992F-4E9B-B07E-98235EE2B037}" destId="{A8BFF55A-81C1-4C15-BC7B-95718AAB363D}" srcOrd="1" destOrd="0" presId="urn:microsoft.com/office/officeart/2005/8/layout/hierarchy3"/>
    <dgm:cxn modelId="{287A16DF-5BFF-4645-B02B-DE39C150B0D4}" type="presOf" srcId="{0E82AF60-7438-41C4-9A90-29E175394FBD}" destId="{A786B7D2-E541-4709-B501-C9AA889A2C7B}" srcOrd="0" destOrd="0" presId="urn:microsoft.com/office/officeart/2005/8/layout/hierarchy3"/>
    <dgm:cxn modelId="{3198AFE2-7B57-41ED-85F1-CB24D15ABD1D}" srcId="{DB420D01-992F-4E9B-B07E-98235EE2B037}" destId="{A38D2DDF-2923-4AC4-8886-0167FDF6A0E7}" srcOrd="2" destOrd="0" parTransId="{95E57817-8E2C-41F8-B756-D894A227343F}" sibTransId="{DF4A3570-6890-4110-A235-4177E9119BC3}"/>
    <dgm:cxn modelId="{4DCD19E4-807A-4E7C-83F3-0002FF50D831}" type="presOf" srcId="{DB420D01-992F-4E9B-B07E-98235EE2B037}" destId="{FDC71CBE-0675-46D0-B1B8-78DAEA1E7FD7}" srcOrd="0" destOrd="0" presId="urn:microsoft.com/office/officeart/2005/8/layout/hierarchy3"/>
    <dgm:cxn modelId="{0C3E38F3-C455-4DC9-ACEA-D442D2AD7379}" srcId="{DB420D01-992F-4E9B-B07E-98235EE2B037}" destId="{0C2646CE-4750-4143-A9D2-CE4D4F30030C}" srcOrd="0" destOrd="0" parTransId="{0E82AF60-7438-41C4-9A90-29E175394FBD}" sibTransId="{E4DC0DDE-D80F-453F-A9A0-D1966A96C7EE}"/>
    <dgm:cxn modelId="{7DDAB011-9D20-46CD-9F8A-641979122A42}" type="presParOf" srcId="{C77CED43-FDEF-4A5F-9BA9-53A52F6ECBA2}" destId="{9127D4DE-C06A-4C9F-A924-27107E610D91}" srcOrd="0" destOrd="0" presId="urn:microsoft.com/office/officeart/2005/8/layout/hierarchy3"/>
    <dgm:cxn modelId="{CF49BCAF-049F-4D8E-87D6-EF538CA9345E}" type="presParOf" srcId="{9127D4DE-C06A-4C9F-A924-27107E610D91}" destId="{6C15C973-8C58-49B5-83A0-643457EFA625}" srcOrd="0" destOrd="0" presId="urn:microsoft.com/office/officeart/2005/8/layout/hierarchy3"/>
    <dgm:cxn modelId="{9692E4DC-D45B-40A9-B66F-C8FDF7288885}" type="presParOf" srcId="{6C15C973-8C58-49B5-83A0-643457EFA625}" destId="{FDC71CBE-0675-46D0-B1B8-78DAEA1E7FD7}" srcOrd="0" destOrd="0" presId="urn:microsoft.com/office/officeart/2005/8/layout/hierarchy3"/>
    <dgm:cxn modelId="{44AD5B3D-3D7B-4F92-8D91-8A7D095E6EA4}" type="presParOf" srcId="{6C15C973-8C58-49B5-83A0-643457EFA625}" destId="{A8BFF55A-81C1-4C15-BC7B-95718AAB363D}" srcOrd="1" destOrd="0" presId="urn:microsoft.com/office/officeart/2005/8/layout/hierarchy3"/>
    <dgm:cxn modelId="{840606C8-5F03-42FE-9CC7-3B0C9AFF0CF6}" type="presParOf" srcId="{9127D4DE-C06A-4C9F-A924-27107E610D91}" destId="{8D9A4B98-CAA8-4C09-BEB7-5DCBDE196039}" srcOrd="1" destOrd="0" presId="urn:microsoft.com/office/officeart/2005/8/layout/hierarchy3"/>
    <dgm:cxn modelId="{D9CC5B6F-8EBE-4AC1-8BAB-DBF99495E167}" type="presParOf" srcId="{8D9A4B98-CAA8-4C09-BEB7-5DCBDE196039}" destId="{A786B7D2-E541-4709-B501-C9AA889A2C7B}" srcOrd="0" destOrd="0" presId="urn:microsoft.com/office/officeart/2005/8/layout/hierarchy3"/>
    <dgm:cxn modelId="{216320CF-3B5E-444D-A970-0280AD049B01}" type="presParOf" srcId="{8D9A4B98-CAA8-4C09-BEB7-5DCBDE196039}" destId="{4DA61EC4-1617-4B1C-A7FB-B54CB4BC4087}" srcOrd="1" destOrd="0" presId="urn:microsoft.com/office/officeart/2005/8/layout/hierarchy3"/>
    <dgm:cxn modelId="{AE434663-B92B-49A4-B6D9-16F398B21AF6}" type="presParOf" srcId="{8D9A4B98-CAA8-4C09-BEB7-5DCBDE196039}" destId="{8DF8DD23-E498-4DF8-AD13-9EC51B460205}" srcOrd="2" destOrd="0" presId="urn:microsoft.com/office/officeart/2005/8/layout/hierarchy3"/>
    <dgm:cxn modelId="{BB3C8192-3E2F-4028-8EDD-E21B26DF459E}" type="presParOf" srcId="{8D9A4B98-CAA8-4C09-BEB7-5DCBDE196039}" destId="{33EF3130-7B8C-4A99-B4C3-6B541427D290}" srcOrd="3" destOrd="0" presId="urn:microsoft.com/office/officeart/2005/8/layout/hierarchy3"/>
    <dgm:cxn modelId="{43DDF7CB-0CBB-4B27-BF94-CD073A25E590}" type="presParOf" srcId="{8D9A4B98-CAA8-4C09-BEB7-5DCBDE196039}" destId="{645CD713-EFAF-4346-92E9-DB7A45EB4FA7}" srcOrd="4" destOrd="0" presId="urn:microsoft.com/office/officeart/2005/8/layout/hierarchy3"/>
    <dgm:cxn modelId="{8A38C8D5-DFE7-492D-B12E-8B03471B50A0}" type="presParOf" srcId="{8D9A4B98-CAA8-4C09-BEB7-5DCBDE196039}" destId="{443FEED5-4EE4-4AC2-A52A-4E9540A38FFB}" srcOrd="5" destOrd="0" presId="urn:microsoft.com/office/officeart/2005/8/layout/hierarchy3"/>
    <dgm:cxn modelId="{15CBE54F-4A9B-4B36-82C3-20A514AB775A}" type="presParOf" srcId="{8D9A4B98-CAA8-4C09-BEB7-5DCBDE196039}" destId="{B8CA6579-1710-46FE-9D5F-D127B364C399}" srcOrd="6" destOrd="0" presId="urn:microsoft.com/office/officeart/2005/8/layout/hierarchy3"/>
    <dgm:cxn modelId="{C8483E5E-BA45-4214-9436-463C89C0E775}" type="presParOf" srcId="{8D9A4B98-CAA8-4C09-BEB7-5DCBDE196039}" destId="{3A9BA52E-EE76-45F5-9213-B2D48E7A372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6ECF0-0393-4AD3-B0F9-FEBD5F028325}" type="doc">
      <dgm:prSet loTypeId="urn:microsoft.com/office/officeart/2005/8/layout/h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A20A0FC-8622-4BD8-8F02-5A40E0A83900}">
      <dgm:prSet phldrT="[Текст]" custT="1"/>
      <dgm:spPr/>
      <dgm:t>
        <a:bodyPr/>
        <a:lstStyle/>
        <a:p>
          <a:r>
            <a:rPr lang="ru-RU" sz="2800">
              <a:latin typeface="Arial" pitchFamily="34" charset="0"/>
              <a:cs typeface="Arial" pitchFamily="34" charset="0"/>
            </a:rPr>
            <a:t>Жыныс, жас және нәсіл – адам организмінің негізгі биологиялық сипаттамалары. Олар психологиялық дамумен тығыз байланысты.</a:t>
          </a:r>
        </a:p>
      </dgm:t>
    </dgm:pt>
    <dgm:pt modelId="{9F15B3A7-9593-4A95-953E-D02F7E5C7174}" type="parTrans" cxnId="{08A45A1A-B2EA-4A36-89C6-4DF185C2BD7F}">
      <dgm:prSet/>
      <dgm:spPr/>
      <dgm:t>
        <a:bodyPr/>
        <a:lstStyle/>
        <a:p>
          <a:endParaRPr lang="ru-RU"/>
        </a:p>
      </dgm:t>
    </dgm:pt>
    <dgm:pt modelId="{48C5B1E3-C66C-4293-BD52-0185F4894328}" type="sibTrans" cxnId="{08A45A1A-B2EA-4A36-89C6-4DF185C2BD7F}">
      <dgm:prSet/>
      <dgm:spPr/>
      <dgm:t>
        <a:bodyPr/>
        <a:lstStyle/>
        <a:p>
          <a:endParaRPr lang="ru-RU"/>
        </a:p>
      </dgm:t>
    </dgm:pt>
    <dgm:pt modelId="{77A5C99D-83CF-4273-A0E5-2D6FA799488A}">
      <dgm:prSet custT="1"/>
      <dgm:spPr/>
      <dgm:t>
        <a:bodyPr/>
        <a:lstStyle/>
        <a:p>
          <a:r>
            <a:rPr lang="ru-RU" sz="2800" dirty="0" err="1">
              <a:latin typeface="Arial" pitchFamily="34" charset="0"/>
              <a:cs typeface="Arial" pitchFamily="34" charset="0"/>
            </a:rPr>
            <a:t>Жыныс</a:t>
          </a:r>
          <a:r>
            <a:rPr lang="ru-RU" sz="2800" dirty="0">
              <a:latin typeface="Arial" pitchFamily="34" charset="0"/>
              <a:cs typeface="Arial" pitchFamily="34" charset="0"/>
            </a:rPr>
            <a:t> факторы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адамның әлеуметтік рөлін</a:t>
          </a:r>
          <a:r>
            <a:rPr lang="ru-RU" sz="2800" dirty="0">
              <a:latin typeface="Arial" pitchFamily="34" charset="0"/>
              <a:cs typeface="Arial" pitchFamily="34" charset="0"/>
            </a:rPr>
            <a:t>, </a:t>
          </a:r>
          <a:r>
            <a:rPr lang="ru-RU" sz="2800" dirty="0" err="1">
              <a:latin typeface="Arial" pitchFamily="34" charset="0"/>
              <a:cs typeface="Arial" pitchFamily="34" charset="0"/>
            </a:rPr>
            <a:t>қарым-қатынас стилін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анықтайды</a:t>
          </a:r>
          <a:r>
            <a:rPr lang="ru-RU" sz="2800" dirty="0">
              <a:latin typeface="Arial" pitchFamily="34" charset="0"/>
              <a:cs typeface="Arial" pitchFamily="34" charset="0"/>
            </a:rPr>
            <a:t>.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Мысалы</a:t>
          </a:r>
          <a:r>
            <a:rPr lang="ru-RU" sz="2800" dirty="0">
              <a:latin typeface="Arial" pitchFamily="34" charset="0"/>
              <a:cs typeface="Arial" pitchFamily="34" charset="0"/>
            </a:rPr>
            <a:t>,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көптеген қоғамдарда </a:t>
          </a:r>
          <a:r>
            <a:rPr lang="ru-RU" sz="2800" dirty="0">
              <a:latin typeface="Arial" pitchFamily="34" charset="0"/>
              <a:cs typeface="Arial" pitchFamily="34" charset="0"/>
            </a:rPr>
            <a:t>ер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адамдардан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лидерлік</a:t>
          </a:r>
          <a:r>
            <a:rPr lang="ru-RU" sz="2800" dirty="0">
              <a:latin typeface="Arial" pitchFamily="34" charset="0"/>
              <a:cs typeface="Arial" pitchFamily="34" charset="0"/>
            </a:rPr>
            <a:t>, </a:t>
          </a:r>
          <a:r>
            <a:rPr lang="ru-RU" sz="2800" dirty="0" err="1">
              <a:latin typeface="Arial" pitchFamily="34" charset="0"/>
              <a:cs typeface="Arial" pitchFamily="34" charset="0"/>
            </a:rPr>
            <a:t>әйелдерден қамқорлық күтіледі</a:t>
          </a:r>
          <a:r>
            <a:rPr lang="ru-RU" sz="2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7F0AA673-5590-4750-BF49-54FD08C7E77F}" type="parTrans" cxnId="{A5B7E76A-087F-40D2-B4E5-705C86A0A79C}">
      <dgm:prSet/>
      <dgm:spPr/>
      <dgm:t>
        <a:bodyPr/>
        <a:lstStyle/>
        <a:p>
          <a:endParaRPr lang="ru-RU"/>
        </a:p>
      </dgm:t>
    </dgm:pt>
    <dgm:pt modelId="{CF65C555-C5A1-4CE8-B62A-8E02E31D2EFF}" type="sibTrans" cxnId="{A5B7E76A-087F-40D2-B4E5-705C86A0A79C}">
      <dgm:prSet/>
      <dgm:spPr/>
      <dgm:t>
        <a:bodyPr/>
        <a:lstStyle/>
        <a:p>
          <a:endParaRPr lang="ru-RU"/>
        </a:p>
      </dgm:t>
    </dgm:pt>
    <dgm:pt modelId="{E1F21BFD-5DE2-48CD-BCC7-DAA329E6B96E}">
      <dgm:prSet custT="1"/>
      <dgm:spPr/>
      <dgm:t>
        <a:bodyPr/>
        <a:lstStyle/>
        <a:p>
          <a:r>
            <a:rPr lang="ru-RU" sz="2800">
              <a:latin typeface="Arial" pitchFamily="34" charset="0"/>
              <a:cs typeface="Arial" pitchFamily="34" charset="0"/>
            </a:rPr>
            <a:t>Жас ерекшелігі даму сатыларымен айқындалады. Әр кезеңде адамның қабілеті мен қажеттілігі өзгереді.</a:t>
          </a:r>
        </a:p>
      </dgm:t>
    </dgm:pt>
    <dgm:pt modelId="{9C2B40BD-8404-4F1F-9D97-A19C19FAA52B}" type="parTrans" cxnId="{5A7853F1-EDAF-4F04-A942-A96F58B84F3D}">
      <dgm:prSet/>
      <dgm:spPr/>
      <dgm:t>
        <a:bodyPr/>
        <a:lstStyle/>
        <a:p>
          <a:endParaRPr lang="ru-RU"/>
        </a:p>
      </dgm:t>
    </dgm:pt>
    <dgm:pt modelId="{2694D659-A39D-4BF9-9BFD-F601790D30E0}" type="sibTrans" cxnId="{5A7853F1-EDAF-4F04-A942-A96F58B84F3D}">
      <dgm:prSet/>
      <dgm:spPr/>
      <dgm:t>
        <a:bodyPr/>
        <a:lstStyle/>
        <a:p>
          <a:endParaRPr lang="ru-RU"/>
        </a:p>
      </dgm:t>
    </dgm:pt>
    <dgm:pt modelId="{D81D3007-A85F-4D87-80F6-B364D5E64CF7}">
      <dgm:prSet custT="1"/>
      <dgm:spPr/>
      <dgm:t>
        <a:bodyPr/>
        <a:lstStyle/>
        <a:p>
          <a:r>
            <a:rPr lang="ru-RU" sz="2800" dirty="0" err="1">
              <a:latin typeface="Arial" pitchFamily="34" charset="0"/>
              <a:cs typeface="Arial" pitchFamily="34" charset="0"/>
            </a:rPr>
            <a:t>Нәсілдік ерекшеліктер</a:t>
          </a:r>
          <a:r>
            <a:rPr lang="ru-RU" sz="2800" dirty="0">
              <a:latin typeface="Arial" pitchFamily="34" charset="0"/>
              <a:cs typeface="Arial" pitchFamily="34" charset="0"/>
            </a:rPr>
            <a:t> –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климаттық жағдайға, мәдени дәстүрлерге байланысты</a:t>
          </a:r>
          <a:r>
            <a:rPr lang="ru-RU" sz="2800" dirty="0">
              <a:latin typeface="Arial" pitchFamily="34" charset="0"/>
              <a:cs typeface="Arial" pitchFamily="34" charset="0"/>
            </a:rPr>
            <a:t>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биологиялық бейімделу</a:t>
          </a:r>
          <a:r>
            <a:rPr lang="ru-RU" sz="2800" dirty="0">
              <a:latin typeface="Arial" pitchFamily="34" charset="0"/>
              <a:cs typeface="Arial" pitchFamily="34" charset="0"/>
            </a:rPr>
            <a:t>. </a:t>
          </a:r>
          <a:r>
            <a:rPr lang="ru-RU" sz="2800" dirty="0" err="1">
              <a:latin typeface="Arial" pitchFamily="34" charset="0"/>
              <a:cs typeface="Arial" pitchFamily="34" charset="0"/>
            </a:rPr>
            <a:t>Нәсілдің психологиялық айырмашылықтары биологиялықтан гөрі мәдениетке байланысты</a:t>
          </a:r>
          <a:r>
            <a:rPr lang="ru-RU" sz="2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60F0EC5-1B2D-4329-836C-8BB124AF2CEC}" type="parTrans" cxnId="{4E31ED88-13A8-4B19-A529-FB1CDB43AACF}">
      <dgm:prSet/>
      <dgm:spPr/>
      <dgm:t>
        <a:bodyPr/>
        <a:lstStyle/>
        <a:p>
          <a:endParaRPr lang="ru-RU"/>
        </a:p>
      </dgm:t>
    </dgm:pt>
    <dgm:pt modelId="{9DC0CC4B-F36B-49E3-B37B-552C17C27E23}" type="sibTrans" cxnId="{4E31ED88-13A8-4B19-A529-FB1CDB43AACF}">
      <dgm:prSet/>
      <dgm:spPr/>
      <dgm:t>
        <a:bodyPr/>
        <a:lstStyle/>
        <a:p>
          <a:endParaRPr lang="ru-RU"/>
        </a:p>
      </dgm:t>
    </dgm:pt>
    <dgm:pt modelId="{084F8290-D467-42CD-B055-6DEC41B84163}" type="pres">
      <dgm:prSet presAssocID="{5886ECF0-0393-4AD3-B0F9-FEBD5F028325}" presName="composite" presStyleCnt="0">
        <dgm:presLayoutVars>
          <dgm:chMax val="1"/>
          <dgm:dir/>
          <dgm:resizeHandles val="exact"/>
        </dgm:presLayoutVars>
      </dgm:prSet>
      <dgm:spPr/>
    </dgm:pt>
    <dgm:pt modelId="{7295EF99-A575-458E-B1FD-CEA5EF7B7F3B}" type="pres">
      <dgm:prSet presAssocID="{5A20A0FC-8622-4BD8-8F02-5A40E0A83900}" presName="roof" presStyleLbl="dkBgShp" presStyleIdx="0" presStyleCnt="2"/>
      <dgm:spPr/>
    </dgm:pt>
    <dgm:pt modelId="{D0E57349-12BE-456B-A04E-28CDEA54B729}" type="pres">
      <dgm:prSet presAssocID="{5A20A0FC-8622-4BD8-8F02-5A40E0A83900}" presName="pillars" presStyleCnt="0"/>
      <dgm:spPr/>
    </dgm:pt>
    <dgm:pt modelId="{6875696A-C1CA-4FDD-8BCF-6DDB097868DA}" type="pres">
      <dgm:prSet presAssocID="{5A20A0FC-8622-4BD8-8F02-5A40E0A83900}" presName="pillar1" presStyleLbl="node1" presStyleIdx="0" presStyleCnt="3">
        <dgm:presLayoutVars>
          <dgm:bulletEnabled val="1"/>
        </dgm:presLayoutVars>
      </dgm:prSet>
      <dgm:spPr/>
    </dgm:pt>
    <dgm:pt modelId="{2A5809AC-617F-4ECA-9D2A-CD5C4BD7D594}" type="pres">
      <dgm:prSet presAssocID="{E1F21BFD-5DE2-48CD-BCC7-DAA329E6B96E}" presName="pillarX" presStyleLbl="node1" presStyleIdx="1" presStyleCnt="3">
        <dgm:presLayoutVars>
          <dgm:bulletEnabled val="1"/>
        </dgm:presLayoutVars>
      </dgm:prSet>
      <dgm:spPr/>
    </dgm:pt>
    <dgm:pt modelId="{528E41EF-F324-485A-809C-36EE31556ACF}" type="pres">
      <dgm:prSet presAssocID="{D81D3007-A85F-4D87-80F6-B364D5E64CF7}" presName="pillarX" presStyleLbl="node1" presStyleIdx="2" presStyleCnt="3">
        <dgm:presLayoutVars>
          <dgm:bulletEnabled val="1"/>
        </dgm:presLayoutVars>
      </dgm:prSet>
      <dgm:spPr/>
    </dgm:pt>
    <dgm:pt modelId="{0D9A495A-27AC-47E7-B844-8BEE978CB00C}" type="pres">
      <dgm:prSet presAssocID="{5A20A0FC-8622-4BD8-8F02-5A40E0A83900}" presName="base" presStyleLbl="dkBgShp" presStyleIdx="1" presStyleCnt="2"/>
      <dgm:spPr/>
    </dgm:pt>
  </dgm:ptLst>
  <dgm:cxnLst>
    <dgm:cxn modelId="{08A45A1A-B2EA-4A36-89C6-4DF185C2BD7F}" srcId="{5886ECF0-0393-4AD3-B0F9-FEBD5F028325}" destId="{5A20A0FC-8622-4BD8-8F02-5A40E0A83900}" srcOrd="0" destOrd="0" parTransId="{9F15B3A7-9593-4A95-953E-D02F7E5C7174}" sibTransId="{48C5B1E3-C66C-4293-BD52-0185F4894328}"/>
    <dgm:cxn modelId="{2CC6C145-00B2-4BF7-B3F6-61AC4181FDC4}" type="presOf" srcId="{5A20A0FC-8622-4BD8-8F02-5A40E0A83900}" destId="{7295EF99-A575-458E-B1FD-CEA5EF7B7F3B}" srcOrd="0" destOrd="0" presId="urn:microsoft.com/office/officeart/2005/8/layout/hList3"/>
    <dgm:cxn modelId="{A5B7E76A-087F-40D2-B4E5-705C86A0A79C}" srcId="{5A20A0FC-8622-4BD8-8F02-5A40E0A83900}" destId="{77A5C99D-83CF-4273-A0E5-2D6FA799488A}" srcOrd="0" destOrd="0" parTransId="{7F0AA673-5590-4750-BF49-54FD08C7E77F}" sibTransId="{CF65C555-C5A1-4CE8-B62A-8E02E31D2EFF}"/>
    <dgm:cxn modelId="{69CC0F7A-28C4-47B9-80D1-27EAA8A26A90}" type="presOf" srcId="{77A5C99D-83CF-4273-A0E5-2D6FA799488A}" destId="{6875696A-C1CA-4FDD-8BCF-6DDB097868DA}" srcOrd="0" destOrd="0" presId="urn:microsoft.com/office/officeart/2005/8/layout/hList3"/>
    <dgm:cxn modelId="{C9DF1281-3166-4C05-B926-39FCAC9A25BA}" type="presOf" srcId="{D81D3007-A85F-4D87-80F6-B364D5E64CF7}" destId="{528E41EF-F324-485A-809C-36EE31556ACF}" srcOrd="0" destOrd="0" presId="urn:microsoft.com/office/officeart/2005/8/layout/hList3"/>
    <dgm:cxn modelId="{4E31ED88-13A8-4B19-A529-FB1CDB43AACF}" srcId="{5A20A0FC-8622-4BD8-8F02-5A40E0A83900}" destId="{D81D3007-A85F-4D87-80F6-B364D5E64CF7}" srcOrd="2" destOrd="0" parTransId="{C60F0EC5-1B2D-4329-836C-8BB124AF2CEC}" sibTransId="{9DC0CC4B-F36B-49E3-B37B-552C17C27E23}"/>
    <dgm:cxn modelId="{9066CEA2-E58D-45C1-A0D6-46699F921A77}" type="presOf" srcId="{E1F21BFD-5DE2-48CD-BCC7-DAA329E6B96E}" destId="{2A5809AC-617F-4ECA-9D2A-CD5C4BD7D594}" srcOrd="0" destOrd="0" presId="urn:microsoft.com/office/officeart/2005/8/layout/hList3"/>
    <dgm:cxn modelId="{5A7853F1-EDAF-4F04-A942-A96F58B84F3D}" srcId="{5A20A0FC-8622-4BD8-8F02-5A40E0A83900}" destId="{E1F21BFD-5DE2-48CD-BCC7-DAA329E6B96E}" srcOrd="1" destOrd="0" parTransId="{9C2B40BD-8404-4F1F-9D97-A19C19FAA52B}" sibTransId="{2694D659-A39D-4BF9-9BFD-F601790D30E0}"/>
    <dgm:cxn modelId="{BE0260FF-8F5A-44B7-8905-7F126A43C7C6}" type="presOf" srcId="{5886ECF0-0393-4AD3-B0F9-FEBD5F028325}" destId="{084F8290-D467-42CD-B055-6DEC41B84163}" srcOrd="0" destOrd="0" presId="urn:microsoft.com/office/officeart/2005/8/layout/hList3"/>
    <dgm:cxn modelId="{5F6B02D2-EF21-4913-B2AB-C1FFF346051B}" type="presParOf" srcId="{084F8290-D467-42CD-B055-6DEC41B84163}" destId="{7295EF99-A575-458E-B1FD-CEA5EF7B7F3B}" srcOrd="0" destOrd="0" presId="urn:microsoft.com/office/officeart/2005/8/layout/hList3"/>
    <dgm:cxn modelId="{4DEE5726-CD65-4416-A1E5-CBA3EB1EC400}" type="presParOf" srcId="{084F8290-D467-42CD-B055-6DEC41B84163}" destId="{D0E57349-12BE-456B-A04E-28CDEA54B729}" srcOrd="1" destOrd="0" presId="urn:microsoft.com/office/officeart/2005/8/layout/hList3"/>
    <dgm:cxn modelId="{7FD8990A-52BA-4848-A7F0-378C3C1B2D6C}" type="presParOf" srcId="{D0E57349-12BE-456B-A04E-28CDEA54B729}" destId="{6875696A-C1CA-4FDD-8BCF-6DDB097868DA}" srcOrd="0" destOrd="0" presId="urn:microsoft.com/office/officeart/2005/8/layout/hList3"/>
    <dgm:cxn modelId="{AC293F6D-D742-46DA-85DF-FE83B6AC8992}" type="presParOf" srcId="{D0E57349-12BE-456B-A04E-28CDEA54B729}" destId="{2A5809AC-617F-4ECA-9D2A-CD5C4BD7D594}" srcOrd="1" destOrd="0" presId="urn:microsoft.com/office/officeart/2005/8/layout/hList3"/>
    <dgm:cxn modelId="{3A7329E2-FB9D-4D95-9044-D3F9E91782F2}" type="presParOf" srcId="{D0E57349-12BE-456B-A04E-28CDEA54B729}" destId="{528E41EF-F324-485A-809C-36EE31556ACF}" srcOrd="2" destOrd="0" presId="urn:microsoft.com/office/officeart/2005/8/layout/hList3"/>
    <dgm:cxn modelId="{058C2F4D-17F1-48AB-9882-43F2A75E84D3}" type="presParOf" srcId="{084F8290-D467-42CD-B055-6DEC41B84163}" destId="{0D9A495A-27AC-47E7-B844-8BEE978CB00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45AB33-D9B1-427F-9C34-1DC7F89BFD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74AD5-EF54-4494-8C71-CD520423F105}">
      <dgm:prSet phldrT="[Текст]" custT="1"/>
      <dgm:spPr/>
      <dgm:t>
        <a:bodyPr/>
        <a:lstStyle/>
        <a:p>
          <a:r>
            <a:rPr lang="ru-RU" sz="1800" dirty="0" err="1">
              <a:latin typeface="Arial" pitchFamily="34" charset="0"/>
              <a:cs typeface="Arial" pitchFamily="34" charset="0"/>
            </a:rPr>
            <a:t>Ғылымда жыныс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мәселесі ежелден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қарастырылған.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Ерлер</a:t>
          </a:r>
          <a:r>
            <a:rPr lang="ru-RU" sz="1800" dirty="0">
              <a:latin typeface="Arial" pitchFamily="34" charset="0"/>
              <a:cs typeface="Arial" pitchFamily="34" charset="0"/>
            </a:rPr>
            <a:t> мен </a:t>
          </a:r>
          <a:r>
            <a:rPr lang="ru-RU" sz="1800" dirty="0" err="1">
              <a:latin typeface="Arial" pitchFamily="34" charset="0"/>
              <a:cs typeface="Arial" pitchFamily="34" charset="0"/>
            </a:rPr>
            <a:t>әйелдердің психикалық айырмашылықтарын зерттеу</a:t>
          </a:r>
          <a:r>
            <a:rPr lang="ru-RU" sz="1800" dirty="0">
              <a:latin typeface="Arial" pitchFamily="34" charset="0"/>
              <a:cs typeface="Arial" pitchFamily="34" charset="0"/>
            </a:rPr>
            <a:t> –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дифференциалды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психологияның басты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бағытының бірі</a:t>
          </a:r>
          <a:r>
            <a:rPr lang="ru-RU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3C67554E-A492-4BB8-9643-24FE650035BF}" type="parTrans" cxnId="{7FECED48-898C-4D3D-BD65-C51AA536F1BC}">
      <dgm:prSet/>
      <dgm:spPr/>
      <dgm:t>
        <a:bodyPr/>
        <a:lstStyle/>
        <a:p>
          <a:endParaRPr lang="ru-RU"/>
        </a:p>
      </dgm:t>
    </dgm:pt>
    <dgm:pt modelId="{BA76FFFF-174A-491F-956B-EBCCE292AA83}" type="sibTrans" cxnId="{7FECED48-898C-4D3D-BD65-C51AA536F1BC}">
      <dgm:prSet/>
      <dgm:spPr/>
      <dgm:t>
        <a:bodyPr/>
        <a:lstStyle/>
        <a:p>
          <a:endParaRPr lang="ru-RU"/>
        </a:p>
      </dgm:t>
    </dgm:pt>
    <dgm:pt modelId="{7FD8E714-6B0A-4F58-AD9B-AA8110BA93F8}">
      <dgm:prSet custT="1"/>
      <dgm:spPr/>
      <dgm:t>
        <a:bodyPr/>
        <a:lstStyle/>
        <a:p>
          <a:r>
            <a:rPr lang="ru-RU" sz="1800">
              <a:latin typeface="Arial" pitchFamily="34" charset="0"/>
              <a:cs typeface="Arial" pitchFamily="34" charset="0"/>
            </a:rPr>
            <a:t>Тарихи тұрғыдан ерлердің рөлі ақыл-ой, күш, басқарушылықпен, әйелдердің рөлі эмоция, ана болу, қамқорлықпен байланыстырылды.</a:t>
          </a:r>
        </a:p>
      </dgm:t>
    </dgm:pt>
    <dgm:pt modelId="{17BB3A74-2A78-4E09-836E-F201DC6953CC}" type="parTrans" cxnId="{1BFF5B04-2308-4AAC-959B-99A5D4F0179E}">
      <dgm:prSet/>
      <dgm:spPr/>
      <dgm:t>
        <a:bodyPr/>
        <a:lstStyle/>
        <a:p>
          <a:endParaRPr lang="ru-RU"/>
        </a:p>
      </dgm:t>
    </dgm:pt>
    <dgm:pt modelId="{9F928538-AFDE-402D-AA0C-022373D324ED}" type="sibTrans" cxnId="{1BFF5B04-2308-4AAC-959B-99A5D4F0179E}">
      <dgm:prSet/>
      <dgm:spPr/>
      <dgm:t>
        <a:bodyPr/>
        <a:lstStyle/>
        <a:p>
          <a:endParaRPr lang="ru-RU"/>
        </a:p>
      </dgm:t>
    </dgm:pt>
    <dgm:pt modelId="{8302DA57-6211-46FF-BBA2-EC7D725DD9BD}">
      <dgm:prSet custT="1"/>
      <dgm:spPr/>
      <dgm:t>
        <a:bodyPr/>
        <a:lstStyle/>
        <a:p>
          <a:r>
            <a:rPr lang="ru-RU" sz="1800">
              <a:latin typeface="Arial" pitchFamily="34" charset="0"/>
              <a:cs typeface="Arial" pitchFamily="34" charset="0"/>
            </a:rPr>
            <a:t>Қазіргі зерттеулерде жыныс айырмашылығы тек биологиялық емес, сонымен бірге әлеуметтік факторларға тәуелді екені дәлелденген.</a:t>
          </a:r>
        </a:p>
      </dgm:t>
    </dgm:pt>
    <dgm:pt modelId="{2A35BD56-2FAE-4B27-91B2-2E9EB1E38AED}" type="parTrans" cxnId="{68D85904-7B98-4178-BA30-8126D812BC2E}">
      <dgm:prSet/>
      <dgm:spPr/>
      <dgm:t>
        <a:bodyPr/>
        <a:lstStyle/>
        <a:p>
          <a:endParaRPr lang="ru-RU"/>
        </a:p>
      </dgm:t>
    </dgm:pt>
    <dgm:pt modelId="{B6865E52-FD04-4338-A7BE-5B62A7207AAA}" type="sibTrans" cxnId="{68D85904-7B98-4178-BA30-8126D812BC2E}">
      <dgm:prSet/>
      <dgm:spPr/>
      <dgm:t>
        <a:bodyPr/>
        <a:lstStyle/>
        <a:p>
          <a:endParaRPr lang="ru-RU"/>
        </a:p>
      </dgm:t>
    </dgm:pt>
    <dgm:pt modelId="{4DE52ECA-4FAA-4E81-A52A-3DEAED2A2C52}">
      <dgm:prSet custT="1"/>
      <dgm:spPr/>
      <dgm:t>
        <a:bodyPr/>
        <a:lstStyle/>
        <a:p>
          <a:r>
            <a:rPr lang="ru-RU" sz="1800">
              <a:latin typeface="Arial" pitchFamily="34" charset="0"/>
              <a:cs typeface="Arial" pitchFamily="34" charset="0"/>
            </a:rPr>
            <a:t>Дифференциалды сипат:</a:t>
          </a:r>
        </a:p>
      </dgm:t>
    </dgm:pt>
    <dgm:pt modelId="{D9A1EC40-1EE1-4115-B773-0E4492176179}" type="parTrans" cxnId="{EE1995A7-E757-4A53-B09C-152BD28F69F8}">
      <dgm:prSet/>
      <dgm:spPr/>
      <dgm:t>
        <a:bodyPr/>
        <a:lstStyle/>
        <a:p>
          <a:endParaRPr lang="ru-RU"/>
        </a:p>
      </dgm:t>
    </dgm:pt>
    <dgm:pt modelId="{E1F0B514-3CF0-422D-AC8D-DE12C541EFE1}" type="sibTrans" cxnId="{EE1995A7-E757-4A53-B09C-152BD28F69F8}">
      <dgm:prSet/>
      <dgm:spPr/>
      <dgm:t>
        <a:bodyPr/>
        <a:lstStyle/>
        <a:p>
          <a:endParaRPr lang="ru-RU"/>
        </a:p>
      </dgm:t>
    </dgm:pt>
    <dgm:pt modelId="{5E82FEF2-7C74-4799-A873-7F00238075B4}">
      <dgm:prSet custT="1"/>
      <dgm:spPr/>
      <dgm:t>
        <a:bodyPr/>
        <a:lstStyle/>
        <a:p>
          <a:r>
            <a:rPr lang="ru-RU" sz="1800">
              <a:latin typeface="Arial" pitchFamily="34" charset="0"/>
              <a:cs typeface="Arial" pitchFamily="34" charset="0"/>
            </a:rPr>
            <a:t>Ерлер: тәуекелге бейім, логикалық талдауға жақын, бәсекелестікке ұмтылғыш.</a:t>
          </a:r>
        </a:p>
      </dgm:t>
    </dgm:pt>
    <dgm:pt modelId="{B3B0F287-9188-486D-92AA-FBEA20EED0F0}" type="parTrans" cxnId="{7104936F-84B2-4AD0-9C89-A0BAE4E9B5B8}">
      <dgm:prSet/>
      <dgm:spPr/>
      <dgm:t>
        <a:bodyPr/>
        <a:lstStyle/>
        <a:p>
          <a:endParaRPr lang="ru-RU"/>
        </a:p>
      </dgm:t>
    </dgm:pt>
    <dgm:pt modelId="{8EA9315A-8C3D-4298-8D6B-972D75465F17}" type="sibTrans" cxnId="{7104936F-84B2-4AD0-9C89-A0BAE4E9B5B8}">
      <dgm:prSet/>
      <dgm:spPr/>
      <dgm:t>
        <a:bodyPr/>
        <a:lstStyle/>
        <a:p>
          <a:endParaRPr lang="ru-RU"/>
        </a:p>
      </dgm:t>
    </dgm:pt>
    <dgm:pt modelId="{09CD3100-C49B-4A79-824E-028DE5000284}">
      <dgm:prSet custT="1"/>
      <dgm:spPr/>
      <dgm:t>
        <a:bodyPr/>
        <a:lstStyle/>
        <a:p>
          <a:r>
            <a:rPr lang="ru-RU" sz="1800" dirty="0" err="1">
              <a:latin typeface="Arial" pitchFamily="34" charset="0"/>
              <a:cs typeface="Arial" pitchFamily="34" charset="0"/>
            </a:rPr>
            <a:t>Әйелдер: эмоционалды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сезімтал</a:t>
          </a:r>
          <a:r>
            <a:rPr lang="ru-RU" sz="1800" dirty="0">
              <a:latin typeface="Arial" pitchFamily="34" charset="0"/>
              <a:cs typeface="Arial" pitchFamily="34" charset="0"/>
            </a:rPr>
            <a:t>, </a:t>
          </a:r>
          <a:r>
            <a:rPr lang="ru-RU" sz="1800" dirty="0" err="1">
              <a:latin typeface="Arial" pitchFamily="34" charset="0"/>
              <a:cs typeface="Arial" pitchFamily="34" charset="0"/>
            </a:rPr>
            <a:t>қарым-қатынасқа бейім</a:t>
          </a:r>
          <a:r>
            <a:rPr lang="ru-RU" sz="1800" dirty="0">
              <a:latin typeface="Arial" pitchFamily="34" charset="0"/>
              <a:cs typeface="Arial" pitchFamily="34" charset="0"/>
            </a:rPr>
            <a:t>, </a:t>
          </a:r>
          <a:r>
            <a:rPr lang="ru-RU" sz="1800" dirty="0" err="1">
              <a:latin typeface="Arial" pitchFamily="34" charset="0"/>
              <a:cs typeface="Arial" pitchFamily="34" charset="0"/>
            </a:rPr>
            <a:t>эмпатиясы</a:t>
          </a:r>
          <a:r>
            <a:rPr lang="ru-RU" sz="18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жоғары.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42BC801-F00B-48E6-89A0-FD37AC28A3A5}" type="parTrans" cxnId="{92F4CEAE-29F9-448D-928D-AF4AE5FC5C28}">
      <dgm:prSet/>
      <dgm:spPr/>
      <dgm:t>
        <a:bodyPr/>
        <a:lstStyle/>
        <a:p>
          <a:endParaRPr lang="ru-RU"/>
        </a:p>
      </dgm:t>
    </dgm:pt>
    <dgm:pt modelId="{3C983E11-9436-446D-929D-06F7ED333550}" type="sibTrans" cxnId="{92F4CEAE-29F9-448D-928D-AF4AE5FC5C28}">
      <dgm:prSet/>
      <dgm:spPr/>
      <dgm:t>
        <a:bodyPr/>
        <a:lstStyle/>
        <a:p>
          <a:endParaRPr lang="ru-RU"/>
        </a:p>
      </dgm:t>
    </dgm:pt>
    <dgm:pt modelId="{A21988AA-29AE-4D55-9519-A62DAFCC8190}" type="pres">
      <dgm:prSet presAssocID="{A345AB33-D9B1-427F-9C34-1DC7F89BFD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0DDD63-8688-4B2E-93B6-E0050100E643}" type="pres">
      <dgm:prSet presAssocID="{AD374AD5-EF54-4494-8C71-CD520423F105}" presName="hierRoot1" presStyleCnt="0"/>
      <dgm:spPr/>
    </dgm:pt>
    <dgm:pt modelId="{54DF2388-EE30-4B71-B6AC-7D50E8135DEA}" type="pres">
      <dgm:prSet presAssocID="{AD374AD5-EF54-4494-8C71-CD520423F105}" presName="composite" presStyleCnt="0"/>
      <dgm:spPr/>
    </dgm:pt>
    <dgm:pt modelId="{8C0A1725-DB7D-4BC1-8A05-421F98AD54E6}" type="pres">
      <dgm:prSet presAssocID="{AD374AD5-EF54-4494-8C71-CD520423F105}" presName="background" presStyleLbl="node0" presStyleIdx="0" presStyleCnt="1"/>
      <dgm:spPr/>
    </dgm:pt>
    <dgm:pt modelId="{97193424-F40C-4988-B7F8-52B765A68FC3}" type="pres">
      <dgm:prSet presAssocID="{AD374AD5-EF54-4494-8C71-CD520423F105}" presName="text" presStyleLbl="fgAcc0" presStyleIdx="0" presStyleCnt="1" custScaleX="974074" custScaleY="349565">
        <dgm:presLayoutVars>
          <dgm:chPref val="3"/>
        </dgm:presLayoutVars>
      </dgm:prSet>
      <dgm:spPr/>
    </dgm:pt>
    <dgm:pt modelId="{8796175F-87B7-4A7E-8142-47D8301D21A1}" type="pres">
      <dgm:prSet presAssocID="{AD374AD5-EF54-4494-8C71-CD520423F105}" presName="hierChild2" presStyleCnt="0"/>
      <dgm:spPr/>
    </dgm:pt>
    <dgm:pt modelId="{95D4B89A-8CC4-478B-9905-465F5C6E9DC0}" type="pres">
      <dgm:prSet presAssocID="{17BB3A74-2A78-4E09-836E-F201DC6953CC}" presName="Name10" presStyleLbl="parChTrans1D2" presStyleIdx="0" presStyleCnt="3" custSzY="752854"/>
      <dgm:spPr/>
    </dgm:pt>
    <dgm:pt modelId="{69BA3ADF-4C96-4E5B-8C43-216FFB6EF1AC}" type="pres">
      <dgm:prSet presAssocID="{7FD8E714-6B0A-4F58-AD9B-AA8110BA93F8}" presName="hierRoot2" presStyleCnt="0"/>
      <dgm:spPr/>
    </dgm:pt>
    <dgm:pt modelId="{73814ECC-C59C-42CB-A155-873D085E0D24}" type="pres">
      <dgm:prSet presAssocID="{7FD8E714-6B0A-4F58-AD9B-AA8110BA93F8}" presName="composite2" presStyleCnt="0"/>
      <dgm:spPr/>
    </dgm:pt>
    <dgm:pt modelId="{51351ADA-1604-4E6D-AC06-D54D2E0BE87D}" type="pres">
      <dgm:prSet presAssocID="{7FD8E714-6B0A-4F58-AD9B-AA8110BA93F8}" presName="background2" presStyleLbl="node2" presStyleIdx="0" presStyleCnt="3"/>
      <dgm:spPr/>
    </dgm:pt>
    <dgm:pt modelId="{185F4398-2EC2-401F-889F-26039B3B9CF3}" type="pres">
      <dgm:prSet presAssocID="{7FD8E714-6B0A-4F58-AD9B-AA8110BA93F8}" presName="text2" presStyleLbl="fgAcc2" presStyleIdx="0" presStyleCnt="3" custScaleX="327950" custScaleY="349565">
        <dgm:presLayoutVars>
          <dgm:chPref val="3"/>
        </dgm:presLayoutVars>
      </dgm:prSet>
      <dgm:spPr/>
    </dgm:pt>
    <dgm:pt modelId="{A736B9F2-E60B-49C4-B36A-5643BDE7BB85}" type="pres">
      <dgm:prSet presAssocID="{7FD8E714-6B0A-4F58-AD9B-AA8110BA93F8}" presName="hierChild3" presStyleCnt="0"/>
      <dgm:spPr/>
    </dgm:pt>
    <dgm:pt modelId="{E6A2284F-0547-4366-8059-C2C1D72D7D93}" type="pres">
      <dgm:prSet presAssocID="{2A35BD56-2FAE-4B27-91B2-2E9EB1E38AED}" presName="Name10" presStyleLbl="parChTrans1D2" presStyleIdx="1" presStyleCnt="3" custSzY="752854"/>
      <dgm:spPr/>
    </dgm:pt>
    <dgm:pt modelId="{9899F29F-7918-4E27-A93D-AA2470AB6890}" type="pres">
      <dgm:prSet presAssocID="{8302DA57-6211-46FF-BBA2-EC7D725DD9BD}" presName="hierRoot2" presStyleCnt="0"/>
      <dgm:spPr/>
    </dgm:pt>
    <dgm:pt modelId="{977E3683-7906-428B-8280-C89AEED0FCAB}" type="pres">
      <dgm:prSet presAssocID="{8302DA57-6211-46FF-BBA2-EC7D725DD9BD}" presName="composite2" presStyleCnt="0"/>
      <dgm:spPr/>
    </dgm:pt>
    <dgm:pt modelId="{347FB8D6-F28B-4E7B-8C9C-7D63F24ED0B4}" type="pres">
      <dgm:prSet presAssocID="{8302DA57-6211-46FF-BBA2-EC7D725DD9BD}" presName="background2" presStyleLbl="node2" presStyleIdx="1" presStyleCnt="3"/>
      <dgm:spPr/>
    </dgm:pt>
    <dgm:pt modelId="{3AFFB690-2588-44B4-BCEE-F972AACF27FC}" type="pres">
      <dgm:prSet presAssocID="{8302DA57-6211-46FF-BBA2-EC7D725DD9BD}" presName="text2" presStyleLbl="fgAcc2" presStyleIdx="1" presStyleCnt="3" custScaleX="327950" custScaleY="349565">
        <dgm:presLayoutVars>
          <dgm:chPref val="3"/>
        </dgm:presLayoutVars>
      </dgm:prSet>
      <dgm:spPr/>
    </dgm:pt>
    <dgm:pt modelId="{B26E79B8-4D31-48F0-BD97-D2F1374A3C8D}" type="pres">
      <dgm:prSet presAssocID="{8302DA57-6211-46FF-BBA2-EC7D725DD9BD}" presName="hierChild3" presStyleCnt="0"/>
      <dgm:spPr/>
    </dgm:pt>
    <dgm:pt modelId="{BB401756-32A4-4CB3-A46C-8BA24F177B48}" type="pres">
      <dgm:prSet presAssocID="{D9A1EC40-1EE1-4115-B773-0E4492176179}" presName="Name10" presStyleLbl="parChTrans1D2" presStyleIdx="2" presStyleCnt="3" custSzY="752854"/>
      <dgm:spPr/>
    </dgm:pt>
    <dgm:pt modelId="{91BBA976-1617-4DA8-91A7-08B2CCB2CA83}" type="pres">
      <dgm:prSet presAssocID="{4DE52ECA-4FAA-4E81-A52A-3DEAED2A2C52}" presName="hierRoot2" presStyleCnt="0"/>
      <dgm:spPr/>
    </dgm:pt>
    <dgm:pt modelId="{88FB2B85-B208-4BCB-AB66-AAB4AB528956}" type="pres">
      <dgm:prSet presAssocID="{4DE52ECA-4FAA-4E81-A52A-3DEAED2A2C52}" presName="composite2" presStyleCnt="0"/>
      <dgm:spPr/>
    </dgm:pt>
    <dgm:pt modelId="{61F2D8CC-5F21-4850-BC23-741D1E26DA3C}" type="pres">
      <dgm:prSet presAssocID="{4DE52ECA-4FAA-4E81-A52A-3DEAED2A2C52}" presName="background2" presStyleLbl="node2" presStyleIdx="2" presStyleCnt="3"/>
      <dgm:spPr/>
    </dgm:pt>
    <dgm:pt modelId="{95C7BDB8-F71B-4AB2-9638-645095D14CB5}" type="pres">
      <dgm:prSet presAssocID="{4DE52ECA-4FAA-4E81-A52A-3DEAED2A2C52}" presName="text2" presStyleLbl="fgAcc2" presStyleIdx="2" presStyleCnt="3" custScaleX="327950" custScaleY="349565">
        <dgm:presLayoutVars>
          <dgm:chPref val="3"/>
        </dgm:presLayoutVars>
      </dgm:prSet>
      <dgm:spPr/>
    </dgm:pt>
    <dgm:pt modelId="{650391AF-0476-40B9-B5E7-B63882BADED2}" type="pres">
      <dgm:prSet presAssocID="{4DE52ECA-4FAA-4E81-A52A-3DEAED2A2C52}" presName="hierChild3" presStyleCnt="0"/>
      <dgm:spPr/>
    </dgm:pt>
    <dgm:pt modelId="{8DF29FC7-0505-4FB5-9872-4A48B71166CB}" type="pres">
      <dgm:prSet presAssocID="{B3B0F287-9188-486D-92AA-FBEA20EED0F0}" presName="Name17" presStyleLbl="parChTrans1D3" presStyleIdx="0" presStyleCnt="2" custSzY="752854"/>
      <dgm:spPr/>
    </dgm:pt>
    <dgm:pt modelId="{E6F0030E-16B4-4C36-A908-94F415EE6494}" type="pres">
      <dgm:prSet presAssocID="{5E82FEF2-7C74-4799-A873-7F00238075B4}" presName="hierRoot3" presStyleCnt="0"/>
      <dgm:spPr/>
    </dgm:pt>
    <dgm:pt modelId="{3AFA9187-8327-4AFC-BAA7-182853F8FCA1}" type="pres">
      <dgm:prSet presAssocID="{5E82FEF2-7C74-4799-A873-7F00238075B4}" presName="composite3" presStyleCnt="0"/>
      <dgm:spPr/>
    </dgm:pt>
    <dgm:pt modelId="{50774558-532A-46E1-9DD5-2EF84075248E}" type="pres">
      <dgm:prSet presAssocID="{5E82FEF2-7C74-4799-A873-7F00238075B4}" presName="background3" presStyleLbl="node3" presStyleIdx="0" presStyleCnt="2"/>
      <dgm:spPr/>
    </dgm:pt>
    <dgm:pt modelId="{A890E117-40CD-478F-B583-FF55CDE99E22}" type="pres">
      <dgm:prSet presAssocID="{5E82FEF2-7C74-4799-A873-7F00238075B4}" presName="text3" presStyleLbl="fgAcc3" presStyleIdx="0" presStyleCnt="2" custScaleX="327950" custScaleY="349565">
        <dgm:presLayoutVars>
          <dgm:chPref val="3"/>
        </dgm:presLayoutVars>
      </dgm:prSet>
      <dgm:spPr/>
    </dgm:pt>
    <dgm:pt modelId="{34604C0F-48D0-4B6D-AA6C-572FFD4396E5}" type="pres">
      <dgm:prSet presAssocID="{5E82FEF2-7C74-4799-A873-7F00238075B4}" presName="hierChild4" presStyleCnt="0"/>
      <dgm:spPr/>
    </dgm:pt>
    <dgm:pt modelId="{921A9868-5036-48B3-A82E-4E4FF0EEFEB5}" type="pres">
      <dgm:prSet presAssocID="{642BC801-F00B-48E6-89A0-FD37AC28A3A5}" presName="Name17" presStyleLbl="parChTrans1D3" presStyleIdx="1" presStyleCnt="2" custSzY="752854"/>
      <dgm:spPr/>
    </dgm:pt>
    <dgm:pt modelId="{85AA27A2-E16F-49AA-A242-7CD54AE04B75}" type="pres">
      <dgm:prSet presAssocID="{09CD3100-C49B-4A79-824E-028DE5000284}" presName="hierRoot3" presStyleCnt="0"/>
      <dgm:spPr/>
    </dgm:pt>
    <dgm:pt modelId="{22143F3A-7D12-4124-AEA8-9CD911CA4720}" type="pres">
      <dgm:prSet presAssocID="{09CD3100-C49B-4A79-824E-028DE5000284}" presName="composite3" presStyleCnt="0"/>
      <dgm:spPr/>
    </dgm:pt>
    <dgm:pt modelId="{34DBB613-F3F3-420C-9C9D-F8C3210B4D7F}" type="pres">
      <dgm:prSet presAssocID="{09CD3100-C49B-4A79-824E-028DE5000284}" presName="background3" presStyleLbl="node3" presStyleIdx="1" presStyleCnt="2"/>
      <dgm:spPr/>
    </dgm:pt>
    <dgm:pt modelId="{0C99A033-7C15-4F24-9C1B-35B5AF9CB428}" type="pres">
      <dgm:prSet presAssocID="{09CD3100-C49B-4A79-824E-028DE5000284}" presName="text3" presStyleLbl="fgAcc3" presStyleIdx="1" presStyleCnt="2" custScaleX="327950" custScaleY="349565">
        <dgm:presLayoutVars>
          <dgm:chPref val="3"/>
        </dgm:presLayoutVars>
      </dgm:prSet>
      <dgm:spPr/>
    </dgm:pt>
    <dgm:pt modelId="{F702788A-BABB-42E4-8E5A-213F3A3C5A95}" type="pres">
      <dgm:prSet presAssocID="{09CD3100-C49B-4A79-824E-028DE5000284}" presName="hierChild4" presStyleCnt="0"/>
      <dgm:spPr/>
    </dgm:pt>
  </dgm:ptLst>
  <dgm:cxnLst>
    <dgm:cxn modelId="{68D85904-7B98-4178-BA30-8126D812BC2E}" srcId="{AD374AD5-EF54-4494-8C71-CD520423F105}" destId="{8302DA57-6211-46FF-BBA2-EC7D725DD9BD}" srcOrd="1" destOrd="0" parTransId="{2A35BD56-2FAE-4B27-91B2-2E9EB1E38AED}" sibTransId="{B6865E52-FD04-4338-A7BE-5B62A7207AAA}"/>
    <dgm:cxn modelId="{1BFF5B04-2308-4AAC-959B-99A5D4F0179E}" srcId="{AD374AD5-EF54-4494-8C71-CD520423F105}" destId="{7FD8E714-6B0A-4F58-AD9B-AA8110BA93F8}" srcOrd="0" destOrd="0" parTransId="{17BB3A74-2A78-4E09-836E-F201DC6953CC}" sibTransId="{9F928538-AFDE-402D-AA0C-022373D324ED}"/>
    <dgm:cxn modelId="{E8574423-7644-494C-AC4A-650DD3046D18}" type="presOf" srcId="{7FD8E714-6B0A-4F58-AD9B-AA8110BA93F8}" destId="{185F4398-2EC2-401F-889F-26039B3B9CF3}" srcOrd="0" destOrd="0" presId="urn:microsoft.com/office/officeart/2005/8/layout/hierarchy1"/>
    <dgm:cxn modelId="{DDDB8923-04C8-40F0-8337-43F8F6D47BFB}" type="presOf" srcId="{17BB3A74-2A78-4E09-836E-F201DC6953CC}" destId="{95D4B89A-8CC4-478B-9905-465F5C6E9DC0}" srcOrd="0" destOrd="0" presId="urn:microsoft.com/office/officeart/2005/8/layout/hierarchy1"/>
    <dgm:cxn modelId="{7FECED48-898C-4D3D-BD65-C51AA536F1BC}" srcId="{A345AB33-D9B1-427F-9C34-1DC7F89BFD33}" destId="{AD374AD5-EF54-4494-8C71-CD520423F105}" srcOrd="0" destOrd="0" parTransId="{3C67554E-A492-4BB8-9643-24FE650035BF}" sibTransId="{BA76FFFF-174A-491F-956B-EBCCE292AA83}"/>
    <dgm:cxn modelId="{8F62E853-20D3-4938-8534-953042BD8A57}" type="presOf" srcId="{5E82FEF2-7C74-4799-A873-7F00238075B4}" destId="{A890E117-40CD-478F-B583-FF55CDE99E22}" srcOrd="0" destOrd="0" presId="urn:microsoft.com/office/officeart/2005/8/layout/hierarchy1"/>
    <dgm:cxn modelId="{7104936F-84B2-4AD0-9C89-A0BAE4E9B5B8}" srcId="{4DE52ECA-4FAA-4E81-A52A-3DEAED2A2C52}" destId="{5E82FEF2-7C74-4799-A873-7F00238075B4}" srcOrd="0" destOrd="0" parTransId="{B3B0F287-9188-486D-92AA-FBEA20EED0F0}" sibTransId="{8EA9315A-8C3D-4298-8D6B-972D75465F17}"/>
    <dgm:cxn modelId="{66186A85-77DD-4639-9050-B7AF867E8DE2}" type="presOf" srcId="{8302DA57-6211-46FF-BBA2-EC7D725DD9BD}" destId="{3AFFB690-2588-44B4-BCEE-F972AACF27FC}" srcOrd="0" destOrd="0" presId="urn:microsoft.com/office/officeart/2005/8/layout/hierarchy1"/>
    <dgm:cxn modelId="{BBF28585-A67B-464E-88F5-A5D1966C84D7}" type="presOf" srcId="{4DE52ECA-4FAA-4E81-A52A-3DEAED2A2C52}" destId="{95C7BDB8-F71B-4AB2-9638-645095D14CB5}" srcOrd="0" destOrd="0" presId="urn:microsoft.com/office/officeart/2005/8/layout/hierarchy1"/>
    <dgm:cxn modelId="{F45C1E99-4E9E-4B0E-A0A0-0DF8D3105D4F}" type="presOf" srcId="{AD374AD5-EF54-4494-8C71-CD520423F105}" destId="{97193424-F40C-4988-B7F8-52B765A68FC3}" srcOrd="0" destOrd="0" presId="urn:microsoft.com/office/officeart/2005/8/layout/hierarchy1"/>
    <dgm:cxn modelId="{8EDAF29A-CBCE-4351-B2C0-0E05242C22B7}" type="presOf" srcId="{2A35BD56-2FAE-4B27-91B2-2E9EB1E38AED}" destId="{E6A2284F-0547-4366-8059-C2C1D72D7D93}" srcOrd="0" destOrd="0" presId="urn:microsoft.com/office/officeart/2005/8/layout/hierarchy1"/>
    <dgm:cxn modelId="{EE1995A7-E757-4A53-B09C-152BD28F69F8}" srcId="{AD374AD5-EF54-4494-8C71-CD520423F105}" destId="{4DE52ECA-4FAA-4E81-A52A-3DEAED2A2C52}" srcOrd="2" destOrd="0" parTransId="{D9A1EC40-1EE1-4115-B773-0E4492176179}" sibTransId="{E1F0B514-3CF0-422D-AC8D-DE12C541EFE1}"/>
    <dgm:cxn modelId="{92F4CEAE-29F9-448D-928D-AF4AE5FC5C28}" srcId="{4DE52ECA-4FAA-4E81-A52A-3DEAED2A2C52}" destId="{09CD3100-C49B-4A79-824E-028DE5000284}" srcOrd="1" destOrd="0" parTransId="{642BC801-F00B-48E6-89A0-FD37AC28A3A5}" sibTransId="{3C983E11-9436-446D-929D-06F7ED333550}"/>
    <dgm:cxn modelId="{374E5AB8-8D22-42D3-BDE1-73CB2AA5E65D}" type="presOf" srcId="{09CD3100-C49B-4A79-824E-028DE5000284}" destId="{0C99A033-7C15-4F24-9C1B-35B5AF9CB428}" srcOrd="0" destOrd="0" presId="urn:microsoft.com/office/officeart/2005/8/layout/hierarchy1"/>
    <dgm:cxn modelId="{2AE8D0D4-6B25-4228-9EA5-9796F59EA012}" type="presOf" srcId="{A345AB33-D9B1-427F-9C34-1DC7F89BFD33}" destId="{A21988AA-29AE-4D55-9519-A62DAFCC8190}" srcOrd="0" destOrd="0" presId="urn:microsoft.com/office/officeart/2005/8/layout/hierarchy1"/>
    <dgm:cxn modelId="{6466ABD5-AE5C-493D-BED2-ACBD1DD7A627}" type="presOf" srcId="{D9A1EC40-1EE1-4115-B773-0E4492176179}" destId="{BB401756-32A4-4CB3-A46C-8BA24F177B48}" srcOrd="0" destOrd="0" presId="urn:microsoft.com/office/officeart/2005/8/layout/hierarchy1"/>
    <dgm:cxn modelId="{164363F4-8590-4F2C-AC67-D00BE877981F}" type="presOf" srcId="{642BC801-F00B-48E6-89A0-FD37AC28A3A5}" destId="{921A9868-5036-48B3-A82E-4E4FF0EEFEB5}" srcOrd="0" destOrd="0" presId="urn:microsoft.com/office/officeart/2005/8/layout/hierarchy1"/>
    <dgm:cxn modelId="{8CB98CFD-02BE-4503-8E99-20D8D2FD96DB}" type="presOf" srcId="{B3B0F287-9188-486D-92AA-FBEA20EED0F0}" destId="{8DF29FC7-0505-4FB5-9872-4A48B71166CB}" srcOrd="0" destOrd="0" presId="urn:microsoft.com/office/officeart/2005/8/layout/hierarchy1"/>
    <dgm:cxn modelId="{80664CE1-BE8F-430F-80E6-CAFE40617DA7}" type="presParOf" srcId="{A21988AA-29AE-4D55-9519-A62DAFCC8190}" destId="{F80DDD63-8688-4B2E-93B6-E0050100E643}" srcOrd="0" destOrd="0" presId="urn:microsoft.com/office/officeart/2005/8/layout/hierarchy1"/>
    <dgm:cxn modelId="{1E676058-3E4C-42FB-8C7E-B3BF831EBB06}" type="presParOf" srcId="{F80DDD63-8688-4B2E-93B6-E0050100E643}" destId="{54DF2388-EE30-4B71-B6AC-7D50E8135DEA}" srcOrd="0" destOrd="0" presId="urn:microsoft.com/office/officeart/2005/8/layout/hierarchy1"/>
    <dgm:cxn modelId="{0F5C9530-A167-44F2-A5C4-D60553CE3AF3}" type="presParOf" srcId="{54DF2388-EE30-4B71-B6AC-7D50E8135DEA}" destId="{8C0A1725-DB7D-4BC1-8A05-421F98AD54E6}" srcOrd="0" destOrd="0" presId="urn:microsoft.com/office/officeart/2005/8/layout/hierarchy1"/>
    <dgm:cxn modelId="{ED96C2C5-422E-4B2F-9588-9936E0A1ABE9}" type="presParOf" srcId="{54DF2388-EE30-4B71-B6AC-7D50E8135DEA}" destId="{97193424-F40C-4988-B7F8-52B765A68FC3}" srcOrd="1" destOrd="0" presId="urn:microsoft.com/office/officeart/2005/8/layout/hierarchy1"/>
    <dgm:cxn modelId="{EACA6F86-23F8-48C7-82D0-7A702CE050EF}" type="presParOf" srcId="{F80DDD63-8688-4B2E-93B6-E0050100E643}" destId="{8796175F-87B7-4A7E-8142-47D8301D21A1}" srcOrd="1" destOrd="0" presId="urn:microsoft.com/office/officeart/2005/8/layout/hierarchy1"/>
    <dgm:cxn modelId="{2A775A14-89AA-4B5A-8B92-76E324A0891A}" type="presParOf" srcId="{8796175F-87B7-4A7E-8142-47D8301D21A1}" destId="{95D4B89A-8CC4-478B-9905-465F5C6E9DC0}" srcOrd="0" destOrd="0" presId="urn:microsoft.com/office/officeart/2005/8/layout/hierarchy1"/>
    <dgm:cxn modelId="{A29240D3-2E51-44D3-8A9F-16C026FBC0E8}" type="presParOf" srcId="{8796175F-87B7-4A7E-8142-47D8301D21A1}" destId="{69BA3ADF-4C96-4E5B-8C43-216FFB6EF1AC}" srcOrd="1" destOrd="0" presId="urn:microsoft.com/office/officeart/2005/8/layout/hierarchy1"/>
    <dgm:cxn modelId="{51CA36ED-C4BF-4935-A7A0-FA2CD3B248CD}" type="presParOf" srcId="{69BA3ADF-4C96-4E5B-8C43-216FFB6EF1AC}" destId="{73814ECC-C59C-42CB-A155-873D085E0D24}" srcOrd="0" destOrd="0" presId="urn:microsoft.com/office/officeart/2005/8/layout/hierarchy1"/>
    <dgm:cxn modelId="{CD85119A-7E81-4BF0-AF2F-E475D014A121}" type="presParOf" srcId="{73814ECC-C59C-42CB-A155-873D085E0D24}" destId="{51351ADA-1604-4E6D-AC06-D54D2E0BE87D}" srcOrd="0" destOrd="0" presId="urn:microsoft.com/office/officeart/2005/8/layout/hierarchy1"/>
    <dgm:cxn modelId="{16259AB6-8E55-4D22-B99F-22D5B601CF0E}" type="presParOf" srcId="{73814ECC-C59C-42CB-A155-873D085E0D24}" destId="{185F4398-2EC2-401F-889F-26039B3B9CF3}" srcOrd="1" destOrd="0" presId="urn:microsoft.com/office/officeart/2005/8/layout/hierarchy1"/>
    <dgm:cxn modelId="{0C8B1F03-26DD-4978-89CD-277A9088C1CB}" type="presParOf" srcId="{69BA3ADF-4C96-4E5B-8C43-216FFB6EF1AC}" destId="{A736B9F2-E60B-49C4-B36A-5643BDE7BB85}" srcOrd="1" destOrd="0" presId="urn:microsoft.com/office/officeart/2005/8/layout/hierarchy1"/>
    <dgm:cxn modelId="{2F06A05F-C984-4B4B-93A6-CB3D6333D786}" type="presParOf" srcId="{8796175F-87B7-4A7E-8142-47D8301D21A1}" destId="{E6A2284F-0547-4366-8059-C2C1D72D7D93}" srcOrd="2" destOrd="0" presId="urn:microsoft.com/office/officeart/2005/8/layout/hierarchy1"/>
    <dgm:cxn modelId="{81DE17A5-66B9-4C93-B76C-BD6865E9B01F}" type="presParOf" srcId="{8796175F-87B7-4A7E-8142-47D8301D21A1}" destId="{9899F29F-7918-4E27-A93D-AA2470AB6890}" srcOrd="3" destOrd="0" presId="urn:microsoft.com/office/officeart/2005/8/layout/hierarchy1"/>
    <dgm:cxn modelId="{BCF5F459-95B8-4979-BF46-5CFDEA688C92}" type="presParOf" srcId="{9899F29F-7918-4E27-A93D-AA2470AB6890}" destId="{977E3683-7906-428B-8280-C89AEED0FCAB}" srcOrd="0" destOrd="0" presId="urn:microsoft.com/office/officeart/2005/8/layout/hierarchy1"/>
    <dgm:cxn modelId="{7317A8DF-D40D-45D6-9CBF-560FB755C6D5}" type="presParOf" srcId="{977E3683-7906-428B-8280-C89AEED0FCAB}" destId="{347FB8D6-F28B-4E7B-8C9C-7D63F24ED0B4}" srcOrd="0" destOrd="0" presId="urn:microsoft.com/office/officeart/2005/8/layout/hierarchy1"/>
    <dgm:cxn modelId="{9B05D1F0-1662-4821-86BD-C5D22B3FC968}" type="presParOf" srcId="{977E3683-7906-428B-8280-C89AEED0FCAB}" destId="{3AFFB690-2588-44B4-BCEE-F972AACF27FC}" srcOrd="1" destOrd="0" presId="urn:microsoft.com/office/officeart/2005/8/layout/hierarchy1"/>
    <dgm:cxn modelId="{DD557686-2690-49CA-AF9E-937FBBD3F8AE}" type="presParOf" srcId="{9899F29F-7918-4E27-A93D-AA2470AB6890}" destId="{B26E79B8-4D31-48F0-BD97-D2F1374A3C8D}" srcOrd="1" destOrd="0" presId="urn:microsoft.com/office/officeart/2005/8/layout/hierarchy1"/>
    <dgm:cxn modelId="{6E653060-9C61-4373-BFB3-28390C408B31}" type="presParOf" srcId="{8796175F-87B7-4A7E-8142-47D8301D21A1}" destId="{BB401756-32A4-4CB3-A46C-8BA24F177B48}" srcOrd="4" destOrd="0" presId="urn:microsoft.com/office/officeart/2005/8/layout/hierarchy1"/>
    <dgm:cxn modelId="{1427D8B2-CE80-498C-90C3-352FD4C2F7E1}" type="presParOf" srcId="{8796175F-87B7-4A7E-8142-47D8301D21A1}" destId="{91BBA976-1617-4DA8-91A7-08B2CCB2CA83}" srcOrd="5" destOrd="0" presId="urn:microsoft.com/office/officeart/2005/8/layout/hierarchy1"/>
    <dgm:cxn modelId="{F082A2F7-0BF7-4634-A6A3-253C70E4B056}" type="presParOf" srcId="{91BBA976-1617-4DA8-91A7-08B2CCB2CA83}" destId="{88FB2B85-B208-4BCB-AB66-AAB4AB528956}" srcOrd="0" destOrd="0" presId="urn:microsoft.com/office/officeart/2005/8/layout/hierarchy1"/>
    <dgm:cxn modelId="{746A6CD4-DD4E-46B8-83D8-EC1962EA7021}" type="presParOf" srcId="{88FB2B85-B208-4BCB-AB66-AAB4AB528956}" destId="{61F2D8CC-5F21-4850-BC23-741D1E26DA3C}" srcOrd="0" destOrd="0" presId="urn:microsoft.com/office/officeart/2005/8/layout/hierarchy1"/>
    <dgm:cxn modelId="{6260D75D-DAC7-41FE-AADF-B9E14021FF53}" type="presParOf" srcId="{88FB2B85-B208-4BCB-AB66-AAB4AB528956}" destId="{95C7BDB8-F71B-4AB2-9638-645095D14CB5}" srcOrd="1" destOrd="0" presId="urn:microsoft.com/office/officeart/2005/8/layout/hierarchy1"/>
    <dgm:cxn modelId="{954E16E6-0C83-421C-8CE7-1C9DE664E81E}" type="presParOf" srcId="{91BBA976-1617-4DA8-91A7-08B2CCB2CA83}" destId="{650391AF-0476-40B9-B5E7-B63882BADED2}" srcOrd="1" destOrd="0" presId="urn:microsoft.com/office/officeart/2005/8/layout/hierarchy1"/>
    <dgm:cxn modelId="{F9781376-8B5B-4CA5-ACA1-C062224DF2EF}" type="presParOf" srcId="{650391AF-0476-40B9-B5E7-B63882BADED2}" destId="{8DF29FC7-0505-4FB5-9872-4A48B71166CB}" srcOrd="0" destOrd="0" presId="urn:microsoft.com/office/officeart/2005/8/layout/hierarchy1"/>
    <dgm:cxn modelId="{2B67F024-70B3-4480-86AF-7D8A164FF091}" type="presParOf" srcId="{650391AF-0476-40B9-B5E7-B63882BADED2}" destId="{E6F0030E-16B4-4C36-A908-94F415EE6494}" srcOrd="1" destOrd="0" presId="urn:microsoft.com/office/officeart/2005/8/layout/hierarchy1"/>
    <dgm:cxn modelId="{CDB45D79-98F6-42C3-9D3F-11D85406867F}" type="presParOf" srcId="{E6F0030E-16B4-4C36-A908-94F415EE6494}" destId="{3AFA9187-8327-4AFC-BAA7-182853F8FCA1}" srcOrd="0" destOrd="0" presId="urn:microsoft.com/office/officeart/2005/8/layout/hierarchy1"/>
    <dgm:cxn modelId="{334B42DC-68A9-4217-B54C-35FFEB6A542D}" type="presParOf" srcId="{3AFA9187-8327-4AFC-BAA7-182853F8FCA1}" destId="{50774558-532A-46E1-9DD5-2EF84075248E}" srcOrd="0" destOrd="0" presId="urn:microsoft.com/office/officeart/2005/8/layout/hierarchy1"/>
    <dgm:cxn modelId="{4F9AE586-80B3-4D39-975B-9D1BB6281AAA}" type="presParOf" srcId="{3AFA9187-8327-4AFC-BAA7-182853F8FCA1}" destId="{A890E117-40CD-478F-B583-FF55CDE99E22}" srcOrd="1" destOrd="0" presId="urn:microsoft.com/office/officeart/2005/8/layout/hierarchy1"/>
    <dgm:cxn modelId="{FA204FC1-BE3F-42A1-9E97-C84C4D69D901}" type="presParOf" srcId="{E6F0030E-16B4-4C36-A908-94F415EE6494}" destId="{34604C0F-48D0-4B6D-AA6C-572FFD4396E5}" srcOrd="1" destOrd="0" presId="urn:microsoft.com/office/officeart/2005/8/layout/hierarchy1"/>
    <dgm:cxn modelId="{9E746C4A-0FD8-4124-8280-590FF6AE7230}" type="presParOf" srcId="{650391AF-0476-40B9-B5E7-B63882BADED2}" destId="{921A9868-5036-48B3-A82E-4E4FF0EEFEB5}" srcOrd="2" destOrd="0" presId="urn:microsoft.com/office/officeart/2005/8/layout/hierarchy1"/>
    <dgm:cxn modelId="{306BC64B-B98D-42BC-942E-B2A378191900}" type="presParOf" srcId="{650391AF-0476-40B9-B5E7-B63882BADED2}" destId="{85AA27A2-E16F-49AA-A242-7CD54AE04B75}" srcOrd="3" destOrd="0" presId="urn:microsoft.com/office/officeart/2005/8/layout/hierarchy1"/>
    <dgm:cxn modelId="{1B2DDD21-63BE-4B4D-9467-91D95D06B8DB}" type="presParOf" srcId="{85AA27A2-E16F-49AA-A242-7CD54AE04B75}" destId="{22143F3A-7D12-4124-AEA8-9CD911CA4720}" srcOrd="0" destOrd="0" presId="urn:microsoft.com/office/officeart/2005/8/layout/hierarchy1"/>
    <dgm:cxn modelId="{0D683439-565E-495E-B673-DF20EB530AB9}" type="presParOf" srcId="{22143F3A-7D12-4124-AEA8-9CD911CA4720}" destId="{34DBB613-F3F3-420C-9C9D-F8C3210B4D7F}" srcOrd="0" destOrd="0" presId="urn:microsoft.com/office/officeart/2005/8/layout/hierarchy1"/>
    <dgm:cxn modelId="{A5C86C5F-E2E5-45AA-A6F2-CC642BB216DA}" type="presParOf" srcId="{22143F3A-7D12-4124-AEA8-9CD911CA4720}" destId="{0C99A033-7C15-4F24-9C1B-35B5AF9CB428}" srcOrd="1" destOrd="0" presId="urn:microsoft.com/office/officeart/2005/8/layout/hierarchy1"/>
    <dgm:cxn modelId="{DC305B3B-C23D-4708-B3EF-F75622C5EBA0}" type="presParOf" srcId="{85AA27A2-E16F-49AA-A242-7CD54AE04B75}" destId="{F702788A-BABB-42E4-8E5A-213F3A3C5A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A42B2-C8AB-4C7A-9DED-11C12F570372}">
      <dsp:nvSpPr>
        <dsp:cNvPr id="0" name=""/>
        <dsp:cNvSpPr/>
      </dsp:nvSpPr>
      <dsp:spPr>
        <a:xfrm>
          <a:off x="336919" y="816"/>
          <a:ext cx="4281681" cy="2569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Arial" pitchFamily="34" charset="0"/>
              <a:cs typeface="Arial" pitchFamily="34" charset="0"/>
            </a:rPr>
            <a:t>Тектік ерекшеліктер – ата-анадан берілетін тұқым қуалайтын қасиеттер. Бұған дене құрылымы, жүйке жүйесінің типі, темперамент ерекшеліктері жатады. Олар адамның қабілетінің негізін қалайды.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36919" y="816"/>
        <a:ext cx="4281681" cy="2569008"/>
      </dsp:txXfrm>
    </dsp:sp>
    <dsp:sp modelId="{12340E55-1A79-4736-ADAB-8AEF26D67661}">
      <dsp:nvSpPr>
        <dsp:cNvPr id="0" name=""/>
        <dsp:cNvSpPr/>
      </dsp:nvSpPr>
      <dsp:spPr>
        <a:xfrm>
          <a:off x="5046768" y="816"/>
          <a:ext cx="4281681" cy="2569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Arial" pitchFamily="34" charset="0"/>
              <a:cs typeface="Arial" pitchFamily="34" charset="0"/>
            </a:rPr>
            <a:t>Жекелік ерекшеліктер – адамды басқалардан айыратын тұрақты сипаттар. </a:t>
          </a:r>
          <a:r>
            <a:rPr lang="ru-RU" sz="2000" kern="1200">
              <a:latin typeface="Arial" pitchFamily="34" charset="0"/>
              <a:cs typeface="Arial" pitchFamily="34" charset="0"/>
            </a:rPr>
            <a:t>Оған мінез, қызығушылық, құндылық бағдарлары, өмірлік ұстаным жатады.</a:t>
          </a:r>
        </a:p>
      </dsp:txBody>
      <dsp:txXfrm>
        <a:off x="5046768" y="816"/>
        <a:ext cx="4281681" cy="2569008"/>
      </dsp:txXfrm>
    </dsp:sp>
    <dsp:sp modelId="{2CCB61DC-5CD7-4705-A09D-16F858A36111}">
      <dsp:nvSpPr>
        <dsp:cNvPr id="0" name=""/>
        <dsp:cNvSpPr/>
      </dsp:nvSpPr>
      <dsp:spPr>
        <a:xfrm>
          <a:off x="9756617" y="816"/>
          <a:ext cx="4281681" cy="2569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Arial" pitchFamily="34" charset="0"/>
              <a:cs typeface="Arial" pitchFamily="34" charset="0"/>
            </a:rPr>
            <a:t>Даралық ерекшеліктер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–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адамның қайталанбас, ерекше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сипаты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Даралық тұлғаның өзіндік стилінде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шығармашылық қабілетінде, әдет-қылықтарында көрінеді.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9756617" y="816"/>
        <a:ext cx="4281681" cy="2569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A42B2-C8AB-4C7A-9DED-11C12F570372}">
      <dsp:nvSpPr>
        <dsp:cNvPr id="0" name=""/>
        <dsp:cNvSpPr/>
      </dsp:nvSpPr>
      <dsp:spPr>
        <a:xfrm>
          <a:off x="336919" y="816"/>
          <a:ext cx="4281681" cy="256900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Arial" pitchFamily="34" charset="0"/>
              <a:cs typeface="Arial" pitchFamily="34" charset="0"/>
            </a:rPr>
            <a:t>Морфологиялық айырмашылықтар: дене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бітімі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бұлшықет жүйесінің дамуы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дауыстың ырғағы.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36919" y="816"/>
        <a:ext cx="4281681" cy="2569008"/>
      </dsp:txXfrm>
    </dsp:sp>
    <dsp:sp modelId="{4DB61382-1BF5-4DE3-BF96-8952081BCDD7}">
      <dsp:nvSpPr>
        <dsp:cNvPr id="0" name=""/>
        <dsp:cNvSpPr/>
      </dsp:nvSpPr>
      <dsp:spPr>
        <a:xfrm>
          <a:off x="5046768" y="1632"/>
          <a:ext cx="4281681" cy="256900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Arial" pitchFamily="34" charset="0"/>
              <a:cs typeface="Arial" pitchFamily="34" charset="0"/>
            </a:rPr>
            <a:t>Физиологиялық айырмашылықтар: гормондық жүйе, зат алмасу, төзімділік деңгейі.</a:t>
          </a:r>
        </a:p>
      </dsp:txBody>
      <dsp:txXfrm>
        <a:off x="5046768" y="1632"/>
        <a:ext cx="4281681" cy="2569008"/>
      </dsp:txXfrm>
    </dsp:sp>
    <dsp:sp modelId="{E4479E7C-CB47-431F-9061-2C913E51767A}">
      <dsp:nvSpPr>
        <dsp:cNvPr id="0" name=""/>
        <dsp:cNvSpPr/>
      </dsp:nvSpPr>
      <dsp:spPr>
        <a:xfrm>
          <a:off x="9756617" y="816"/>
          <a:ext cx="4281681" cy="256900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Arial" pitchFamily="34" charset="0"/>
              <a:cs typeface="Arial" pitchFamily="34" charset="0"/>
            </a:rPr>
            <a:t>Психологиялық айырмашылықтар</a:t>
          </a:r>
          <a:r>
            <a:rPr lang="ru-RU" sz="2400" b="1" kern="1200" dirty="0" err="1">
              <a:latin typeface="Arial" pitchFamily="34" charset="0"/>
              <a:cs typeface="Arial" pitchFamily="34" charset="0"/>
            </a:rPr>
            <a:t>: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 эмоциялық сезімталдық, ойлау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ерекшелігі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мінез-құлық үлгілері.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9756617" y="816"/>
        <a:ext cx="4281681" cy="2569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C4ACF-B980-4C92-8457-44D0DA75A326}">
      <dsp:nvSpPr>
        <dsp:cNvPr id="0" name=""/>
        <dsp:cNvSpPr/>
      </dsp:nvSpPr>
      <dsp:spPr>
        <a:xfrm>
          <a:off x="6842050" y="2825862"/>
          <a:ext cx="3431488" cy="534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37"/>
              </a:lnTo>
              <a:lnTo>
                <a:pt x="3431488" y="267037"/>
              </a:lnTo>
              <a:lnTo>
                <a:pt x="3431488" y="534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7B674-221A-4BA5-9F5A-05586027894C}">
      <dsp:nvSpPr>
        <dsp:cNvPr id="0" name=""/>
        <dsp:cNvSpPr/>
      </dsp:nvSpPr>
      <dsp:spPr>
        <a:xfrm>
          <a:off x="3172898" y="2825862"/>
          <a:ext cx="3669152" cy="534075"/>
        </a:xfrm>
        <a:custGeom>
          <a:avLst/>
          <a:gdLst/>
          <a:ahLst/>
          <a:cxnLst/>
          <a:rect l="0" t="0" r="0" b="0"/>
          <a:pathLst>
            <a:path>
              <a:moveTo>
                <a:pt x="3669152" y="0"/>
              </a:moveTo>
              <a:lnTo>
                <a:pt x="3669152" y="267037"/>
              </a:lnTo>
              <a:lnTo>
                <a:pt x="0" y="267037"/>
              </a:lnTo>
              <a:lnTo>
                <a:pt x="0" y="534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0E51B-FAFE-4199-B1A6-5A6D98EDF4B3}">
      <dsp:nvSpPr>
        <dsp:cNvPr id="0" name=""/>
        <dsp:cNvSpPr/>
      </dsp:nvSpPr>
      <dsp:spPr>
        <a:xfrm>
          <a:off x="1004385" y="27864"/>
          <a:ext cx="11675330" cy="279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Arial" pitchFamily="34" charset="0"/>
              <a:cs typeface="Arial" pitchFamily="34" charset="0"/>
            </a:rPr>
            <a:t>Жыныстық және жастық ерекшеліктерді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kk-KZ" sz="2400" kern="1200" dirty="0">
              <a:latin typeface="Arial" pitchFamily="34" charset="0"/>
              <a:cs typeface="Arial" pitchFamily="34" charset="0"/>
            </a:rPr>
            <a:t>2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қырынан қарастыруға болады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:</a:t>
          </a:r>
        </a:p>
      </dsp:txBody>
      <dsp:txXfrm>
        <a:off x="1004385" y="27864"/>
        <a:ext cx="11675330" cy="2797998"/>
      </dsp:txXfrm>
    </dsp:sp>
    <dsp:sp modelId="{9E022454-0AD5-4DB9-BDDB-2CBDF6EB3F51}">
      <dsp:nvSpPr>
        <dsp:cNvPr id="0" name=""/>
        <dsp:cNvSpPr/>
      </dsp:nvSpPr>
      <dsp:spPr>
        <a:xfrm>
          <a:off x="8448" y="3359938"/>
          <a:ext cx="6328900" cy="279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Arial" pitchFamily="34" charset="0"/>
              <a:cs typeface="Arial" pitchFamily="34" charset="0"/>
            </a:rPr>
            <a:t>Сандық сипаттама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: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күш, төзімділік, 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реакция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жылдамдығы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зейіннің көлемі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сөйлеу жылдамдығы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Мысалы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ер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адамдарда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күш 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пен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жылдам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ойлау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қабілеті жоғарырақ болса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әйелдерде сөйлеу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эмоциялық қарым-қатынас және нәзік қимыл-әрекет қабілеттері дамыған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8448" y="3359938"/>
        <a:ext cx="6328900" cy="2797998"/>
      </dsp:txXfrm>
    </dsp:sp>
    <dsp:sp modelId="{E220D5A6-24BF-4FD8-A79F-A0495CC1BE3B}">
      <dsp:nvSpPr>
        <dsp:cNvPr id="0" name=""/>
        <dsp:cNvSpPr/>
      </dsp:nvSpPr>
      <dsp:spPr>
        <a:xfrm>
          <a:off x="6871425" y="3359938"/>
          <a:ext cx="6804228" cy="279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Arial" pitchFamily="34" charset="0"/>
              <a:cs typeface="Arial" pitchFamily="34" charset="0"/>
            </a:rPr>
            <a:t>Сапалық сипаттама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: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мінез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эмоциялық тұрақтылық, шығармашылық ойлау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қарым-қатынас стилі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Әйелдер көбіне эмпатияға бейім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ерлер</a:t>
          </a:r>
          <a:r>
            <a:rPr lang="ru-RU" sz="24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400" kern="1200" dirty="0" err="1">
              <a:latin typeface="Arial" pitchFamily="34" charset="0"/>
              <a:cs typeface="Arial" pitchFamily="34" charset="0"/>
            </a:rPr>
            <a:t>логикалық-аналитикалық ойлауға жақын.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6871425" y="3359938"/>
        <a:ext cx="6804228" cy="27979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71CBE-0675-46D0-B1B8-78DAEA1E7FD7}">
      <dsp:nvSpPr>
        <dsp:cNvPr id="0" name=""/>
        <dsp:cNvSpPr/>
      </dsp:nvSpPr>
      <dsp:spPr>
        <a:xfrm>
          <a:off x="1233381" y="2160"/>
          <a:ext cx="11217339" cy="1037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itchFamily="34" charset="0"/>
              <a:cs typeface="Arial" pitchFamily="34" charset="0"/>
            </a:rPr>
            <a:t>Жас ерекшеліктері тұлғаның даму динамикасын көрсетеді:</a:t>
          </a:r>
        </a:p>
      </dsp:txBody>
      <dsp:txXfrm>
        <a:off x="1233381" y="2160"/>
        <a:ext cx="11217339" cy="1037332"/>
      </dsp:txXfrm>
    </dsp:sp>
    <dsp:sp modelId="{A786B7D2-E541-4709-B501-C9AA889A2C7B}">
      <dsp:nvSpPr>
        <dsp:cNvPr id="0" name=""/>
        <dsp:cNvSpPr/>
      </dsp:nvSpPr>
      <dsp:spPr>
        <a:xfrm>
          <a:off x="2355115" y="1039493"/>
          <a:ext cx="1121733" cy="77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999"/>
              </a:lnTo>
              <a:lnTo>
                <a:pt x="1121733" y="777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61EC4-1617-4B1C-A7FB-B54CB4BC4087}">
      <dsp:nvSpPr>
        <dsp:cNvPr id="0" name=""/>
        <dsp:cNvSpPr/>
      </dsp:nvSpPr>
      <dsp:spPr>
        <a:xfrm>
          <a:off x="3476849" y="1298826"/>
          <a:ext cx="8973871" cy="103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itchFamily="34" charset="0"/>
              <a:cs typeface="Arial" pitchFamily="34" charset="0"/>
            </a:rPr>
            <a:t>Балалық шақта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–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эмоциялық қабылдау, еліктеу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басым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476849" y="1298826"/>
        <a:ext cx="8973871" cy="1037332"/>
      </dsp:txXfrm>
    </dsp:sp>
    <dsp:sp modelId="{8DF8DD23-E498-4DF8-AD13-9EC51B460205}">
      <dsp:nvSpPr>
        <dsp:cNvPr id="0" name=""/>
        <dsp:cNvSpPr/>
      </dsp:nvSpPr>
      <dsp:spPr>
        <a:xfrm>
          <a:off x="2355115" y="1039493"/>
          <a:ext cx="1121733" cy="207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664"/>
              </a:lnTo>
              <a:lnTo>
                <a:pt x="1121733" y="2074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F3130-7B8C-4A99-B4C3-6B541427D290}">
      <dsp:nvSpPr>
        <dsp:cNvPr id="0" name=""/>
        <dsp:cNvSpPr/>
      </dsp:nvSpPr>
      <dsp:spPr>
        <a:xfrm>
          <a:off x="3476849" y="2595491"/>
          <a:ext cx="8973871" cy="103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itchFamily="34" charset="0"/>
              <a:cs typeface="Arial" pitchFamily="34" charset="0"/>
            </a:rPr>
            <a:t>Жасөспірім шақта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–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өзін-өзі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тану,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жыныстық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идентификация,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мінездің қалыптасуы жүреді.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476849" y="2595491"/>
        <a:ext cx="8973871" cy="1037332"/>
      </dsp:txXfrm>
    </dsp:sp>
    <dsp:sp modelId="{645CD713-EFAF-4346-92E9-DB7A45EB4FA7}">
      <dsp:nvSpPr>
        <dsp:cNvPr id="0" name=""/>
        <dsp:cNvSpPr/>
      </dsp:nvSpPr>
      <dsp:spPr>
        <a:xfrm>
          <a:off x="2355115" y="1039493"/>
          <a:ext cx="1121733" cy="337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1330"/>
              </a:lnTo>
              <a:lnTo>
                <a:pt x="1121733" y="33713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EED5-4EE4-4AC2-A52A-4E9540A38FFB}">
      <dsp:nvSpPr>
        <dsp:cNvPr id="0" name=""/>
        <dsp:cNvSpPr/>
      </dsp:nvSpPr>
      <dsp:spPr>
        <a:xfrm>
          <a:off x="3476849" y="3892157"/>
          <a:ext cx="8973871" cy="103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itchFamily="34" charset="0"/>
              <a:cs typeface="Arial" pitchFamily="34" charset="0"/>
            </a:rPr>
            <a:t>Ересектік кезеңде – кәсіби рөлдер, отбасылық міндеттер маңызды.</a:t>
          </a:r>
        </a:p>
      </dsp:txBody>
      <dsp:txXfrm>
        <a:off x="3476849" y="3892157"/>
        <a:ext cx="8973871" cy="1037332"/>
      </dsp:txXfrm>
    </dsp:sp>
    <dsp:sp modelId="{B8CA6579-1710-46FE-9D5F-D127B364C399}">
      <dsp:nvSpPr>
        <dsp:cNvPr id="0" name=""/>
        <dsp:cNvSpPr/>
      </dsp:nvSpPr>
      <dsp:spPr>
        <a:xfrm>
          <a:off x="2355115" y="1039493"/>
          <a:ext cx="1121733" cy="466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7995"/>
              </a:lnTo>
              <a:lnTo>
                <a:pt x="1121733" y="46679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BA52E-EE76-45F5-9213-B2D48E7A3724}">
      <dsp:nvSpPr>
        <dsp:cNvPr id="0" name=""/>
        <dsp:cNvSpPr/>
      </dsp:nvSpPr>
      <dsp:spPr>
        <a:xfrm>
          <a:off x="3476849" y="5188822"/>
          <a:ext cx="8973871" cy="1037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itchFamily="34" charset="0"/>
              <a:cs typeface="Arial" pitchFamily="34" charset="0"/>
            </a:rPr>
            <a:t>Қарттықта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–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жинақталған тәжірибе, даналық, өмірге философиялық көзқарас алға шығады.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476849" y="5188822"/>
        <a:ext cx="8973871" cy="1037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5EF99-A575-458E-B1FD-CEA5EF7B7F3B}">
      <dsp:nvSpPr>
        <dsp:cNvPr id="0" name=""/>
        <dsp:cNvSpPr/>
      </dsp:nvSpPr>
      <dsp:spPr>
        <a:xfrm>
          <a:off x="0" y="0"/>
          <a:ext cx="14056241" cy="195072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latin typeface="Arial" pitchFamily="34" charset="0"/>
              <a:cs typeface="Arial" pitchFamily="34" charset="0"/>
            </a:rPr>
            <a:t>Жыныс, жас және нәсіл – адам организмінің негізгі биологиялық сипаттамалары. Олар психологиялық дамумен тығыз байланысты.</a:t>
          </a:r>
        </a:p>
      </dsp:txBody>
      <dsp:txXfrm>
        <a:off x="0" y="0"/>
        <a:ext cx="14056241" cy="1950720"/>
      </dsp:txXfrm>
    </dsp:sp>
    <dsp:sp modelId="{6875696A-C1CA-4FDD-8BCF-6DDB097868DA}">
      <dsp:nvSpPr>
        <dsp:cNvPr id="0" name=""/>
        <dsp:cNvSpPr/>
      </dsp:nvSpPr>
      <dsp:spPr>
        <a:xfrm>
          <a:off x="6863" y="1950720"/>
          <a:ext cx="4680838" cy="4096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Arial" pitchFamily="34" charset="0"/>
              <a:cs typeface="Arial" pitchFamily="34" charset="0"/>
            </a:rPr>
            <a:t>Жыныс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факторы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адамның әлеуметтік рөлін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қарым-қатынас стилін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анықтайды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Мысалы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көптеген қоғамдарда 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ер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адамдардан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лидерлік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әйелдерден қамқорлық күтіледі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863" y="1950720"/>
        <a:ext cx="4680838" cy="4096512"/>
      </dsp:txXfrm>
    </dsp:sp>
    <dsp:sp modelId="{2A5809AC-617F-4ECA-9D2A-CD5C4BD7D594}">
      <dsp:nvSpPr>
        <dsp:cNvPr id="0" name=""/>
        <dsp:cNvSpPr/>
      </dsp:nvSpPr>
      <dsp:spPr>
        <a:xfrm>
          <a:off x="4687701" y="1950720"/>
          <a:ext cx="4680838" cy="4096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>
              <a:latin typeface="Arial" pitchFamily="34" charset="0"/>
              <a:cs typeface="Arial" pitchFamily="34" charset="0"/>
            </a:rPr>
            <a:t>Жас ерекшелігі даму сатыларымен айқындалады. Әр кезеңде адамның қабілеті мен қажеттілігі өзгереді.</a:t>
          </a:r>
        </a:p>
      </dsp:txBody>
      <dsp:txXfrm>
        <a:off x="4687701" y="1950720"/>
        <a:ext cx="4680838" cy="4096512"/>
      </dsp:txXfrm>
    </dsp:sp>
    <dsp:sp modelId="{528E41EF-F324-485A-809C-36EE31556ACF}">
      <dsp:nvSpPr>
        <dsp:cNvPr id="0" name=""/>
        <dsp:cNvSpPr/>
      </dsp:nvSpPr>
      <dsp:spPr>
        <a:xfrm>
          <a:off x="9368539" y="1950720"/>
          <a:ext cx="4680838" cy="4096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latin typeface="Arial" pitchFamily="34" charset="0"/>
              <a:cs typeface="Arial" pitchFamily="34" charset="0"/>
            </a:rPr>
            <a:t>Нәсілдік ерекшеліктер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–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климаттық жағдайға, мәдени дәстүрлерге байланысты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биологиялық бейімделу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2800" kern="1200" dirty="0" err="1">
              <a:latin typeface="Arial" pitchFamily="34" charset="0"/>
              <a:cs typeface="Arial" pitchFamily="34" charset="0"/>
            </a:rPr>
            <a:t>Нәсілдің психологиялық айырмашылықтары биологиялықтан гөрі мәдениетке байланысты</a:t>
          </a:r>
          <a:r>
            <a:rPr lang="ru-RU" sz="2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9368539" y="1950720"/>
        <a:ext cx="4680838" cy="4096512"/>
      </dsp:txXfrm>
    </dsp:sp>
    <dsp:sp modelId="{0D9A495A-27AC-47E7-B844-8BEE978CB00C}">
      <dsp:nvSpPr>
        <dsp:cNvPr id="0" name=""/>
        <dsp:cNvSpPr/>
      </dsp:nvSpPr>
      <dsp:spPr>
        <a:xfrm>
          <a:off x="0" y="6047232"/>
          <a:ext cx="14056241" cy="45516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9868-5036-48B3-A82E-4E4FF0EEFEB5}">
      <dsp:nvSpPr>
        <dsp:cNvPr id="0" name=""/>
        <dsp:cNvSpPr/>
      </dsp:nvSpPr>
      <dsp:spPr>
        <a:xfrm>
          <a:off x="7531335" y="3942920"/>
          <a:ext cx="1457925" cy="242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34"/>
              </a:lnTo>
              <a:lnTo>
                <a:pt x="1457925" y="165034"/>
              </a:lnTo>
              <a:lnTo>
                <a:pt x="1457925" y="2421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29FC7-0505-4FB5-9872-4A48B71166CB}">
      <dsp:nvSpPr>
        <dsp:cNvPr id="0" name=""/>
        <dsp:cNvSpPr/>
      </dsp:nvSpPr>
      <dsp:spPr>
        <a:xfrm>
          <a:off x="6073409" y="3942920"/>
          <a:ext cx="1457925" cy="242174"/>
        </a:xfrm>
        <a:custGeom>
          <a:avLst/>
          <a:gdLst/>
          <a:ahLst/>
          <a:cxnLst/>
          <a:rect l="0" t="0" r="0" b="0"/>
          <a:pathLst>
            <a:path>
              <a:moveTo>
                <a:pt x="1457925" y="0"/>
              </a:moveTo>
              <a:lnTo>
                <a:pt x="1457925" y="165034"/>
              </a:lnTo>
              <a:lnTo>
                <a:pt x="0" y="165034"/>
              </a:lnTo>
              <a:lnTo>
                <a:pt x="0" y="2421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01756-32A4-4CB3-A46C-8BA24F177B48}">
      <dsp:nvSpPr>
        <dsp:cNvPr id="0" name=""/>
        <dsp:cNvSpPr/>
      </dsp:nvSpPr>
      <dsp:spPr>
        <a:xfrm>
          <a:off x="4615484" y="1852391"/>
          <a:ext cx="2915851" cy="242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34"/>
              </a:lnTo>
              <a:lnTo>
                <a:pt x="2915851" y="165034"/>
              </a:lnTo>
              <a:lnTo>
                <a:pt x="2915851" y="242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2284F-0547-4366-8059-C2C1D72D7D93}">
      <dsp:nvSpPr>
        <dsp:cNvPr id="0" name=""/>
        <dsp:cNvSpPr/>
      </dsp:nvSpPr>
      <dsp:spPr>
        <a:xfrm>
          <a:off x="4569764" y="1852391"/>
          <a:ext cx="91440" cy="242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4B89A-8CC4-478B-9905-465F5C6E9DC0}">
      <dsp:nvSpPr>
        <dsp:cNvPr id="0" name=""/>
        <dsp:cNvSpPr/>
      </dsp:nvSpPr>
      <dsp:spPr>
        <a:xfrm>
          <a:off x="1699633" y="1852391"/>
          <a:ext cx="2915851" cy="242174"/>
        </a:xfrm>
        <a:custGeom>
          <a:avLst/>
          <a:gdLst/>
          <a:ahLst/>
          <a:cxnLst/>
          <a:rect l="0" t="0" r="0" b="0"/>
          <a:pathLst>
            <a:path>
              <a:moveTo>
                <a:pt x="2915851" y="0"/>
              </a:moveTo>
              <a:lnTo>
                <a:pt x="2915851" y="165034"/>
              </a:lnTo>
              <a:lnTo>
                <a:pt x="0" y="165034"/>
              </a:lnTo>
              <a:lnTo>
                <a:pt x="0" y="2421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A1725-DB7D-4BC1-8A05-421F98AD54E6}">
      <dsp:nvSpPr>
        <dsp:cNvPr id="0" name=""/>
        <dsp:cNvSpPr/>
      </dsp:nvSpPr>
      <dsp:spPr>
        <a:xfrm>
          <a:off x="559972" y="4036"/>
          <a:ext cx="8111022" cy="184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93424-F40C-4988-B7F8-52B765A68FC3}">
      <dsp:nvSpPr>
        <dsp:cNvPr id="0" name=""/>
        <dsp:cNvSpPr/>
      </dsp:nvSpPr>
      <dsp:spPr>
        <a:xfrm>
          <a:off x="652494" y="91931"/>
          <a:ext cx="8111022" cy="1848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itchFamily="34" charset="0"/>
              <a:cs typeface="Arial" pitchFamily="34" charset="0"/>
            </a:rPr>
            <a:t>Ғылымда жыныс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мәселесі ежелден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қарастырылған.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Ерлер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мен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әйелдердің психикалық айырмашылықтарын зерттеу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–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дифференциалды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психологияның басты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бағытының бірі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52494" y="91931"/>
        <a:ext cx="8111022" cy="1848354"/>
      </dsp:txXfrm>
    </dsp:sp>
    <dsp:sp modelId="{51351ADA-1604-4E6D-AC06-D54D2E0BE87D}">
      <dsp:nvSpPr>
        <dsp:cNvPr id="0" name=""/>
        <dsp:cNvSpPr/>
      </dsp:nvSpPr>
      <dsp:spPr>
        <a:xfrm>
          <a:off x="334228" y="2094565"/>
          <a:ext cx="2730808" cy="184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F4398-2EC2-401F-889F-26039B3B9CF3}">
      <dsp:nvSpPr>
        <dsp:cNvPr id="0" name=""/>
        <dsp:cNvSpPr/>
      </dsp:nvSpPr>
      <dsp:spPr>
        <a:xfrm>
          <a:off x="426749" y="2182460"/>
          <a:ext cx="2730808" cy="1848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itchFamily="34" charset="0"/>
              <a:cs typeface="Arial" pitchFamily="34" charset="0"/>
            </a:rPr>
            <a:t>Тарихи тұрғыдан ерлердің рөлі ақыл-ой, күш, басқарушылықпен, әйелдердің рөлі эмоция, ана болу, қамқорлықпен байланыстырылды.</a:t>
          </a:r>
        </a:p>
      </dsp:txBody>
      <dsp:txXfrm>
        <a:off x="426749" y="2182460"/>
        <a:ext cx="2730808" cy="1848354"/>
      </dsp:txXfrm>
    </dsp:sp>
    <dsp:sp modelId="{347FB8D6-F28B-4E7B-8C9C-7D63F24ED0B4}">
      <dsp:nvSpPr>
        <dsp:cNvPr id="0" name=""/>
        <dsp:cNvSpPr/>
      </dsp:nvSpPr>
      <dsp:spPr>
        <a:xfrm>
          <a:off x="3250079" y="2094565"/>
          <a:ext cx="2730808" cy="184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FB690-2588-44B4-BCEE-F972AACF27FC}">
      <dsp:nvSpPr>
        <dsp:cNvPr id="0" name=""/>
        <dsp:cNvSpPr/>
      </dsp:nvSpPr>
      <dsp:spPr>
        <a:xfrm>
          <a:off x="3342600" y="2182460"/>
          <a:ext cx="2730808" cy="1848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itchFamily="34" charset="0"/>
              <a:cs typeface="Arial" pitchFamily="34" charset="0"/>
            </a:rPr>
            <a:t>Қазіргі зерттеулерде жыныс айырмашылығы тек биологиялық емес, сонымен бірге әлеуметтік факторларға тәуелді екені дәлелденген.</a:t>
          </a:r>
        </a:p>
      </dsp:txBody>
      <dsp:txXfrm>
        <a:off x="3342600" y="2182460"/>
        <a:ext cx="2730808" cy="1848354"/>
      </dsp:txXfrm>
    </dsp:sp>
    <dsp:sp modelId="{61F2D8CC-5F21-4850-BC23-741D1E26DA3C}">
      <dsp:nvSpPr>
        <dsp:cNvPr id="0" name=""/>
        <dsp:cNvSpPr/>
      </dsp:nvSpPr>
      <dsp:spPr>
        <a:xfrm>
          <a:off x="6165930" y="2094565"/>
          <a:ext cx="2730808" cy="184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7BDB8-F71B-4AB2-9638-645095D14CB5}">
      <dsp:nvSpPr>
        <dsp:cNvPr id="0" name=""/>
        <dsp:cNvSpPr/>
      </dsp:nvSpPr>
      <dsp:spPr>
        <a:xfrm>
          <a:off x="6258452" y="2182460"/>
          <a:ext cx="2730808" cy="1848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itchFamily="34" charset="0"/>
              <a:cs typeface="Arial" pitchFamily="34" charset="0"/>
            </a:rPr>
            <a:t>Дифференциалды сипат:</a:t>
          </a:r>
        </a:p>
      </dsp:txBody>
      <dsp:txXfrm>
        <a:off x="6258452" y="2182460"/>
        <a:ext cx="2730808" cy="1848354"/>
      </dsp:txXfrm>
    </dsp:sp>
    <dsp:sp modelId="{50774558-532A-46E1-9DD5-2EF84075248E}">
      <dsp:nvSpPr>
        <dsp:cNvPr id="0" name=""/>
        <dsp:cNvSpPr/>
      </dsp:nvSpPr>
      <dsp:spPr>
        <a:xfrm>
          <a:off x="4708005" y="4185094"/>
          <a:ext cx="2730808" cy="184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0E117-40CD-478F-B583-FF55CDE99E22}">
      <dsp:nvSpPr>
        <dsp:cNvPr id="0" name=""/>
        <dsp:cNvSpPr/>
      </dsp:nvSpPr>
      <dsp:spPr>
        <a:xfrm>
          <a:off x="4800526" y="4272989"/>
          <a:ext cx="2730808" cy="1848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Arial" pitchFamily="34" charset="0"/>
              <a:cs typeface="Arial" pitchFamily="34" charset="0"/>
            </a:rPr>
            <a:t>Ерлер: тәуекелге бейім, логикалық талдауға жақын, бәсекелестікке ұмтылғыш.</a:t>
          </a:r>
        </a:p>
      </dsp:txBody>
      <dsp:txXfrm>
        <a:off x="4800526" y="4272989"/>
        <a:ext cx="2730808" cy="1848354"/>
      </dsp:txXfrm>
    </dsp:sp>
    <dsp:sp modelId="{34DBB613-F3F3-420C-9C9D-F8C3210B4D7F}">
      <dsp:nvSpPr>
        <dsp:cNvPr id="0" name=""/>
        <dsp:cNvSpPr/>
      </dsp:nvSpPr>
      <dsp:spPr>
        <a:xfrm>
          <a:off x="7623856" y="4185094"/>
          <a:ext cx="2730808" cy="1848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9A033-7C15-4F24-9C1B-35B5AF9CB428}">
      <dsp:nvSpPr>
        <dsp:cNvPr id="0" name=""/>
        <dsp:cNvSpPr/>
      </dsp:nvSpPr>
      <dsp:spPr>
        <a:xfrm>
          <a:off x="7716377" y="4272989"/>
          <a:ext cx="2730808" cy="1848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itchFamily="34" charset="0"/>
              <a:cs typeface="Arial" pitchFamily="34" charset="0"/>
            </a:rPr>
            <a:t>Әйелдер: эмоционалды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сезімтал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қарым-қатынасқа бейім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эмпатиясы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жоғары.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7716377" y="4272989"/>
        <a:ext cx="2730808" cy="184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BDA82E41-E5AD-4DBE-8D3D-9205C6D54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62000" y="1096963"/>
            <a:ext cx="9753600" cy="54879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1DBF42FD-2178-46F4-867C-B768F94F2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960" y="6948623"/>
            <a:ext cx="6583680" cy="65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377" tIns="62188" rIns="124377" bIns="621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3E57BD28-4BB6-45B7-9B41-F228AB84D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661536" y="13897246"/>
            <a:ext cx="3566160" cy="7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77" tIns="62188" rIns="124377" bIns="6218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561" indent="-3886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709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592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8475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20359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2242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4126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6009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437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8D0B8F-73B5-4E4A-99F3-9004156A2761}" type="slidenum">
              <a:rPr lang="ru-RU" altLang="ru-RU" sz="1600" smtClean="0">
                <a:solidFill>
                  <a:prstClr val="black"/>
                </a:solidFill>
              </a:rPr>
              <a:pPr algn="r" defTabSz="124376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BDA82E41-E5AD-4DBE-8D3D-9205C6D54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" y="1097397"/>
            <a:ext cx="7955280" cy="5486984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1DBF42FD-2178-46F4-867C-B768F94F2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960" y="6948623"/>
            <a:ext cx="6583680" cy="65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377" tIns="62188" rIns="124377" bIns="621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3E57BD28-4BB6-45B7-9B41-F228AB84D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661536" y="13897246"/>
            <a:ext cx="3566160" cy="7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77" tIns="62188" rIns="124377" bIns="6218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561" indent="-3886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709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592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8475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20359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2242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4126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6009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437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8D0B8F-73B5-4E4A-99F3-9004156A2761}" type="slidenum">
              <a:rPr lang="ru-RU" altLang="ru-RU" sz="1600" smtClean="0">
                <a:solidFill>
                  <a:prstClr val="black"/>
                </a:solidFill>
              </a:rPr>
              <a:pPr algn="r" defTabSz="124376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5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BDA82E41-E5AD-4DBE-8D3D-9205C6D54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62000" y="1096963"/>
            <a:ext cx="9753600" cy="54879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1DBF42FD-2178-46F4-867C-B768F94F2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960" y="6948623"/>
            <a:ext cx="6583680" cy="65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377" tIns="62188" rIns="124377" bIns="621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3E57BD28-4BB6-45B7-9B41-F228AB84D4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661536" y="13897246"/>
            <a:ext cx="3566160" cy="7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377" tIns="62188" rIns="124377" bIns="6218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10561" indent="-3886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709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6592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98475" indent="-31094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20359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42242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664126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286009" indent="-3109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437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8D0B8F-73B5-4E4A-99F3-9004156A2761}" type="slidenum">
              <a:rPr lang="ru-RU" altLang="ru-RU" sz="1600" smtClean="0">
                <a:solidFill>
                  <a:prstClr val="black"/>
                </a:solidFill>
              </a:rPr>
              <a:pPr algn="r" defTabSz="124376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3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95CCD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lIns="109728" tIns="54864" rIns="109728" bIns="54864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>
              <a:defRPr/>
            </a:pPr>
            <a:fld id="{21487DBB-1F1E-4F72-B829-6C9988CC79E5}" type="datetimeFigureOut">
              <a:rPr lang="ru-RU" smtClean="0"/>
              <a:pPr>
                <a:defRPr/>
              </a:pPr>
              <a:t>01.10.2025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lIns="109728" tIns="54864" rIns="109728" bIns="54864"/>
          <a:lstStyle/>
          <a:p>
            <a:pPr>
              <a:defRPr/>
            </a:pPr>
            <a:fld id="{4C3FFF8C-91DD-463A-AEA1-4FC0140120A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027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C643F-DB16-456A-BA0E-CE58C20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lIns="109728" tIns="54864" rIns="109728" bIns="54864"/>
          <a:lstStyle>
            <a:lvl1pPr>
              <a:defRPr/>
            </a:lvl1pPr>
          </a:lstStyle>
          <a:p>
            <a:pPr>
              <a:defRPr/>
            </a:pPr>
            <a:fld id="{0503DAF4-A44C-4E73-A9D8-E81EC8449F90}" type="datetimeFigureOut">
              <a:rPr lang="ru-RU"/>
              <a:pPr>
                <a:defRPr/>
              </a:pPr>
              <a:t>01.10.2025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F0BEB-BD8D-4B13-B785-B5A2E3C0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lIns="109728" tIns="54864" rIns="109728" bIns="54864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C9375-601F-4373-9427-2CC6C94F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lIns="109728" tIns="54864" rIns="109728" bIns="54864"/>
          <a:lstStyle>
            <a:lvl1pPr>
              <a:defRPr/>
            </a:lvl1pPr>
          </a:lstStyle>
          <a:p>
            <a:pPr>
              <a:defRPr/>
            </a:pPr>
            <a:fld id="{4DD51E33-2FD2-413E-9884-3519C6CF469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30647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biblioclub.ru/index.php?page=book&amp;id=7038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>
            <a:extLst>
              <a:ext uri="{FF2B5EF4-FFF2-40B4-BE49-F238E27FC236}">
                <a16:creationId xmlns:a16="http://schemas.microsoft.com/office/drawing/2014/main" id="{1059DEF4-67EB-4FA2-B83A-0D5A2CBD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35144"/>
            <a:ext cx="14630400" cy="8229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100" name="TextBox 6">
            <a:extLst>
              <a:ext uri="{FF2B5EF4-FFF2-40B4-BE49-F238E27FC236}">
                <a16:creationId xmlns:a16="http://schemas.microsoft.com/office/drawing/2014/main" id="{B40FC791-94D1-4D53-95F1-D425A21C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25" y="6949587"/>
            <a:ext cx="12397663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2900" b="1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Мандыкаева</a:t>
            </a:r>
            <a:r>
              <a:rPr lang="ru-RU" sz="2900" b="1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900" b="1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Алмагуль</a:t>
            </a:r>
            <a:r>
              <a:rPr lang="ru-RU" sz="2900" b="1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900" b="1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Рамазановна</a:t>
            </a:r>
            <a:endParaRPr lang="en-US" sz="2900" b="1" i="1" dirty="0">
              <a:solidFill>
                <a:schemeClr val="accent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kk-KZ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r>
              <a:rPr lang="ru-RU" sz="1900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Н.Гумилев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900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атындағы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900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Еуразия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900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ұлттық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900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университеті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психология </a:t>
            </a:r>
            <a:r>
              <a:rPr lang="ru-RU" sz="1900" i="1" dirty="0" err="1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ғылымдарының</a:t>
            </a:r>
            <a:r>
              <a:rPr lang="ru-RU" sz="1900" i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кандидаты, доцент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282" y="3001877"/>
            <a:ext cx="8257303" cy="189590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kk-KZ" sz="5800" b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ДИФФЕРЕНЦИАЛДЫ</a:t>
            </a:r>
          </a:p>
          <a:p>
            <a:pPr algn="ctr"/>
            <a:r>
              <a:rPr lang="kk-KZ" sz="5800" b="1" dirty="0">
                <a:solidFill>
                  <a:schemeClr val="accent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ПСИХОЛОГИЯ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20842D9-59F7-4D9C-9D8A-4FF1A1D4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243" y="4207397"/>
            <a:ext cx="2198110" cy="31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02D0DF62-5A00-4B21-9DFE-2D791133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888" y="1225616"/>
            <a:ext cx="1661465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icture background">
            <a:extLst>
              <a:ext uri="{FF2B5EF4-FFF2-40B4-BE49-F238E27FC236}">
                <a16:creationId xmlns:a16="http://schemas.microsoft.com/office/drawing/2014/main" id="{D9B928ED-289F-4F2B-8EB9-2E84B2EC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39" y="3556104"/>
            <a:ext cx="1419858" cy="21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 background">
            <a:extLst>
              <a:ext uri="{FF2B5EF4-FFF2-40B4-BE49-F238E27FC236}">
                <a16:creationId xmlns:a16="http://schemas.microsoft.com/office/drawing/2014/main" id="{F58BFC81-EDA6-44BA-9190-52570377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435" y="5096851"/>
            <a:ext cx="1419858" cy="195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9FDCC6-CE17-4B22-AA7D-5E32B9CE1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9892" y="1564436"/>
            <a:ext cx="1476996" cy="1969328"/>
          </a:xfrm>
          <a:prstGeom prst="rect">
            <a:avLst/>
          </a:prstGeom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CC9625F0-447D-4154-8DB9-F9644E4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427" y="3515386"/>
            <a:ext cx="917062" cy="12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74886D9-15E4-41B1-9073-901318295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0639" y="2748341"/>
            <a:ext cx="472212" cy="720323"/>
          </a:xfrm>
          <a:prstGeom prst="rect">
            <a:avLst/>
          </a:prstGeom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E8DD5E28-C314-4E51-AF99-A181EA8A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1"/>
          <a:stretch/>
        </p:blipFill>
        <p:spPr bwMode="auto">
          <a:xfrm>
            <a:off x="10748338" y="5810740"/>
            <a:ext cx="1419859" cy="12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cture background">
            <a:extLst>
              <a:ext uri="{FF2B5EF4-FFF2-40B4-BE49-F238E27FC236}">
                <a16:creationId xmlns:a16="http://schemas.microsoft.com/office/drawing/2014/main" id="{12A6E642-6C53-4090-A869-BE8FFE46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79" y="5807798"/>
            <a:ext cx="861966" cy="12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0B22823-1B7A-4BBE-96E4-B681194634D4}"/>
              </a:ext>
            </a:extLst>
          </p:cNvPr>
          <p:cNvSpPr/>
          <p:nvPr/>
        </p:nvSpPr>
        <p:spPr>
          <a:xfrm>
            <a:off x="1859600" y="314500"/>
            <a:ext cx="12338444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ru-RU" sz="2900" b="1" dirty="0">
                <a:solidFill>
                  <a:srgbClr val="7499B4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Л.Н.ГУМИЛЕВ АТЫНДАҒЫ ЕУРАЗИЯ ҰЛТТЫҚ УНИВЕРСИТЕТІ</a:t>
            </a:r>
            <a:endParaRPr lang="kk-KZ" sz="2900" b="1" dirty="0">
              <a:solidFill>
                <a:srgbClr val="7499B4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0485" y="2056563"/>
            <a:ext cx="131843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Бұл айырмашылықтар абсолютті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әр адамда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маскулиндік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пен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фемининдік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қасиеттер әртүрлі деңгейде араласып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көрінеді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Сондықтан жыныстық дифференциацияны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биологиялық қана емес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әлеуметтік-психологиялық құбылыс ретінде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қарастыру қажет.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Тектік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жекелік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және даралық ерекшеліктер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адамның тұтас дамуын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қамтамасыз етеді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Жыныстық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диморфизм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адамның биологиялық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физиологиялық және психологиялық айырмашылықтарын сипаттайды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Жыныс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жас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және нәсіл факторлары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өзара тығыз байланыста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дамып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тұлғаның әлеуметтік бейнесін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қалыптастырады.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Ғылымдағы жыныс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мәселесі бүгінгі күні биологиялық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та,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әлеуметтік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тұрғыдан зерттеліп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адамның көпқырлы табиғатын ашуға ықпал етіп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отыр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  <a:endParaRPr lang="kk-KZ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09823C-8377-426A-B636-DCF2261AA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630400" cy="82295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F07D2F-3FED-41E9-914E-C18DE5E5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25178"/>
            <a:ext cx="13592971" cy="50051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Тектік, жекелік және даралық жағдайлардың адам организміндегі маңызы неде?</a:t>
            </a:r>
          </a:p>
          <a:p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Жыныстық диморфизм дегеніміз не? </a:t>
            </a:r>
          </a:p>
          <a:p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Жыныстық және жастық ерекшеліктердің сандық сипаттамасына не жатады?</a:t>
            </a:r>
            <a:b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Жыныстық және жастық ерекшеліктердің сапалық сипаттамасы қалай көрінеді?</a:t>
            </a:r>
          </a:p>
          <a:p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Ғылымдағы жыныс мәселесі қалай қарастырылады? </a:t>
            </a:r>
          </a:p>
          <a:p>
            <a:r>
              <a:rPr lang="kk-KZ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Жыныстардың дифференциалды сипаты дегеніміз не? 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C225C7B0-B2F4-4C09-9448-3B21C93F2730}"/>
              </a:ext>
            </a:extLst>
          </p:cNvPr>
          <p:cNvSpPr/>
          <p:nvPr/>
        </p:nvSpPr>
        <p:spPr>
          <a:xfrm>
            <a:off x="3152180" y="433745"/>
            <a:ext cx="7386054" cy="489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850"/>
              </a:lnSpc>
            </a:pPr>
            <a:r>
              <a:rPr lang="en-US" sz="3100" b="1" dirty="0">
                <a:solidFill>
                  <a:srgbClr val="0070C0"/>
                </a:solidFill>
                <a:latin typeface="Arial" panose="020B0604020202020204" pitchFamily="34" charset="0"/>
                <a:ea typeface="Bricolage Grotesque Semi Bold" pitchFamily="34" charset="-122"/>
                <a:cs typeface="Arial" panose="020B0604020202020204" pitchFamily="34" charset="0"/>
              </a:rPr>
              <a:t>Бақылау сұрақтары</a:t>
            </a:r>
            <a:endParaRPr lang="en-US" sz="3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5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>
            <a:extLst>
              <a:ext uri="{FF2B5EF4-FFF2-40B4-BE49-F238E27FC236}">
                <a16:creationId xmlns:a16="http://schemas.microsoft.com/office/drawing/2014/main" id="{78A9BF57-8846-475C-9915-AB354322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5AC48-6B2D-48DE-BB62-810C1E636391}"/>
              </a:ext>
            </a:extLst>
          </p:cNvPr>
          <p:cNvSpPr txBox="1"/>
          <p:nvPr/>
        </p:nvSpPr>
        <p:spPr>
          <a:xfrm>
            <a:off x="463164" y="1245046"/>
            <a:ext cx="13704073" cy="7125412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r>
              <a:rPr lang="kk-KZ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Нартова-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Бочавер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С. К. Дифференциальная психология : учебное пособие / С. К. Нартова-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Бочавер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6-е изд., стер. – Москва : ФЛИНТА, 2021. – 281 с. : ил. – (Библиотека психолога). – Режим доступа: по подписке. – URL: </a:t>
            </a:r>
            <a:r>
              <a:rPr lang="ru-RU" sz="1700" u="sng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https://biblioclub.ru/index.php?page=book&amp;id=70386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(дата обращения: 17.06.2025). – 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Библиогр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с. 263-269. – ISBN 978-5-9765-2052-3. – Текст : электронный.</a:t>
            </a:r>
          </a:p>
          <a:p>
            <a:r>
              <a:rPr lang="kk-KZ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700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kk-KZ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Кондрашихина, О. А. Дифференциальная психология : О. А. Кондрашихина. — 2-е изд., 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перераб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и доп. — Севастополь : 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СевГУ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2022. — 305 с. — Текст : электронный // Лань : электронно-библиотечная система. — URL: https://e.lanbook.com/book/261881 (дата обращения: 17.06.2025). — Режим доступа: для 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авториз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пользователей.</a:t>
            </a:r>
          </a:p>
          <a:p>
            <a:r>
              <a:rPr lang="kk-KZ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ru-RU" sz="1700" kern="1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Базылевич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Т. Ф. Дифференциальная психология : учебник / Т.Ф. </a:t>
            </a:r>
            <a:r>
              <a:rPr lang="ru-RU" sz="1700" kern="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Базылевич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— Москва : ИНФРА-М, 2024. — 224 с. + Доп. материалы [Электронный ресурс]. — (Высшее образование: Бакалавриат). — DOI 10.12737/5258. - ISBN 978-5-16-009399-4. - Текст : электронный. - URL: (дата обращения: 17.06.2025). – Режим доступа: по подписке.</a:t>
            </a:r>
          </a:p>
          <a:p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itchFamily="34" charset="0"/>
            </a:endParaRPr>
          </a:p>
          <a:p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Орманова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З.Қ.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Дифференциалды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психология: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оқулық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/ З. Қ.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Орманова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. – Алматы: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TechSmith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, 2023. -216 бет. – </a:t>
            </a:r>
            <a:r>
              <a:rPr lang="ru-RU" sz="1700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ISBN978-601-352-153-4.</a:t>
            </a:r>
          </a:p>
          <a:p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</a:p>
          <a:p>
            <a:pPr marL="83820" marR="67056">
              <a:lnSpc>
                <a:spcPct val="98000"/>
              </a:lnSpc>
            </a:pPr>
            <a:r>
              <a:rPr lang="kk-KZ" sz="17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Марютина,Т.</a:t>
            </a:r>
            <a:r>
              <a:rPr lang="kk-KZ" sz="1700" i="1" spc="-6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i="1" spc="-3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 </a:t>
            </a:r>
            <a:r>
              <a:rPr lang="kk-KZ" sz="1700" spc="-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Дифферен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циальная</a:t>
            </a:r>
            <a:r>
              <a:rPr lang="kk-KZ" sz="1700" spc="-9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психология</a:t>
            </a:r>
            <a:r>
              <a:rPr lang="kk-KZ" sz="1700" spc="-9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kk-KZ" sz="1700" spc="-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психология</a:t>
            </a:r>
            <a:r>
              <a:rPr lang="kk-KZ" sz="1700" spc="-9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учебник для вузов /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 marR="349758"/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 М. Марютина. — Москва : Издательство Юрайт,</a:t>
            </a:r>
            <a:r>
              <a:rPr lang="kk-KZ" sz="1700" spc="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2025. —</a:t>
            </a:r>
            <a:r>
              <a:rPr lang="kk-KZ" sz="1700" spc="6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515</a:t>
            </a:r>
            <a:r>
              <a:rPr lang="kk-KZ" sz="1700" spc="-2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 </a:t>
            </a:r>
            <a:r>
              <a:rPr lang="kk-KZ" sz="1700" spc="-6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 marR="67056"/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(Высшее образование). — ISBN</a:t>
            </a:r>
            <a:r>
              <a:rPr lang="kk-KZ" sz="1700" spc="-9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978-5-534-17908-8.</a:t>
            </a:r>
            <a:r>
              <a:rPr lang="kk-KZ" sz="1700" spc="-9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 marR="121920"/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Текст : электронный // Образовательная</a:t>
            </a:r>
            <a:r>
              <a:rPr lang="kk-KZ" sz="1700" spc="-9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платформа Юрайт [сайт]. — (дата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обращения:</a:t>
            </a:r>
            <a:r>
              <a:rPr lang="kk-KZ" sz="1700" spc="-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18.06.2025).</a:t>
            </a:r>
            <a:endParaRPr lang="kk-KZ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 marR="104394"/>
            <a:endParaRPr lang="kk-KZ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 marR="104394"/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Мандель, Б. Р. </a:t>
            </a:r>
            <a:r>
              <a:rPr lang="kk-KZ" sz="1700" spc="-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Дифференциальная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психология. Модульный курс</a:t>
            </a:r>
            <a:r>
              <a:rPr lang="kk-KZ" sz="1700" spc="-5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kk-KZ" sz="1700" spc="-2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учебное</a:t>
            </a:r>
            <a:r>
              <a:rPr lang="kk-KZ" sz="1700" spc="-5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пособие</a:t>
            </a:r>
            <a:r>
              <a:rPr lang="kk-KZ" sz="1700" spc="-5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kk-KZ" sz="1700" spc="-66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Б.Р. Мандель. — Москва : Вузовский учебник : ИНФРА-М, 2022. —</a:t>
            </a:r>
            <a:r>
              <a:rPr lang="kk-KZ" sz="1700" spc="-6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315 с. -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>
              <a:lnSpc>
                <a:spcPts val="1650"/>
              </a:lnSpc>
            </a:pP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ISBN</a:t>
            </a:r>
            <a:r>
              <a:rPr lang="kk-KZ" sz="1700" spc="-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978-5-9558-0205-3.</a:t>
            </a:r>
            <a:r>
              <a:rPr lang="kk-KZ" sz="1700" spc="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spc="-6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3820" marR="67056"/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Текст</a:t>
            </a:r>
            <a:r>
              <a:rPr lang="kk-KZ" sz="1700" spc="-5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kk-KZ" sz="1700" spc="-54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электронный.</a:t>
            </a:r>
            <a:r>
              <a:rPr lang="kk-KZ" sz="1700" spc="-6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kk-KZ" sz="1700" spc="-66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(дата обращения: 18.06.2025). – Режим доступа: по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kk-KZ" sz="1700" spc="-12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подписке.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06C61F-5682-4B1C-9FFE-D1B61EE508C7}"/>
              </a:ext>
            </a:extLst>
          </p:cNvPr>
          <p:cNvSpPr txBox="1"/>
          <p:nvPr/>
        </p:nvSpPr>
        <p:spPr>
          <a:xfrm>
            <a:off x="4811098" y="191164"/>
            <a:ext cx="7317187" cy="780214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900" b="1" dirty="0" err="1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Әдебиеттер</a:t>
            </a:r>
            <a:r>
              <a:rPr lang="ru-RU" sz="2900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412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4836029E-A24D-4144-A4E8-ECBC5785967F}"/>
              </a:ext>
            </a:extLst>
          </p:cNvPr>
          <p:cNvSpPr txBox="1">
            <a:spLocks/>
          </p:cNvSpPr>
          <p:nvPr/>
        </p:nvSpPr>
        <p:spPr bwMode="auto">
          <a:xfrm>
            <a:off x="3080387" y="3752850"/>
            <a:ext cx="8728710" cy="10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5300" b="1" dirty="0" err="1">
                <a:solidFill>
                  <a:srgbClr val="03517A"/>
                </a:solidFill>
                <a:latin typeface="Arial" pitchFamily="34" charset="0"/>
                <a:cs typeface="Arial" pitchFamily="34" charset="0"/>
              </a:rPr>
              <a:t>Назарларыңызға</a:t>
            </a:r>
            <a:r>
              <a:rPr lang="ru-RU" altLang="ru-RU" sz="5300" b="1" dirty="0">
                <a:solidFill>
                  <a:srgbClr val="0351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5300" b="1" dirty="0" err="1">
                <a:solidFill>
                  <a:srgbClr val="03517A"/>
                </a:solidFill>
                <a:latin typeface="Arial" pitchFamily="34" charset="0"/>
                <a:cs typeface="Arial" pitchFamily="34" charset="0"/>
              </a:rPr>
              <a:t>рахмет</a:t>
            </a:r>
            <a:r>
              <a:rPr lang="ru-RU" altLang="ru-RU" sz="5300" b="1" dirty="0">
                <a:solidFill>
                  <a:srgbClr val="03517A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4" name="Рисунок 12295">
            <a:extLst>
              <a:ext uri="{FF2B5EF4-FFF2-40B4-BE49-F238E27FC236}">
                <a16:creationId xmlns:a16="http://schemas.microsoft.com/office/drawing/2014/main" id="{F5351ADE-FD22-4D54-81B4-4E18D06B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08" y="1381128"/>
            <a:ext cx="588644" cy="5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B0486A-5950-4D27-BE2C-5898448A7E19}"/>
              </a:ext>
            </a:extLst>
          </p:cNvPr>
          <p:cNvSpPr/>
          <p:nvPr/>
        </p:nvSpPr>
        <p:spPr>
          <a:xfrm>
            <a:off x="178752" y="1120402"/>
            <a:ext cx="14272898" cy="6703226"/>
          </a:xfrm>
          <a:prstGeom prst="rect">
            <a:avLst/>
          </a:prstGeom>
          <a:solidFill>
            <a:srgbClr val="EEE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28E9A-4073-4F1E-84BC-4EFA528B1463}"/>
              </a:ext>
            </a:extLst>
          </p:cNvPr>
          <p:cNvSpPr txBox="1"/>
          <p:nvPr/>
        </p:nvSpPr>
        <p:spPr>
          <a:xfrm>
            <a:off x="606056" y="2778362"/>
            <a:ext cx="13375757" cy="4388894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k-KZ" sz="2800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Тақырыбы: </a:t>
            </a:r>
            <a:endParaRPr lang="kk-KZ" sz="2800" b="1" i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Тект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к,	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жекел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даралық жағдайлардың адам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организм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ндег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маңызы.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Жыныстық 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диморфизм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мәселес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жыныстық және жастық ерекшел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ктер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(сандық	және сапалық сипаттама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Жыныс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жас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 нәс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Ғылымдағы жыныс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мәселес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Жыныстардың дифференциалды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сипаты</a:t>
            </a: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164AFD-8BC0-46A6-95E3-48F8DAE434B9}"/>
              </a:ext>
            </a:extLst>
          </p:cNvPr>
          <p:cNvSpPr txBox="1"/>
          <p:nvPr/>
        </p:nvSpPr>
        <p:spPr>
          <a:xfrm>
            <a:off x="8218803" y="1838253"/>
            <a:ext cx="2623840" cy="553998"/>
          </a:xfrm>
          <a:prstGeom prst="rect">
            <a:avLst/>
          </a:prstGeom>
          <a:noFill/>
          <a:ln w="22225" cap="rnd">
            <a:solidFill>
              <a:schemeClr val="accent1">
                <a:shade val="50000"/>
              </a:schemeClr>
            </a:solidFill>
            <a:round/>
          </a:ln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kk-KZ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</a:t>
            </a:r>
            <a:r>
              <a:rPr lang="en-US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kk-KZ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дәріс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1798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14C933-E78C-4591-9ED2-E2C5D8BE6C71}"/>
              </a:ext>
            </a:extLst>
          </p:cNvPr>
          <p:cNvSpPr txBox="1"/>
          <p:nvPr/>
        </p:nvSpPr>
        <p:spPr>
          <a:xfrm>
            <a:off x="897755" y="1456913"/>
            <a:ext cx="13174799" cy="435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marL="1097280" lvl="1" indent="-548640">
              <a:spcAft>
                <a:spcPts val="2880"/>
              </a:spcAft>
              <a:buSzPts val="1100"/>
            </a:pPr>
            <a:r>
              <a:rPr lang="kk-KZ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Тектік, жекелік және даралық жағдайлардың адам организміндегі маңызы</a:t>
            </a:r>
          </a:p>
          <a:p>
            <a:pPr marL="1097280" lvl="1" indent="-548640">
              <a:spcAft>
                <a:spcPts val="2880"/>
              </a:spcAft>
              <a:buSzPts val="1100"/>
            </a:pPr>
            <a:r>
              <a:rPr lang="kk-KZ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Жыныстық диморфизм мәселесі және жыныстық-жастық ерекшеліктердің сандық және сапалық сипаттамасы</a:t>
            </a:r>
          </a:p>
          <a:p>
            <a:pPr marL="1097280" lvl="1" indent="-548640">
              <a:spcAft>
                <a:spcPts val="2880"/>
              </a:spcAft>
              <a:buSzPts val="1100"/>
            </a:pPr>
            <a:r>
              <a:rPr lang="kk-KZ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Жыныс, жас және нәсіл ұғымдарының өзара байланысы</a:t>
            </a:r>
          </a:p>
          <a:p>
            <a:pPr marL="1097280" lvl="1" indent="-548640">
              <a:spcAft>
                <a:spcPts val="2880"/>
              </a:spcAft>
              <a:buSzPts val="1100"/>
            </a:pPr>
            <a:r>
              <a:rPr lang="kk-KZ" sz="29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Ғылымдағы жыныс мәселесі және жыныстардың дифференциалды сипаты</a:t>
            </a:r>
          </a:p>
        </p:txBody>
      </p:sp>
      <p:sp>
        <p:nvSpPr>
          <p:cNvPr id="27650" name="AutoShape 2" descr="blob:https://web.whatsapp.com/bee0a836-ec9a-4c3b-b907-1788ca8ebc43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53FB67-E392-400A-8D68-000CB1CD463A}"/>
              </a:ext>
            </a:extLst>
          </p:cNvPr>
          <p:cNvSpPr txBox="1"/>
          <p:nvPr/>
        </p:nvSpPr>
        <p:spPr>
          <a:xfrm>
            <a:off x="-779251" y="192406"/>
            <a:ext cx="15011299" cy="87177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4300" b="1" dirty="0" err="1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Жоспары</a:t>
            </a:r>
            <a:r>
              <a:rPr lang="ru-RU" sz="4300" b="1" dirty="0">
                <a:solidFill>
                  <a:schemeClr val="tx2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129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793790" y="1727479"/>
            <a:ext cx="13634591" cy="898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Адам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дамуы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күрделі биопсихоәлеуметтік құбылыс болып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саналады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Тұлғаның қалыптасуында тектік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жекелік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және даралық қасиеттер маңызды орын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алады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5247" y="138223"/>
            <a:ext cx="12078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Arial" pitchFamily="34" charset="0"/>
                <a:cs typeface="Arial" pitchFamily="34" charset="0"/>
              </a:rPr>
              <a:t>Тектік, жекелік және даралық жағдайлардың адам организміндегі маңызы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9489" y="2681843"/>
          <a:ext cx="14375218" cy="257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66861" y="5614567"/>
            <a:ext cx="13381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Бұл үш деңгейдің өзара байланысы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тұлғаның тұтас дамуын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қамтамасыз етеді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Яғни адам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жағынан биологиялық табиғат иесі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болса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екінші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жағынан әлеуметтік-мәдени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ортаның жемісі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1"/>
          <p:cNvSpPr/>
          <p:nvPr/>
        </p:nvSpPr>
        <p:spPr>
          <a:xfrm>
            <a:off x="793790" y="1727479"/>
            <a:ext cx="13634591" cy="898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3200" b="1" dirty="0" err="1">
                <a:latin typeface="Arial" pitchFamily="34" charset="0"/>
                <a:cs typeface="Arial" pitchFamily="34" charset="0"/>
              </a:rPr>
              <a:t>Жыныстық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диморфизм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ерлер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әйелдердің морфологиялық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физиологиялық және психологиялық айырмашылықтары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5247" y="138223"/>
            <a:ext cx="12078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Arial" pitchFamily="34" charset="0"/>
                <a:cs typeface="Arial" pitchFamily="34" charset="0"/>
              </a:rPr>
              <a:t>Жыныстық диморфизм мәселесі және жыныстық-жастық ерекшеліктердің сандық және сапалық сипаттамасы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59489" y="3458052"/>
          <a:ext cx="14375218" cy="257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499731" y="1190831"/>
          <a:ext cx="13684102" cy="618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542261" y="1137684"/>
          <a:ext cx="13684102" cy="622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493136" y="287080"/>
            <a:ext cx="897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latin typeface="Arial" pitchFamily="34" charset="0"/>
                <a:cs typeface="Arial" pitchFamily="34" charset="0"/>
              </a:rPr>
              <a:t>Жыныс, жас және нәсіл ұғымдарының өзара байланысы</a:t>
            </a:r>
            <a:endParaRPr kumimoji="0" lang="kk-K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29609" y="1203856"/>
          <a:ext cx="14056241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2580060" y="63790"/>
            <a:ext cx="1020008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kk-KZ" sz="2800" b="1" dirty="0">
                <a:latin typeface="Arial" pitchFamily="34" charset="0"/>
                <a:cs typeface="Arial" pitchFamily="34" charset="0"/>
              </a:rPr>
              <a:t>Ғылымдағы жыныс мәселесі және жыныстардың </a:t>
            </a:r>
          </a:p>
          <a:p>
            <a:pPr algn="ctr"/>
            <a:r>
              <a:rPr lang="kk-KZ" sz="2800" b="1" dirty="0">
                <a:latin typeface="Arial" pitchFamily="34" charset="0"/>
                <a:cs typeface="Arial" pitchFamily="34" charset="0"/>
              </a:rPr>
              <a:t>дифференциалды сипаты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998729" y="1189818"/>
          <a:ext cx="10781415" cy="612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1169</Words>
  <Application>Microsoft Macintosh PowerPoint</Application>
  <PresentationFormat>Произвольный</PresentationFormat>
  <Paragraphs>85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Арай</dc:creator>
  <cp:lastModifiedBy>Алмагуль Мандыкаева</cp:lastModifiedBy>
  <cp:revision>10</cp:revision>
  <dcterms:created xsi:type="dcterms:W3CDTF">2025-09-10T15:46:30Z</dcterms:created>
  <dcterms:modified xsi:type="dcterms:W3CDTF">2025-10-01T07:45:24Z</dcterms:modified>
</cp:coreProperties>
</file>