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9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150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358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21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24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89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18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38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31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55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75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132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111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hanarlb@mail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6337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Дисциплина: </a:t>
            </a:r>
            <a:r>
              <a:rPr lang="kk-KZ" sz="4400" b="1" dirty="0" smtClean="0"/>
              <a:t>Корпоративные информационные системы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 1: </a:t>
            </a:r>
            <a:r>
              <a:rPr lang="ru-RU" b="1" dirty="0"/>
              <a:t>Корпоративные системы управления, их свойства, решаемые задачи.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864100" y="4965700"/>
            <a:ext cx="6261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И.о</a:t>
            </a:r>
            <a:r>
              <a:rPr lang="ru-RU" dirty="0" smtClean="0"/>
              <a:t>. доцента, </a:t>
            </a:r>
            <a:r>
              <a:rPr lang="en-US" dirty="0" smtClean="0"/>
              <a:t>PhD: </a:t>
            </a:r>
            <a:r>
              <a:rPr lang="kk-KZ" dirty="0" smtClean="0"/>
              <a:t>Муханова Аягоз Асанбековна</a:t>
            </a:r>
            <a:endParaRPr lang="ru-RU" dirty="0" smtClean="0"/>
          </a:p>
          <a:p>
            <a:r>
              <a:rPr lang="ru-RU" dirty="0" smtClean="0"/>
              <a:t>8 7755305977</a:t>
            </a:r>
          </a:p>
          <a:p>
            <a:r>
              <a:rPr lang="en-US" dirty="0" smtClean="0">
                <a:hlinkClick r:id="rId2"/>
              </a:rPr>
              <a:t>ayagoz198302@mail.ru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53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такое КИС?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КИС = технологические средства + ПО +данные жизнедеятельности </a:t>
            </a:r>
            <a:r>
              <a:rPr lang="ru-RU" dirty="0" smtClean="0"/>
              <a:t>предприятия</a:t>
            </a:r>
          </a:p>
          <a:p>
            <a:pPr marL="0" indent="0">
              <a:buNone/>
            </a:pPr>
            <a:endParaRPr lang="ru-RU" dirty="0" smtClean="0">
              <a:effectLst/>
            </a:endParaRPr>
          </a:p>
          <a:p>
            <a:r>
              <a:rPr lang="ru-RU" dirty="0"/>
              <a:t>Цель КИС?</a:t>
            </a:r>
          </a:p>
          <a:p>
            <a:r>
              <a:rPr lang="ru-RU" dirty="0"/>
              <a:t>Факторы?</a:t>
            </a:r>
          </a:p>
        </p:txBody>
      </p:sp>
    </p:spTree>
    <p:extLst>
      <p:ext uri="{BB962C8B-B14F-4D97-AF65-F5344CB8AC3E}">
        <p14:creationId xmlns:p14="http://schemas.microsoft.com/office/powerpoint/2010/main" val="288465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647700"/>
            <a:ext cx="8547099" cy="5448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522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Классификация КИС</a:t>
            </a:r>
          </a:p>
          <a:p>
            <a:r>
              <a:rPr lang="ru-RU" sz="3600" dirty="0" smtClean="0"/>
              <a:t>Функциональные возможности</a:t>
            </a:r>
          </a:p>
          <a:p>
            <a:r>
              <a:rPr lang="ru-RU" sz="3600" dirty="0" smtClean="0"/>
              <a:t>Классификация ИС</a:t>
            </a:r>
          </a:p>
          <a:p>
            <a:r>
              <a:rPr lang="ru-RU" sz="3600" dirty="0" smtClean="0"/>
              <a:t>Требования к КИС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867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Стандарты КИС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ERP II</a:t>
            </a:r>
          </a:p>
          <a:p>
            <a:r>
              <a:rPr lang="en-US" sz="3200" b="1" dirty="0"/>
              <a:t>CSRP</a:t>
            </a:r>
          </a:p>
          <a:p>
            <a:r>
              <a:rPr lang="en-US" sz="3200" dirty="0" smtClean="0"/>
              <a:t>ERP</a:t>
            </a:r>
            <a:endParaRPr lang="en-US" sz="3200" dirty="0"/>
          </a:p>
          <a:p>
            <a:r>
              <a:rPr lang="en-US" sz="3200" b="1" dirty="0" smtClean="0"/>
              <a:t>MRP II</a:t>
            </a:r>
            <a:endParaRPr lang="ru-RU" sz="3200" b="1" dirty="0" smtClean="0"/>
          </a:p>
          <a:p>
            <a:r>
              <a:rPr lang="en-US" sz="3200" b="1" dirty="0" smtClean="0"/>
              <a:t>MRP</a:t>
            </a:r>
            <a:endParaRPr lang="en-US" sz="32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04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571500"/>
            <a:ext cx="9601199" cy="5727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143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723900"/>
            <a:ext cx="8902700" cy="49402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1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Вопросы?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50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2717</TotalTime>
  <Words>69</Words>
  <Application>Microsoft Office PowerPoint</Application>
  <PresentationFormat>Произвольный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Дисциплина: Корпоративные информационные системы</vt:lpstr>
      <vt:lpstr>Презентация PowerPoint</vt:lpstr>
      <vt:lpstr>Презентация PowerPoint</vt:lpstr>
      <vt:lpstr>Презентация PowerPoint</vt:lpstr>
      <vt:lpstr>Стандарты КИС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Предмет: Корпоративные информационные системы ERP SAP</dc:title>
  <dc:creator>Пользователь Windows</dc:creator>
  <cp:lastModifiedBy>77755</cp:lastModifiedBy>
  <cp:revision>8</cp:revision>
  <dcterms:created xsi:type="dcterms:W3CDTF">2020-09-02T08:14:45Z</dcterms:created>
  <dcterms:modified xsi:type="dcterms:W3CDTF">2022-11-01T15:16:44Z</dcterms:modified>
</cp:coreProperties>
</file>