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90" y="60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7876" y="3457453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dirty="0"/>
              <a:t>Lecture 15. </a:t>
            </a:r>
            <a:r>
              <a:rPr dirty="0"/>
              <a:t>Global Human Resource Management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Recap of global HRM importance and strategies.</a:t>
            </a:r>
          </a:p>
          <a:p>
            <a:r>
              <a:t>Managing a diverse, global workforce.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Introduction to Global HRM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Definition and purpose of Global HRM.</a:t>
            </a:r>
          </a:p>
          <a:p>
            <a:r>
              <a:t>Role in managing a global workforce.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Challenges in Global HRM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Key challenges:</a:t>
            </a:r>
          </a:p>
          <a:p>
            <a:r>
              <a:rPr dirty="0"/>
              <a:t> Cultural differences</a:t>
            </a:r>
          </a:p>
          <a:p>
            <a:r>
              <a:rPr dirty="0"/>
              <a:t> Legal compliance</a:t>
            </a:r>
          </a:p>
          <a:p>
            <a:r>
              <a:rPr dirty="0"/>
              <a:t> Language barriers</a:t>
            </a:r>
          </a:p>
          <a:p>
            <a:r>
              <a:rPr dirty="0"/>
              <a:t> Cost considerations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Cultural Differences in HRM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Using Hofstede’s dimensions to understand cultural impacts on work, hierarchy, and teamwork.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Recruitment and Selection in Global HRM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Key strategies:</a:t>
            </a:r>
          </a:p>
          <a:p>
            <a:r>
              <a:rPr dirty="0"/>
              <a:t> Localization</a:t>
            </a:r>
          </a:p>
          <a:p>
            <a:r>
              <a:rPr dirty="0"/>
              <a:t> Expatriation</a:t>
            </a:r>
          </a:p>
          <a:p>
            <a:r>
              <a:rPr dirty="0"/>
              <a:t> Hiring local experts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Training and Development Across Borders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Strategies:</a:t>
            </a:r>
          </a:p>
          <a:p>
            <a:r>
              <a:rPr dirty="0"/>
              <a:t> Cross-cultural training</a:t>
            </a:r>
          </a:p>
          <a:p>
            <a:r>
              <a:rPr dirty="0"/>
              <a:t> Using technology in training and learning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 Compensation and Benefits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Compensation approaches:</a:t>
            </a:r>
          </a:p>
          <a:p>
            <a:r>
              <a:rPr dirty="0"/>
              <a:t> Balance sheet for expatriates</a:t>
            </a:r>
          </a:p>
          <a:p>
            <a:r>
              <a:rPr dirty="0"/>
              <a:t> Localization strategies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Global Performance Management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Evaluating performance across countries with cultural sensitivity.</a:t>
            </a:r>
          </a:p>
          <a:p>
            <a:r>
              <a:t>Setting relevant standards.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HRM and International Labor Laws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dirty="0"/>
              <a:t>International regulations:</a:t>
            </a:r>
          </a:p>
          <a:p>
            <a:r>
              <a:rPr dirty="0"/>
              <a:t> ILO labor standards</a:t>
            </a:r>
          </a:p>
          <a:p>
            <a:r>
              <a:rPr dirty="0"/>
              <a:t> Compliance and ethical considerations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160</Words>
  <Application>Microsoft Office PowerPoint</Application>
  <PresentationFormat>Экран (4:3)</PresentationFormat>
  <Paragraphs>35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Lecture 15. Global Human Resource Management</vt:lpstr>
      <vt:lpstr>Introduction to Global HRM</vt:lpstr>
      <vt:lpstr>Challenges in Global HRM</vt:lpstr>
      <vt:lpstr>Cultural Differences in HRM</vt:lpstr>
      <vt:lpstr>Recruitment and Selection in Global HRM</vt:lpstr>
      <vt:lpstr>Training and Development Across Borders</vt:lpstr>
      <vt:lpstr>Global Compensation and Benefits</vt:lpstr>
      <vt:lpstr>Global Performance Management</vt:lpstr>
      <vt:lpstr>HRM and International Labor Laws</vt:lpstr>
      <vt:lpstr>Conclusion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Human Resource Management</dc:title>
  <dc:subject/>
  <dc:creator>Aizhan</dc:creator>
  <cp:keywords/>
  <dc:description>generated using python-pptx</dc:description>
  <cp:lastModifiedBy>Aizhan Khoich</cp:lastModifiedBy>
  <cp:revision>3</cp:revision>
  <dcterms:created xsi:type="dcterms:W3CDTF">2013-01-27T09:14:16Z</dcterms:created>
  <dcterms:modified xsi:type="dcterms:W3CDTF">2024-10-30T22:46:38Z</dcterms:modified>
  <cp:category/>
</cp:coreProperties>
</file>