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9FEC-3F27-463D-B4A6-4E535C2D022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BC4F-3720-4667-8EC5-47C775640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99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6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4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8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1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57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04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ICMP хаттамасының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87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ICMP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қолданысы. ping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traceroute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қолданысы.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люздерді маршрутизациялау.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3995960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жабдықтарды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желіге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қосылуды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075546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601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19897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Бірінен соң бірі жалғанған маршрутизаторлардан тұратын желі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4" t="43649" r="8267" b="48413"/>
          <a:stretch>
            <a:fillRect/>
          </a:stretch>
        </p:blipFill>
        <p:spPr bwMode="auto">
          <a:xfrm>
            <a:off x="1410664" y="3176227"/>
            <a:ext cx="9370671" cy="1253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43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Желіде бағытты ілмектердің пайда болуы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" t="13980" r="2206"/>
          <a:stretch>
            <a:fillRect/>
          </a:stretch>
        </p:blipFill>
        <p:spPr bwMode="auto">
          <a:xfrm>
            <a:off x="1312279" y="2284976"/>
            <a:ext cx="9567441" cy="2943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93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5" name="Picture 3" descr="p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2917"/>
            <a:ext cx="10515600" cy="304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3991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ICMP, RIP хаттамаларының қолданысын сипаттаңыыз.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жағдайларда дестесі бөлшектеу жасалады?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Бөлек бөлшектерді бір дестеге жинауға не мүмкіндік береді?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Өмір уақыты (TTL) қандай қызмет атқарады?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 жүйе ұғымына түсініктеме беріңіз?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Маршрутизацияланатын (routing) хаттамалар  қандай қызмет атқарады?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65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359</Words>
  <Application>Microsoft Office PowerPoint</Application>
  <PresentationFormat>Широкоэкранный</PresentationFormat>
  <Paragraphs>48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Бірінен соң бірі жалғанған маршрутизаторлардан тұратын желі</vt:lpstr>
      <vt:lpstr>Желіде бағытты ілмектердің пайда болуы</vt:lpstr>
      <vt:lpstr>Ping командасын қолдануға мысал.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2</cp:revision>
  <dcterms:created xsi:type="dcterms:W3CDTF">2024-11-09T06:37:20Z</dcterms:created>
  <dcterms:modified xsi:type="dcterms:W3CDTF">2024-11-09T06:50:25Z</dcterms:modified>
</cp:coreProperties>
</file>