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62" r:id="rId5"/>
    <p:sldId id="261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918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42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738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5537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629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122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4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33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076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64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45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61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50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5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657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E43A0-5F28-4B31-B97E-1EFB73E18BD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02B1089-691A-49D5-8946-1476CD323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12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8B4632-41D0-4DEF-A27A-F73B75631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277" y="768625"/>
            <a:ext cx="6114290" cy="4386470"/>
          </a:xfrm>
        </p:spPr>
        <p:txBody>
          <a:bodyPr>
            <a:noAutofit/>
          </a:bodyPr>
          <a:lstStyle/>
          <a:p>
            <a:pPr algn="ctr"/>
            <a:r>
              <a:rPr lang="ru-RU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Евразияның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физикалық-географиялық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5CCCB8-951E-473B-A363-C66FB978B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697" y="225287"/>
            <a:ext cx="6255026" cy="64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91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88766-83A3-4906-8FCE-BC112982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2392A-3AFF-4D1A-BBFF-513DB016A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948475-0363-4CA3-83CE-EC950DB76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06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E661BB-9F0F-4717-B05E-54593E9B5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CF0F891-E71F-4C6F-917B-8C7F546AD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38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E541D-77F9-452D-94CB-CB70560CF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013C3-A1A9-4189-926E-3E83EF648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E93C2C-AE35-455C-AFA1-6B2799BEC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19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A1E4C-DDD4-4235-9E57-2166929A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891" y="0"/>
            <a:ext cx="8596668" cy="1320800"/>
          </a:xfrm>
        </p:spPr>
        <p:txBody>
          <a:bodyPr/>
          <a:lstStyle/>
          <a:p>
            <a:pPr algn="ctr"/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ЕВРАЗИЯНЫҢ ЖАҒАЛАУЛАРЫНДАҒЫ МҰХИТТАР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1CCB15-32F8-4E9C-AC36-5C5FE8142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121920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48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81A8C-EFEE-493B-8862-B57E3538B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23" y="0"/>
            <a:ext cx="8596668" cy="1320800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Атлант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мұхиты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15F8BE3-4128-4ABB-809F-0E456546E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34" y="1320799"/>
            <a:ext cx="3962399" cy="45764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671003-8928-4C9B-AF6E-0A6F826AC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434" y="715618"/>
            <a:ext cx="8494643" cy="64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99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6D70D-95E1-49BE-9A4A-A89A282C0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890" y="291548"/>
            <a:ext cx="8596668" cy="1320800"/>
          </a:xfrm>
        </p:spPr>
        <p:txBody>
          <a:bodyPr>
            <a:normAutofit/>
          </a:bodyPr>
          <a:lstStyle/>
          <a:p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Солтүстік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мұзды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мұхит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389F51-C32A-4FA0-9BE1-CB06FF204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379" y="1498601"/>
            <a:ext cx="8461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19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7FDBD-6E45-40A9-A08B-4FC9A8E98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32" y="296793"/>
            <a:ext cx="8596668" cy="1320800"/>
          </a:xfrm>
        </p:spPr>
        <p:txBody>
          <a:bodyPr>
            <a:normAutofit/>
          </a:bodyPr>
          <a:lstStyle/>
          <a:p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Тынық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мұхиты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8A875E-B6B2-4ABD-B5BA-FD0776C74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348C73-0048-402F-B7F0-5A63C3450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36" y="1524828"/>
            <a:ext cx="1070113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13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7F9AB-0613-4E78-9A11-A02DAC79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038" y="156238"/>
            <a:ext cx="8596668" cy="1320800"/>
          </a:xfrm>
        </p:spPr>
        <p:txBody>
          <a:bodyPr>
            <a:normAutofit/>
          </a:bodyPr>
          <a:lstStyle/>
          <a:p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Үнді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мұхиты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AADB6A-C012-4F05-9683-85A0067AD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09" y="1073426"/>
            <a:ext cx="9064487" cy="578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83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28E8AD-1BE9-47E0-867A-763411E9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1AA24-E478-4021-A883-730315F32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E64193-44B9-4397-9E20-0E4F988B6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3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B6AAA-98E2-47D4-8491-32ED6F38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ru-RU" sz="3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ұрақтар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мен </a:t>
            </a:r>
            <a:r>
              <a:rPr lang="ru-RU" sz="3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тапсырмалар</a:t>
            </a:r>
            <a:b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813CE3-D274-4D36-80D8-84CE4A8DD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96278"/>
            <a:ext cx="8596668" cy="5161721"/>
          </a:xfrm>
        </p:spPr>
        <p:txBody>
          <a:bodyPr>
            <a:normAutofit/>
          </a:bodyPr>
          <a:lstStyle/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1.Жер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жүзі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халқының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жартысынан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астамы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тұратын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жердегі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ең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зор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құрлық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массив.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2.Евразия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материгінің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физикалық-географиялық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ерекшеліктері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3.Табиғатының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қалыптасуындағы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негізгі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кезеңдерді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анықтаулар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4.Евразия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құрлығының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географиялық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орны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5.Материктің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шеткі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нүктелері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6.Евразияның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жағалауларындағы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мұхиттар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мен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теңіздер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.Куро-Сиво мен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Солтүстік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Тынық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мұхит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ағыстары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8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.Гольфстрим мен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Солтүстік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Атлант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ағыстары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19</a:t>
            </a:r>
            <a:r>
              <a:rPr lang="ru-RU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Салқын Курил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ағысы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3742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11C75-3041-433E-81F3-F68BC338A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777" y="488857"/>
            <a:ext cx="8534400" cy="1507067"/>
          </a:xfrm>
        </p:spPr>
        <p:txBody>
          <a:bodyPr/>
          <a:lstStyle/>
          <a:p>
            <a:r>
              <a:rPr lang="ru-RU" sz="3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Сабақтың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мақсаты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E7E366-2B0F-4104-A47B-3E08B5396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90" y="1577009"/>
            <a:ext cx="8534400" cy="4367327"/>
          </a:xfrm>
        </p:spPr>
        <p:txBody>
          <a:bodyPr>
            <a:normAutofit/>
          </a:bodyPr>
          <a:lstStyle/>
          <a:p>
            <a:pPr algn="just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халқының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жартысынан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астамы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тұратын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жердегі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құрлық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Евразия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материгінің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физикалық-географиялық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ерекшеліктері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табиғатының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қалыптасуындағы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кезеңдерді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7593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A483A2-3FB9-4C63-BD83-B577754EB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Пайдаланылған</a:t>
            </a:r>
            <a:r>
              <a:rPr lang="ru-RU" dirty="0"/>
              <a:t> </a:t>
            </a:r>
            <a:r>
              <a:rPr lang="ru-RU" dirty="0" err="1"/>
              <a:t>әдебиеттер</a:t>
            </a:r>
            <a:r>
              <a:rPr lang="ru-RU" dirty="0"/>
              <a:t> </a:t>
            </a:r>
            <a:r>
              <a:rPr lang="ru-RU" dirty="0" err="1"/>
              <a:t>тізімі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EF3FCC-A38A-45C5-8A9B-2D5B02177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1.Рябчиков А.В. Физическая география материков и океанов. Москва.2006г.324стр.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2.Алпатьев А.М.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и.др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Физическая география материков и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океанов.МГУ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2010г.228стр.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3.Гвоздецский Н.А., Михайлов Н.И., Физическая география. Москва.2009г.197стр.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4.Chorley R. L., Kennedy B.A.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Physsical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geography- A system approach –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5.Власова М.И., и др. Физическая география материков и океанов. Москва.2008г.214стр.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6.Исаченко А.Г. География современного мире. Москва.2013г.432стр.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06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FCE31-5928-4939-A762-DE8B37D6A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Қарастыратын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сұрақтар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BD7303-0D71-4BFD-BB7B-2D12890A6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rmAutofit/>
          </a:bodyPr>
          <a:lstStyle/>
          <a:p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1.Евразия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құрлығының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географиялық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орны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2.Материктің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шеткі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нүктелері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3.Евразияның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жағалауларындағы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мұхиттар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мен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теңіздер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4.Табиғатының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қалыптасуындағы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негізгі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кезеңдер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sz="20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3AFB699-5905-43A6-8389-D71E11A737B6}"/>
              </a:ext>
            </a:extLst>
          </p:cNvPr>
          <p:cNvSpPr txBox="1">
            <a:spLocks/>
          </p:cNvSpPr>
          <p:nvPr/>
        </p:nvSpPr>
        <p:spPr>
          <a:xfrm>
            <a:off x="766786" y="377140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Тақырып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бойынша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негізгі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ұғымдар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6D45CC2-AF31-4BAC-91B7-4A84E15BAD74}"/>
              </a:ext>
            </a:extLst>
          </p:cNvPr>
          <p:cNvSpPr txBox="1">
            <a:spLocks/>
          </p:cNvSpPr>
          <p:nvPr/>
        </p:nvSpPr>
        <p:spPr>
          <a:xfrm>
            <a:off x="677334" y="4622823"/>
            <a:ext cx="8596668" cy="149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құрлық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массиві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архипелаг,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шың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мүйіс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орография.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8177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7F219-71B8-472E-95F9-A8478939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96B2DE-E6C0-4128-BA11-476716637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97E2C0-ADD3-40C2-AE76-2E67B7DBA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2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1B196-33B3-484F-ABF5-E0C9D6E1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37FAB9-1BF3-4604-91F5-B1EE82FA5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597223-9BD3-475B-82D2-3313F54FF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39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D5721-392A-487B-BE2F-F8CC999D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2767"/>
            <a:ext cx="11130352" cy="874644"/>
          </a:xfrm>
        </p:spPr>
        <p:txBody>
          <a:bodyPr>
            <a:normAutofit fontScale="90000"/>
          </a:bodyPr>
          <a:lstStyle/>
          <a:p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Жер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жүзі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халқының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жартысынан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астамы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тұратын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жердегі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ең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зор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құрлық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массиві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- Евразия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материгі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экватор мен 77° с. е.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аралығында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орналасқан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оны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төрт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мұхит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-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Солтустік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Мұзды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Атлант,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Тынык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және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Үнді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мұхиттары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шайып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жатады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26BA3-5D77-4E56-8E69-66459A559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57BD9C-6D96-4E42-B25F-195CD23B4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20417"/>
            <a:ext cx="12192000" cy="583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66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A1DE9886-10FF-4557-B2E5-7E82779E872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32914" y="4585252"/>
            <a:ext cx="119590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Материктің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шеткі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нүктелері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- Челюскин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мүйісі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(77°43' с. е.),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Пиай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мүйісі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(1°1б' с. е), Рока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мүйісі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(9°34' б. б.), Дежнев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мүйісі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(169</a:t>
            </a:r>
            <a:r>
              <a:rPr lang="ru-RU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40'б. б).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Ол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солтүстіктен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оңтүстікке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8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мың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км,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батыстан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шығысқа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16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мың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км-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ге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дейін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созылады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Евразияға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қосылатын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кейбір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аралдар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материктен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едәуір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қашықтықта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жатыр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Шпицберген, Франц-Иосиф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жері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және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Солтүстік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Жер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80° с. е.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сыртына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шыққан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Малая архипелага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аралдары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оңтүстік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жарты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шардағы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11° с. е.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дейін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созыл-ған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Атлант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мұхитындағы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Азор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аралдары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28° б. б.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жатыр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Аралдардың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ауданы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—2,75 млн. км</a:t>
            </a:r>
            <a:r>
              <a:rPr lang="ru-RU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аралдарымен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қоса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алғанда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Евразияның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ауданы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—53,4 млн, қм</a:t>
            </a:r>
            <a:r>
              <a:rPr lang="ru-RU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Материктің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зор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көлемді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болуы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оның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табиғат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жағдайларының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өте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күрделілігін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және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әр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түрлілігін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анықтайды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Евразия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жерінде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дүниенің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екі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бөлігі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- Европа мен Азия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жатыр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66363B-0472-4D63-B08B-955D24630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0"/>
            <a:ext cx="11336233" cy="458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4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F5CE8-211B-480D-9FBE-93E20A9E0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17" y="225287"/>
            <a:ext cx="8596668" cy="1320800"/>
          </a:xfrm>
        </p:spPr>
        <p:txBody>
          <a:bodyPr/>
          <a:lstStyle/>
          <a:p>
            <a:r>
              <a:rPr lang="ru-RU" dirty="0"/>
              <a:t>Европа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4D8B6F-0AB1-48A4-AEE8-8B674F85F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88520"/>
            <a:ext cx="4888579" cy="5669480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Европа-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10 500 000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км.кв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675 млн. Адам.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9,5 %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Аралдар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ауданы-730 000км.кв.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нүктесі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-Эльбрус шыңы-5642м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(-28м)-Каспи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теңізі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деңгейінде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Солтүстік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Нордкин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мүйісі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оңтүстік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Маррокка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мүйісі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мүйісі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3ABD5A-863D-4409-9D98-27CD34C7C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548" y="0"/>
            <a:ext cx="7328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67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3B727-785F-4C84-9D4A-832941AAA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Азия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0E60A8-88B5-404A-9330-FE4E81818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63" y="1800087"/>
            <a:ext cx="4742805" cy="3880773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Азия. Ауданы-44 400 000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км.кв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аралдарының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- 2 000 000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км.кв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нүктесі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Эверест-8 848м,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теңізі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-402м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Солтүстігі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Челюскин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мүйісі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- 770.43с.е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Оңтүстігі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мүйісі-10 1с.е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Шығысы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Дежнева мүйісі-169040б.б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Батысы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Баба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мүйісі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Кіші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түбегі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)- 210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б.б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633DC4-8DF0-4577-AD24-554A3F4D0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27" y="0"/>
            <a:ext cx="7156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2644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</TotalTime>
  <Words>592</Words>
  <Application>Microsoft Office PowerPoint</Application>
  <PresentationFormat>Широкоэкранный</PresentationFormat>
  <Paragraphs>38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Times New Roman</vt:lpstr>
      <vt:lpstr>Trebuchet MS</vt:lpstr>
      <vt:lpstr>Wingdings 3</vt:lpstr>
      <vt:lpstr>Аспект</vt:lpstr>
      <vt:lpstr>Евразияның физикалық-географиялық жағдайы</vt:lpstr>
      <vt:lpstr>Сабақтың мақсаты: </vt:lpstr>
      <vt:lpstr>Қарастыратын сұрақтар: </vt:lpstr>
      <vt:lpstr>Презентация PowerPoint</vt:lpstr>
      <vt:lpstr>Презентация PowerPoint</vt:lpstr>
      <vt:lpstr>    Жер жүзі халқының жартысынан астамы тұратын жердегі ең зор құрлық массиві - Евразия материгі экватор мен 77° с. е. аралығында орналасқан, оны төрт мұхит - Солтустік Мұзды, Атлант, Тынык және Үнді мұхиттары шайып жатады. </vt:lpstr>
      <vt:lpstr>Презентация PowerPoint</vt:lpstr>
      <vt:lpstr>Европа </vt:lpstr>
      <vt:lpstr>Азия</vt:lpstr>
      <vt:lpstr>Презентация PowerPoint</vt:lpstr>
      <vt:lpstr>Презентация PowerPoint</vt:lpstr>
      <vt:lpstr>Презентация PowerPoint</vt:lpstr>
      <vt:lpstr>ЕВРАЗИЯНЫҢ ЖАҒАЛАУЛАРЫНДАҒЫ МҰХИТТАР </vt:lpstr>
      <vt:lpstr>Атлант мұхиты </vt:lpstr>
      <vt:lpstr>Солтүстік мұзды мұхит</vt:lpstr>
      <vt:lpstr>Тынық  мұхиты</vt:lpstr>
      <vt:lpstr>Үнді мұхиты</vt:lpstr>
      <vt:lpstr>Презентация PowerPoint</vt:lpstr>
      <vt:lpstr>Cұрақтар мен тапсырмалар    </vt:lpstr>
      <vt:lpstr>Пайдаланылған әдебиеттер тізімі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Евразияның физикалық-географиялық жағдайы</dc:title>
  <dc:creator>Lenovo</dc:creator>
  <cp:lastModifiedBy>Lenovo</cp:lastModifiedBy>
  <cp:revision>8</cp:revision>
  <dcterms:created xsi:type="dcterms:W3CDTF">2022-09-05T00:25:57Z</dcterms:created>
  <dcterms:modified xsi:type="dcterms:W3CDTF">2022-09-05T01:35:06Z</dcterms:modified>
</cp:coreProperties>
</file>