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F7C2A82-7231-44B1-86E7-43A7EB8E7298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BAC7F9-132B-4729-97E5-8E5E0D25AA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eone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eon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212976"/>
            <a:ext cx="9144000" cy="648072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 7. </a:t>
            </a:r>
          </a:p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Онлайн бұлтты есептеулер жүргізу</a:t>
            </a:r>
            <a:endParaRPr lang="kk-KZ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2776"/>
            <a:ext cx="9144000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Виртуалдау технологиялары және бұлтты есептеулер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Autofit/>
          </a:bodyPr>
          <a:lstStyle/>
          <a:p>
            <a:r>
              <a:rPr lang="kk-KZ" sz="2800" cap="none" dirty="0" smtClean="0">
                <a:latin typeface="Times New Roman" pitchFamily="18" charset="0"/>
                <a:cs typeface="Times New Roman" pitchFamily="18" charset="0"/>
              </a:rPr>
              <a:t>Қолдану үшін программалау тілін көрсетіп, негізгі кодты енгізіп және run [1] командасын басу жеткілікті:</a:t>
            </a:r>
            <a:endParaRPr lang="ru-RU" sz="2800" cap="none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15957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Осы сабаққа Java тілін таңдадық. Экранға 22 санын шығару мысалы келтірілген. Ол үшін Java программалау ортасы үшін берілген шаблонға келесі кодты қоямыз (суретте көрсетілгендей):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b=22;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System.out.print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(b);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();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Терезе соңында программа жұмысының нәтижесі көрінеді.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276872"/>
            <a:ext cx="514635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 тілінде зертханалық жұмыстар орындау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Мысал: 5 элементтен тұратын массив құрыңыз, оны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2, 12, 22, 32, 42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сандарымен жариялаңыз және массив элементтерін консольға шығарыңыз.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//создание и инициализация массива</a:t>
            </a:r>
          </a:p>
          <a:p>
            <a:pPr fontAlgn="base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[]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numberArray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[5];</a:t>
            </a: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z = 0; z &lt; 5; z++){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numberArray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[z] = z*10+2;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мәндерді консольға шығару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for(int z = 0; z &lt; 5; z++){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System.out.println((z+1) + "-массив элементі = " +  numberArray[z]);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Редактор терезесінен мәзір тармақтарын қолданыңыз: өңдеу,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fork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жүктеу, сонымен қатар негізгі терезедегі Мәзір қатарының тармақтары – программа текстерімен жұмыс жасау үшін.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Бақылау сұрақтары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Ideone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түсінігі нені 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нлайн-компилятор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дегеніміз 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Бұлтта есептеудің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тиімділігі неде?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525963"/>
          </a:xfrm>
        </p:spPr>
        <p:txBody>
          <a:bodyPr>
            <a:normAutofit/>
          </a:bodyPr>
          <a:lstStyle/>
          <a:p>
            <a:pPr lvl="1"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Java тіліндегі бұлтты есептеулер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С тіліндегі бұлтты есептеулер </a:t>
            </a:r>
          </a:p>
          <a:p>
            <a:pPr lvl="1" fontAlgn="base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 мақсаты: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онлайн бұлтты есептеулер жүргізу дағдысын қалыптасыру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Негізгі түсініктер: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IDE,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CodePad, IdeOne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1. Бұлтта есептеу ортасы түсінігі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тілінде зертханалық жұмыстар орындау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 мақсаты: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бұлтта есептеу ортасымен таныстыру; нақ есептеу ортасын қолдануды үйрету (Java тілінде).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	Негізгі түсініктер: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бұлтта есептеу ортасы, Java.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Бұлтта есептеу ортасы түсінігі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	Егер сізде Интернет бар, алайда арнайы программалау тілінде тапсырманы орындайтын компилятор болмаса, бұлттық есептеу қызметін қолдануға болады.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	Бұлтта есептеуді орындау үшін </a:t>
            </a:r>
            <a:r>
              <a:rPr lang="kk-KZ" sz="26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www.Ideone.com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 тегін сайтын қолданамыз.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	Ideone онлайн-компиляторлар мен ретке келтіру құралы болып табылады. Ол қолданушының негізгі кодын компиляция жасауға және Интернетте онлайн режимде 60-тан астам программалау тілдерінде орындауға мүмкіндік береді.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Autofit/>
          </a:bodyPr>
          <a:lstStyle/>
          <a:p>
            <a:r>
              <a:rPr lang="kk-KZ" sz="2800" cap="none" dirty="0" smtClean="0">
                <a:latin typeface="Times New Roman" pitchFamily="18" charset="0"/>
                <a:cs typeface="Times New Roman" pitchFamily="18" charset="0"/>
              </a:rPr>
              <a:t>Қолдану үшін программалау тілін көрсетіп, негізгі кодты енгізіп және run [1] командасын басу жеткілікті:</a:t>
            </a:r>
            <a:endParaRPr lang="ru-RU" sz="2800" cap="none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15957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Осы сабаққа Java тілін таңдадық. Экранға 22 санын шығару мысалы келтірілген. Ол үшін Java программалау ортасы үшін берілген шаблонға келесі кодты қоямыз (суретте көрсетілгендей):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b=22;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System.out.print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(b);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System.out.println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();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Терезе соңында программа жұмысының нәтижесі көрінеді.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276872"/>
            <a:ext cx="514635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 тілінде зертханалық жұмыстар орындау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Мысал: 5 элементтен тұратын массив құрыңыз, оны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2, 12, 22, 32, 42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сандарымен жариялаңыз және массив элементтерін консольға шығарыңыз.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//создание и инициализация массива</a:t>
            </a:r>
          </a:p>
          <a:p>
            <a:pPr fontAlgn="base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[]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numberArray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[5];</a:t>
            </a: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z = 0; z &lt; 5; z++){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numberArray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[z] = z*10+2;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мәндерді консольға шығару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for(int z = 0; z &lt; 5; z++){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System.out.println((z+1) + "-массив элементі = " +  numberArray[z]);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Редактор терезесінен мәзір тармақтарын қолданыңыз: өңдеу,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fork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жүктеу, сонымен қатар негізгі терезедегі Мәзір қатарының тармақтары – программа текстерімен жұмыс жасау үшін.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Бақылау сұрақтары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Ideone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түсінігі нені 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нлайн-компилятор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дегеніміз 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Бұлтта есептеудің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тиімділігі неде?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Бұлтта есептеу ортасы түсінігі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	Егер сізде Интернет бар, алайда арнайы программалау тілінде тапсырманы орындайтын компилятор болмаса, бұлттық есептеу қызметін қолдануға болады.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	Бұлтта есептеуді орындау үшін </a:t>
            </a:r>
            <a:r>
              <a:rPr lang="kk-KZ" sz="26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www.Ideone.com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 тегін сайтын қолданамыз.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	Ideone онлайн-компиляторлар мен ретке келтіру құралы болып табылады. Ол қолданушының негізгі кодын компиляция жасауға және Интернетте онлайн режимде 60-тан астам программалау тілдерінде орындауға мүмкіндік береді.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</TotalTime>
  <Words>316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Жоспар:</vt:lpstr>
      <vt:lpstr>Жоспар:</vt:lpstr>
      <vt:lpstr>Бұлтта есептеу ортасы түсінігі </vt:lpstr>
      <vt:lpstr>Қолдану үшін программалау тілін көрсетіп, негізгі кодты енгізіп және run [1] командасын басу жеткілікті:</vt:lpstr>
      <vt:lpstr>Презентация PowerPoint</vt:lpstr>
      <vt:lpstr>Java тілінде зертханалық жұмыстар орындау</vt:lpstr>
      <vt:lpstr>Бақылау сұрақтары </vt:lpstr>
      <vt:lpstr>Бұлтта есептеу ортасы түсінігі </vt:lpstr>
      <vt:lpstr>Қолдану үшін программалау тілін көрсетіп, негізгі кодты енгізіп және run [1] командасын басу жеткілікті:</vt:lpstr>
      <vt:lpstr>Презентация PowerPoint</vt:lpstr>
      <vt:lpstr>Java тілінде зертханалық жұмыстар орындау</vt:lpstr>
      <vt:lpstr>Бақылау сұрақтары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Мейрамгуль</dc:creator>
  <cp:lastModifiedBy>Aigul Sadvakassova</cp:lastModifiedBy>
  <cp:revision>5</cp:revision>
  <dcterms:created xsi:type="dcterms:W3CDTF">2018-04-06T08:50:49Z</dcterms:created>
  <dcterms:modified xsi:type="dcterms:W3CDTF">2019-02-28T08:15:48Z</dcterms:modified>
</cp:coreProperties>
</file>