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96" r:id="rId4"/>
    <p:sldId id="297" r:id="rId5"/>
    <p:sldId id="278" r:id="rId6"/>
    <p:sldId id="284" r:id="rId7"/>
    <p:sldId id="286" r:id="rId8"/>
    <p:sldId id="273" r:id="rId9"/>
    <p:sldId id="285" r:id="rId10"/>
    <p:sldId id="271" r:id="rId11"/>
    <p:sldId id="287" r:id="rId12"/>
    <p:sldId id="283" r:id="rId13"/>
    <p:sldId id="290" r:id="rId14"/>
    <p:sldId id="291" r:id="rId15"/>
    <p:sldId id="292" r:id="rId16"/>
    <p:sldId id="293" r:id="rId17"/>
    <p:sldId id="294" r:id="rId18"/>
    <p:sldId id="295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3808" autoAdjust="0"/>
  </p:normalViewPr>
  <p:slideViewPr>
    <p:cSldViewPr snapToGrid="0">
      <p:cViewPr>
        <p:scale>
          <a:sx n="64" d="100"/>
          <a:sy n="64" d="100"/>
        </p:scale>
        <p:origin x="-1315" y="-5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5D335A-C4D5-4067-A08F-29E5A27EF947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4CD92C1-1408-453C-8BA5-A622E54A77D6}" type="pres">
      <dgm:prSet presAssocID="{215D335A-C4D5-4067-A08F-29E5A27EF947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ru-RU"/>
        </a:p>
      </dgm:t>
    </dgm:pt>
  </dgm:ptLst>
  <dgm:cxnLst>
    <dgm:cxn modelId="{5E3A7DDD-C64B-4230-A953-7E23E58A77E6}" type="presOf" srcId="{215D335A-C4D5-4067-A08F-29E5A27EF947}" destId="{B4CD92C1-1408-453C-8BA5-A622E54A77D6}" srcOrd="0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F80940-BCCB-4FF9-97DE-4ACB6B6D6640}" type="doc">
      <dgm:prSet loTypeId="urn:microsoft.com/office/officeart/2005/8/layout/process4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29158467-66D4-4589-9806-D4DFD410F62F}">
      <dgm:prSet phldrT="[Текст]" custT="1"/>
      <dgm:spPr/>
      <dgm:t>
        <a:bodyPr/>
        <a:lstStyle/>
        <a:p>
          <a:r>
            <a:rPr lang="ru-RU" sz="4800" smtClean="0">
              <a:latin typeface="Times New Roman" panose="02020603050405020304" pitchFamily="18" charset="0"/>
              <a:cs typeface="Times New Roman" panose="02020603050405020304" pitchFamily="18" charset="0"/>
            </a:rPr>
            <a:t>Сферические </a:t>
          </a:r>
          <a:endParaRPr lang="ru-RU" sz="4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A60C4A-EB91-4EB4-8112-DCA691497B85}" type="parTrans" cxnId="{D81695B9-5362-4E2B-A36A-A40B30935D8C}">
      <dgm:prSet/>
      <dgm:spPr/>
      <dgm:t>
        <a:bodyPr/>
        <a:lstStyle/>
        <a:p>
          <a:endParaRPr lang="ru-RU" sz="4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22C630-D68F-40D6-A019-296FC032ADE6}" type="sibTrans" cxnId="{D81695B9-5362-4E2B-A36A-A40B30935D8C}">
      <dgm:prSet/>
      <dgm:spPr/>
      <dgm:t>
        <a:bodyPr/>
        <a:lstStyle/>
        <a:p>
          <a:endParaRPr lang="ru-RU" sz="4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BED1C14-17AC-4869-8A72-4E99595AD0C3}">
      <dgm:prSet phldrT="[Текст]" custT="1"/>
      <dgm:spPr/>
      <dgm:t>
        <a:bodyPr/>
        <a:lstStyle/>
        <a:p>
          <a:r>
            <a:rPr lang="ru-RU" sz="4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Цилиндрические</a:t>
          </a:r>
          <a:endParaRPr lang="ru-RU" sz="4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24EDAC-4886-4DD9-954A-8DB18DCD4A88}" type="parTrans" cxnId="{99D029BA-951C-4D3F-B03A-9C171AA2C5F9}">
      <dgm:prSet/>
      <dgm:spPr/>
      <dgm:t>
        <a:bodyPr/>
        <a:lstStyle/>
        <a:p>
          <a:endParaRPr lang="ru-RU" sz="4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513A34-114C-42C9-BBB4-8AE1FAAD6089}" type="sibTrans" cxnId="{99D029BA-951C-4D3F-B03A-9C171AA2C5F9}">
      <dgm:prSet/>
      <dgm:spPr/>
      <dgm:t>
        <a:bodyPr/>
        <a:lstStyle/>
        <a:p>
          <a:endParaRPr lang="ru-RU" sz="4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3C2200-C0D9-451F-A54D-85480707C95D}">
      <dgm:prSet phldrT="[Текст]" custT="1"/>
      <dgm:spPr/>
      <dgm:t>
        <a:bodyPr/>
        <a:lstStyle/>
        <a:p>
          <a:r>
            <a:rPr lang="ru-RU" sz="4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 ограничением обзора по вертикали</a:t>
          </a:r>
          <a:endParaRPr lang="ru-RU" sz="4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3043C9-CF67-437A-AFA3-8EB871361DD7}" type="parTrans" cxnId="{C50D9789-B48E-4FF0-A350-8AA5FBC8F86D}">
      <dgm:prSet/>
      <dgm:spPr/>
      <dgm:t>
        <a:bodyPr/>
        <a:lstStyle/>
        <a:p>
          <a:endParaRPr lang="ru-RU" sz="4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49E0BF-334C-481A-AE4E-AF33B01C9545}" type="sibTrans" cxnId="{C50D9789-B48E-4FF0-A350-8AA5FBC8F86D}">
      <dgm:prSet/>
      <dgm:spPr/>
      <dgm:t>
        <a:bodyPr/>
        <a:lstStyle/>
        <a:p>
          <a:endParaRPr lang="ru-RU" sz="4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8C62AC-22B7-4004-96C0-011DE8EE4C05}" type="pres">
      <dgm:prSet presAssocID="{85F80940-BCCB-4FF9-97DE-4ACB6B6D664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DED70C5-294A-4081-BBF9-0B492CDA4335}" type="pres">
      <dgm:prSet presAssocID="{3A3C2200-C0D9-451F-A54D-85480707C95D}" presName="boxAndChildren" presStyleCnt="0"/>
      <dgm:spPr/>
    </dgm:pt>
    <dgm:pt modelId="{07909999-4522-40C2-B75C-28FEB84DDD9E}" type="pres">
      <dgm:prSet presAssocID="{3A3C2200-C0D9-451F-A54D-85480707C95D}" presName="parentTextBox" presStyleLbl="node1" presStyleIdx="0" presStyleCnt="3"/>
      <dgm:spPr/>
      <dgm:t>
        <a:bodyPr/>
        <a:lstStyle/>
        <a:p>
          <a:endParaRPr lang="ru-RU"/>
        </a:p>
      </dgm:t>
    </dgm:pt>
    <dgm:pt modelId="{02D5B934-D258-494F-9413-F4BD2557BA6F}" type="pres">
      <dgm:prSet presAssocID="{E4513A34-114C-42C9-BBB4-8AE1FAAD6089}" presName="sp" presStyleCnt="0"/>
      <dgm:spPr/>
    </dgm:pt>
    <dgm:pt modelId="{A861F753-898E-472C-AF9B-4F84DCDFCC8C}" type="pres">
      <dgm:prSet presAssocID="{4BED1C14-17AC-4869-8A72-4E99595AD0C3}" presName="arrowAndChildren" presStyleCnt="0"/>
      <dgm:spPr/>
    </dgm:pt>
    <dgm:pt modelId="{64CFEB8D-EC10-44D2-8846-D89D32052182}" type="pres">
      <dgm:prSet presAssocID="{4BED1C14-17AC-4869-8A72-4E99595AD0C3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5251360B-836C-464F-BBF2-AA3EA9D60EC3}" type="pres">
      <dgm:prSet presAssocID="{2E22C630-D68F-40D6-A019-296FC032ADE6}" presName="sp" presStyleCnt="0"/>
      <dgm:spPr/>
    </dgm:pt>
    <dgm:pt modelId="{58D5F7A5-92AD-49F6-BE82-47A0C6D829E7}" type="pres">
      <dgm:prSet presAssocID="{29158467-66D4-4589-9806-D4DFD410F62F}" presName="arrowAndChildren" presStyleCnt="0"/>
      <dgm:spPr/>
    </dgm:pt>
    <dgm:pt modelId="{41681135-9EC5-4B7C-8728-3F86ADB7DF2F}" type="pres">
      <dgm:prSet presAssocID="{29158467-66D4-4589-9806-D4DFD410F62F}" presName="parentTextArrow" presStyleLbl="node1" presStyleIdx="2" presStyleCnt="3"/>
      <dgm:spPr/>
      <dgm:t>
        <a:bodyPr/>
        <a:lstStyle/>
        <a:p>
          <a:endParaRPr lang="ru-RU"/>
        </a:p>
      </dgm:t>
    </dgm:pt>
  </dgm:ptLst>
  <dgm:cxnLst>
    <dgm:cxn modelId="{261485A3-EEA6-42E7-A180-C1F7F10FF87E}" type="presOf" srcId="{4BED1C14-17AC-4869-8A72-4E99595AD0C3}" destId="{64CFEB8D-EC10-44D2-8846-D89D32052182}" srcOrd="0" destOrd="0" presId="urn:microsoft.com/office/officeart/2005/8/layout/process4"/>
    <dgm:cxn modelId="{99D029BA-951C-4D3F-B03A-9C171AA2C5F9}" srcId="{85F80940-BCCB-4FF9-97DE-4ACB6B6D6640}" destId="{4BED1C14-17AC-4869-8A72-4E99595AD0C3}" srcOrd="1" destOrd="0" parTransId="{3524EDAC-4886-4DD9-954A-8DB18DCD4A88}" sibTransId="{E4513A34-114C-42C9-BBB4-8AE1FAAD6089}"/>
    <dgm:cxn modelId="{9C90730E-440D-46DC-A625-0EBE612C371A}" type="presOf" srcId="{85F80940-BCCB-4FF9-97DE-4ACB6B6D6640}" destId="{358C62AC-22B7-4004-96C0-011DE8EE4C05}" srcOrd="0" destOrd="0" presId="urn:microsoft.com/office/officeart/2005/8/layout/process4"/>
    <dgm:cxn modelId="{D81695B9-5362-4E2B-A36A-A40B30935D8C}" srcId="{85F80940-BCCB-4FF9-97DE-4ACB6B6D6640}" destId="{29158467-66D4-4589-9806-D4DFD410F62F}" srcOrd="0" destOrd="0" parTransId="{3CA60C4A-EB91-4EB4-8112-DCA691497B85}" sibTransId="{2E22C630-D68F-40D6-A019-296FC032ADE6}"/>
    <dgm:cxn modelId="{61AF31D5-0410-4B2C-B4B1-89994DBE274F}" type="presOf" srcId="{29158467-66D4-4589-9806-D4DFD410F62F}" destId="{41681135-9EC5-4B7C-8728-3F86ADB7DF2F}" srcOrd="0" destOrd="0" presId="urn:microsoft.com/office/officeart/2005/8/layout/process4"/>
    <dgm:cxn modelId="{C50D9789-B48E-4FF0-A350-8AA5FBC8F86D}" srcId="{85F80940-BCCB-4FF9-97DE-4ACB6B6D6640}" destId="{3A3C2200-C0D9-451F-A54D-85480707C95D}" srcOrd="2" destOrd="0" parTransId="{403043C9-CF67-437A-AFA3-8EB871361DD7}" sibTransId="{F349E0BF-334C-481A-AE4E-AF33B01C9545}"/>
    <dgm:cxn modelId="{7F6CA324-1E82-4C59-93E0-76DED81FDB0A}" type="presOf" srcId="{3A3C2200-C0D9-451F-A54D-85480707C95D}" destId="{07909999-4522-40C2-B75C-28FEB84DDD9E}" srcOrd="0" destOrd="0" presId="urn:microsoft.com/office/officeart/2005/8/layout/process4"/>
    <dgm:cxn modelId="{4B034CE3-00B5-44B7-A1E9-A1C84D662EFA}" type="presParOf" srcId="{358C62AC-22B7-4004-96C0-011DE8EE4C05}" destId="{5DED70C5-294A-4081-BBF9-0B492CDA4335}" srcOrd="0" destOrd="0" presId="urn:microsoft.com/office/officeart/2005/8/layout/process4"/>
    <dgm:cxn modelId="{113C16C9-8E62-4E15-B744-EA280328C5FC}" type="presParOf" srcId="{5DED70C5-294A-4081-BBF9-0B492CDA4335}" destId="{07909999-4522-40C2-B75C-28FEB84DDD9E}" srcOrd="0" destOrd="0" presId="urn:microsoft.com/office/officeart/2005/8/layout/process4"/>
    <dgm:cxn modelId="{B9FB8742-20A9-407F-A581-A0A9952AB39B}" type="presParOf" srcId="{358C62AC-22B7-4004-96C0-011DE8EE4C05}" destId="{02D5B934-D258-494F-9413-F4BD2557BA6F}" srcOrd="1" destOrd="0" presId="urn:microsoft.com/office/officeart/2005/8/layout/process4"/>
    <dgm:cxn modelId="{7F8CCECF-02EC-482B-AA3C-248F7EA81E71}" type="presParOf" srcId="{358C62AC-22B7-4004-96C0-011DE8EE4C05}" destId="{A861F753-898E-472C-AF9B-4F84DCDFCC8C}" srcOrd="2" destOrd="0" presId="urn:microsoft.com/office/officeart/2005/8/layout/process4"/>
    <dgm:cxn modelId="{46231FD4-823E-47A5-A610-FC1ADDA0CEF6}" type="presParOf" srcId="{A861F753-898E-472C-AF9B-4F84DCDFCC8C}" destId="{64CFEB8D-EC10-44D2-8846-D89D32052182}" srcOrd="0" destOrd="0" presId="urn:microsoft.com/office/officeart/2005/8/layout/process4"/>
    <dgm:cxn modelId="{39C48826-268F-45CC-B7AD-4B5F35780572}" type="presParOf" srcId="{358C62AC-22B7-4004-96C0-011DE8EE4C05}" destId="{5251360B-836C-464F-BBF2-AA3EA9D60EC3}" srcOrd="3" destOrd="0" presId="urn:microsoft.com/office/officeart/2005/8/layout/process4"/>
    <dgm:cxn modelId="{47D68B07-0FED-4C6B-8F95-FA05905B581B}" type="presParOf" srcId="{358C62AC-22B7-4004-96C0-011DE8EE4C05}" destId="{58D5F7A5-92AD-49F6-BE82-47A0C6D829E7}" srcOrd="4" destOrd="0" presId="urn:microsoft.com/office/officeart/2005/8/layout/process4"/>
    <dgm:cxn modelId="{FED42689-0895-431F-B992-C1F82565A121}" type="presParOf" srcId="{58D5F7A5-92AD-49F6-BE82-47A0C6D829E7}" destId="{41681135-9EC5-4B7C-8728-3F86ADB7DF2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2E59EDE-9548-438B-BB5D-CC1A1F154091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B58B6F2-B0D1-4754-A8EA-66690D3DB0F8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увеличения угла обзора, в случаях, когда объект съемки не помещается в кадр.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DCB69F-9E4B-47AF-BF3A-8EB944334996}" type="parTrans" cxnId="{39B5F990-A832-4F0A-ADF5-E279F0720E7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71D6D7-4093-4494-8AF4-70849E0A3EE0}" type="sibTrans" cxnId="{39B5F990-A832-4F0A-ADF5-E279F0720E7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7FD943-8C7F-4CEC-8773-A8F6F69593CD}">
      <dgm:prSet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повышения детализации изображения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A243AF-59E6-4F97-94C0-E68126895DD5}" type="parTrans" cxnId="{E81AC7E9-BB22-48F3-B89F-A482F14AD42B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A7F6A6-736B-4DB1-8C8B-EE6D7DA39D7D}" type="sibTrans" cxnId="{E81AC7E9-BB22-48F3-B89F-A482F14AD42B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B691AF-1B81-4F06-946B-0F10820826A6}" type="pres">
      <dgm:prSet presAssocID="{32E59EDE-9548-438B-BB5D-CC1A1F15409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0FAA36C0-53B0-47BC-A0AF-59001DE35F32}" type="pres">
      <dgm:prSet presAssocID="{32E59EDE-9548-438B-BB5D-CC1A1F154091}" presName="Name1" presStyleCnt="0"/>
      <dgm:spPr/>
    </dgm:pt>
    <dgm:pt modelId="{D7CB803B-7CB6-48D1-A21A-DDECA0D78ED7}" type="pres">
      <dgm:prSet presAssocID="{32E59EDE-9548-438B-BB5D-CC1A1F154091}" presName="cycle" presStyleCnt="0"/>
      <dgm:spPr/>
    </dgm:pt>
    <dgm:pt modelId="{B9EA3C5C-39D9-44E6-8C13-B1C446C9E95B}" type="pres">
      <dgm:prSet presAssocID="{32E59EDE-9548-438B-BB5D-CC1A1F154091}" presName="srcNode" presStyleLbl="node1" presStyleIdx="0" presStyleCnt="2"/>
      <dgm:spPr/>
    </dgm:pt>
    <dgm:pt modelId="{D10BE275-6BA0-4541-AF99-22FB207A9C32}" type="pres">
      <dgm:prSet presAssocID="{32E59EDE-9548-438B-BB5D-CC1A1F154091}" presName="conn" presStyleLbl="parChTrans1D2" presStyleIdx="0" presStyleCnt="1"/>
      <dgm:spPr/>
      <dgm:t>
        <a:bodyPr/>
        <a:lstStyle/>
        <a:p>
          <a:endParaRPr lang="ru-RU"/>
        </a:p>
      </dgm:t>
    </dgm:pt>
    <dgm:pt modelId="{B09B4C86-BA7C-4A85-8D2E-D51E040F140A}" type="pres">
      <dgm:prSet presAssocID="{32E59EDE-9548-438B-BB5D-CC1A1F154091}" presName="extraNode" presStyleLbl="node1" presStyleIdx="0" presStyleCnt="2"/>
      <dgm:spPr/>
    </dgm:pt>
    <dgm:pt modelId="{6E4B07CB-56E7-4027-BDBD-C81E57510FEE}" type="pres">
      <dgm:prSet presAssocID="{32E59EDE-9548-438B-BB5D-CC1A1F154091}" presName="dstNode" presStyleLbl="node1" presStyleIdx="0" presStyleCnt="2"/>
      <dgm:spPr/>
    </dgm:pt>
    <dgm:pt modelId="{AA73A73E-0B91-4AF5-8E87-058C8F433FEF}" type="pres">
      <dgm:prSet presAssocID="{2B58B6F2-B0D1-4754-A8EA-66690D3DB0F8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0EE96C-D4AD-4860-B708-C5195D43E2BD}" type="pres">
      <dgm:prSet presAssocID="{2B58B6F2-B0D1-4754-A8EA-66690D3DB0F8}" presName="accent_1" presStyleCnt="0"/>
      <dgm:spPr/>
    </dgm:pt>
    <dgm:pt modelId="{381C3489-79C2-4EEB-AD4E-C39D6F8B14DD}" type="pres">
      <dgm:prSet presAssocID="{2B58B6F2-B0D1-4754-A8EA-66690D3DB0F8}" presName="accentRepeatNode" presStyleLbl="solidFgAcc1" presStyleIdx="0" presStyleCnt="2"/>
      <dgm:spPr/>
    </dgm:pt>
    <dgm:pt modelId="{0A2F95CD-3778-4D58-9251-8980F4A1A3DD}" type="pres">
      <dgm:prSet presAssocID="{047FD943-8C7F-4CEC-8773-A8F6F69593CD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C68DE3-C57F-41C2-AD13-8989002E13EB}" type="pres">
      <dgm:prSet presAssocID="{047FD943-8C7F-4CEC-8773-A8F6F69593CD}" presName="accent_2" presStyleCnt="0"/>
      <dgm:spPr/>
    </dgm:pt>
    <dgm:pt modelId="{BC30E5AD-C2C6-41DF-98C3-424AB76CD9EA}" type="pres">
      <dgm:prSet presAssocID="{047FD943-8C7F-4CEC-8773-A8F6F69593CD}" presName="accentRepeatNode" presStyleLbl="solidFgAcc1" presStyleIdx="1" presStyleCnt="2"/>
      <dgm:spPr/>
    </dgm:pt>
  </dgm:ptLst>
  <dgm:cxnLst>
    <dgm:cxn modelId="{39B5F990-A832-4F0A-ADF5-E279F0720E7A}" srcId="{32E59EDE-9548-438B-BB5D-CC1A1F154091}" destId="{2B58B6F2-B0D1-4754-A8EA-66690D3DB0F8}" srcOrd="0" destOrd="0" parTransId="{85DCB69F-9E4B-47AF-BF3A-8EB944334996}" sibTransId="{D671D6D7-4093-4494-8AF4-70849E0A3EE0}"/>
    <dgm:cxn modelId="{5A0F21DC-B404-4ADE-A613-9E5A2BFD4FE2}" type="presOf" srcId="{D671D6D7-4093-4494-8AF4-70849E0A3EE0}" destId="{D10BE275-6BA0-4541-AF99-22FB207A9C32}" srcOrd="0" destOrd="0" presId="urn:microsoft.com/office/officeart/2008/layout/VerticalCurvedList"/>
    <dgm:cxn modelId="{E81AC7E9-BB22-48F3-B89F-A482F14AD42B}" srcId="{32E59EDE-9548-438B-BB5D-CC1A1F154091}" destId="{047FD943-8C7F-4CEC-8773-A8F6F69593CD}" srcOrd="1" destOrd="0" parTransId="{7DA243AF-59E6-4F97-94C0-E68126895DD5}" sibTransId="{2AA7F6A6-736B-4DB1-8C8B-EE6D7DA39D7D}"/>
    <dgm:cxn modelId="{5E183713-66B5-44DA-9F9F-6B90E15E7F06}" type="presOf" srcId="{32E59EDE-9548-438B-BB5D-CC1A1F154091}" destId="{06B691AF-1B81-4F06-946B-0F10820826A6}" srcOrd="0" destOrd="0" presId="urn:microsoft.com/office/officeart/2008/layout/VerticalCurvedList"/>
    <dgm:cxn modelId="{3A5B397A-D19E-4B58-9FA2-885A2B58FA84}" type="presOf" srcId="{2B58B6F2-B0D1-4754-A8EA-66690D3DB0F8}" destId="{AA73A73E-0B91-4AF5-8E87-058C8F433FEF}" srcOrd="0" destOrd="0" presId="urn:microsoft.com/office/officeart/2008/layout/VerticalCurvedList"/>
    <dgm:cxn modelId="{B7E9AC8F-D888-4294-BBCE-9A0F6ACB5B2F}" type="presOf" srcId="{047FD943-8C7F-4CEC-8773-A8F6F69593CD}" destId="{0A2F95CD-3778-4D58-9251-8980F4A1A3DD}" srcOrd="0" destOrd="0" presId="urn:microsoft.com/office/officeart/2008/layout/VerticalCurvedList"/>
    <dgm:cxn modelId="{3C70B188-2C14-4061-92F6-38BCAA159300}" type="presParOf" srcId="{06B691AF-1B81-4F06-946B-0F10820826A6}" destId="{0FAA36C0-53B0-47BC-A0AF-59001DE35F32}" srcOrd="0" destOrd="0" presId="urn:microsoft.com/office/officeart/2008/layout/VerticalCurvedList"/>
    <dgm:cxn modelId="{7941AACA-F7F3-47ED-A424-D2123492A98B}" type="presParOf" srcId="{0FAA36C0-53B0-47BC-A0AF-59001DE35F32}" destId="{D7CB803B-7CB6-48D1-A21A-DDECA0D78ED7}" srcOrd="0" destOrd="0" presId="urn:microsoft.com/office/officeart/2008/layout/VerticalCurvedList"/>
    <dgm:cxn modelId="{D0318D59-2E57-456C-8C3B-FD12FA696F9E}" type="presParOf" srcId="{D7CB803B-7CB6-48D1-A21A-DDECA0D78ED7}" destId="{B9EA3C5C-39D9-44E6-8C13-B1C446C9E95B}" srcOrd="0" destOrd="0" presId="urn:microsoft.com/office/officeart/2008/layout/VerticalCurvedList"/>
    <dgm:cxn modelId="{ECAC24DE-32ED-4134-B37D-EFC8A7404C40}" type="presParOf" srcId="{D7CB803B-7CB6-48D1-A21A-DDECA0D78ED7}" destId="{D10BE275-6BA0-4541-AF99-22FB207A9C32}" srcOrd="1" destOrd="0" presId="urn:microsoft.com/office/officeart/2008/layout/VerticalCurvedList"/>
    <dgm:cxn modelId="{FEBAFEA3-CD95-4AD2-AD16-9176CFAEB137}" type="presParOf" srcId="{D7CB803B-7CB6-48D1-A21A-DDECA0D78ED7}" destId="{B09B4C86-BA7C-4A85-8D2E-D51E040F140A}" srcOrd="2" destOrd="0" presId="urn:microsoft.com/office/officeart/2008/layout/VerticalCurvedList"/>
    <dgm:cxn modelId="{6A37F5D5-7DD0-4F2F-85CC-CF1F02EF7613}" type="presParOf" srcId="{D7CB803B-7CB6-48D1-A21A-DDECA0D78ED7}" destId="{6E4B07CB-56E7-4027-BDBD-C81E57510FEE}" srcOrd="3" destOrd="0" presId="urn:microsoft.com/office/officeart/2008/layout/VerticalCurvedList"/>
    <dgm:cxn modelId="{BBF97A71-6B46-4E85-BF4A-7FC13ECAF18F}" type="presParOf" srcId="{0FAA36C0-53B0-47BC-A0AF-59001DE35F32}" destId="{AA73A73E-0B91-4AF5-8E87-058C8F433FEF}" srcOrd="1" destOrd="0" presId="urn:microsoft.com/office/officeart/2008/layout/VerticalCurvedList"/>
    <dgm:cxn modelId="{758E13A7-EB99-436A-9018-30D975026FE3}" type="presParOf" srcId="{0FAA36C0-53B0-47BC-A0AF-59001DE35F32}" destId="{380EE96C-D4AD-4860-B708-C5195D43E2BD}" srcOrd="2" destOrd="0" presId="urn:microsoft.com/office/officeart/2008/layout/VerticalCurvedList"/>
    <dgm:cxn modelId="{305B8A35-A4D9-48BC-AFE2-D60B23A19636}" type="presParOf" srcId="{380EE96C-D4AD-4860-B708-C5195D43E2BD}" destId="{381C3489-79C2-4EEB-AD4E-C39D6F8B14DD}" srcOrd="0" destOrd="0" presId="urn:microsoft.com/office/officeart/2008/layout/VerticalCurvedList"/>
    <dgm:cxn modelId="{C46430CF-952D-4BC5-B619-53B839841F7E}" type="presParOf" srcId="{0FAA36C0-53B0-47BC-A0AF-59001DE35F32}" destId="{0A2F95CD-3778-4D58-9251-8980F4A1A3DD}" srcOrd="3" destOrd="0" presId="urn:microsoft.com/office/officeart/2008/layout/VerticalCurvedList"/>
    <dgm:cxn modelId="{B0AD8DD1-622A-4636-8EC5-02AA8CF68F33}" type="presParOf" srcId="{0FAA36C0-53B0-47BC-A0AF-59001DE35F32}" destId="{52C68DE3-C57F-41C2-AD13-8989002E13EB}" srcOrd="4" destOrd="0" presId="urn:microsoft.com/office/officeart/2008/layout/VerticalCurvedList"/>
    <dgm:cxn modelId="{ABEB9107-CEC9-429F-B456-9F40F6B19D41}" type="presParOf" srcId="{52C68DE3-C57F-41C2-AD13-8989002E13EB}" destId="{BC30E5AD-C2C6-41DF-98C3-424AB76CD9E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593F2B-4FE7-4BBD-97C0-7F5D4F0E69AD}" type="doc">
      <dgm:prSet loTypeId="urn:microsoft.com/office/officeart/2005/8/layout/default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8D5AA0DD-9326-4AD2-8BF0-478C667114E2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виртуальный тур по красивым местам и достопримечательностям разных стран, музеям;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25BAAF-0283-4741-AEC1-01CD7CA3D94D}" type="parTrans" cxnId="{4D180A5A-750F-43BE-A143-8F9495C6673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62F9F0-B607-4104-B7FF-EE256CAA5AB8}" type="sibTrans" cxnId="{4D180A5A-750F-43BE-A143-8F9495C6673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7182A4-6B3B-465A-BEA5-8112D7B86139}">
      <dgm:prSet/>
      <dgm:spPr/>
      <dgm:t>
        <a:bodyPr/>
        <a:lstStyle/>
        <a:p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сфера коммерческой и частной недвижимости;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36984F-BCE8-43E6-997F-E758270A9072}" type="parTrans" cxnId="{1FC42178-2CC5-47C7-B86F-433D5D5CAD4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D8CF00-6D8F-4641-A590-7B15F069C011}" type="sibTrans" cxnId="{1FC42178-2CC5-47C7-B86F-433D5D5CAD4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3DFD549-34B7-4338-B3BF-C2EFEFBAA872}">
      <dgm:prSet/>
      <dgm:spPr/>
      <dgm:t>
        <a:bodyPr/>
        <a:lstStyle/>
        <a:p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специализированная система видеонаблюдения 360 градусов для наружного и внутреннего применения</a:t>
          </a:r>
          <a:r>
            <a:rPr lang="en-US" smtClean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841BE7-683B-47B5-96F0-B57CB13A6D0A}" type="parTrans" cxnId="{AC52B9BC-B43A-4845-B06A-BD396181118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BF7CE6-763A-4ADE-A778-0ABD3D38BE26}" type="sibTrans" cxnId="{AC52B9BC-B43A-4845-B06A-BD396181118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DD507D-7592-4C18-B7DD-7D9F9F3878AE}">
      <dgm:prSet/>
      <dgm:spPr/>
      <dgm:t>
        <a:bodyPr/>
        <a:lstStyle/>
        <a:p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хороший рекламный ход, для привлечения еще большего внимания к кафе, ресторанам, отелям. 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E048D5-5A15-45DF-B5A0-98769D1CAB64}" type="parTrans" cxnId="{5089FE7D-462C-48BE-8156-025AB0F92E89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B884AC-D8A3-4B2A-BA9A-6330F4D4BD3A}" type="sibTrans" cxnId="{5089FE7D-462C-48BE-8156-025AB0F92E89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BE0020-4EC9-4E3A-B67F-CA50114DA1DE}" type="pres">
      <dgm:prSet presAssocID="{EE593F2B-4FE7-4BBD-97C0-7F5D4F0E69A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203EF72-9D4B-4019-B41E-2988851332B1}" type="pres">
      <dgm:prSet presAssocID="{8D5AA0DD-9326-4AD2-8BF0-478C667114E2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1C7347-B46E-43DE-8B51-2E454F33B092}" type="pres">
      <dgm:prSet presAssocID="{0662F9F0-B607-4104-B7FF-EE256CAA5AB8}" presName="sibTrans" presStyleCnt="0"/>
      <dgm:spPr/>
    </dgm:pt>
    <dgm:pt modelId="{142EDD30-5002-48C7-9E08-333B258AA6EE}" type="pres">
      <dgm:prSet presAssocID="{ED7182A4-6B3B-465A-BEA5-8112D7B8613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AAB10D-D9F8-4335-A32A-08AACE6F80DD}" type="pres">
      <dgm:prSet presAssocID="{82D8CF00-6D8F-4641-A590-7B15F069C011}" presName="sibTrans" presStyleCnt="0"/>
      <dgm:spPr/>
    </dgm:pt>
    <dgm:pt modelId="{53D3D852-0E37-43F7-B76C-001A2097AF13}" type="pres">
      <dgm:prSet presAssocID="{23DFD549-34B7-4338-B3BF-C2EFEFBAA872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B5F90E-60EF-4E09-BAF9-5E0D3B86346C}" type="pres">
      <dgm:prSet presAssocID="{11BF7CE6-763A-4ADE-A778-0ABD3D38BE26}" presName="sibTrans" presStyleCnt="0"/>
      <dgm:spPr/>
    </dgm:pt>
    <dgm:pt modelId="{C826EEDF-02CB-425F-91AA-397B4FCF961C}" type="pres">
      <dgm:prSet presAssocID="{61DD507D-7592-4C18-B7DD-7D9F9F3878A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D180A5A-750F-43BE-A143-8F9495C66738}" srcId="{EE593F2B-4FE7-4BBD-97C0-7F5D4F0E69AD}" destId="{8D5AA0DD-9326-4AD2-8BF0-478C667114E2}" srcOrd="0" destOrd="0" parTransId="{DF25BAAF-0283-4741-AEC1-01CD7CA3D94D}" sibTransId="{0662F9F0-B607-4104-B7FF-EE256CAA5AB8}"/>
    <dgm:cxn modelId="{AF8D84E0-9D70-48B1-9A01-3900B0A74912}" type="presOf" srcId="{23DFD549-34B7-4338-B3BF-C2EFEFBAA872}" destId="{53D3D852-0E37-43F7-B76C-001A2097AF13}" srcOrd="0" destOrd="0" presId="urn:microsoft.com/office/officeart/2005/8/layout/default"/>
    <dgm:cxn modelId="{669B2F9C-7173-4200-8B34-64FAC06BC813}" type="presOf" srcId="{61DD507D-7592-4C18-B7DD-7D9F9F3878AE}" destId="{C826EEDF-02CB-425F-91AA-397B4FCF961C}" srcOrd="0" destOrd="0" presId="urn:microsoft.com/office/officeart/2005/8/layout/default"/>
    <dgm:cxn modelId="{78F830F0-74F3-49D1-B729-3DF124A42BAB}" type="presOf" srcId="{ED7182A4-6B3B-465A-BEA5-8112D7B86139}" destId="{142EDD30-5002-48C7-9E08-333B258AA6EE}" srcOrd="0" destOrd="0" presId="urn:microsoft.com/office/officeart/2005/8/layout/default"/>
    <dgm:cxn modelId="{D2022802-CCF5-42DF-9BD1-05F4E0204007}" type="presOf" srcId="{8D5AA0DD-9326-4AD2-8BF0-478C667114E2}" destId="{2203EF72-9D4B-4019-B41E-2988851332B1}" srcOrd="0" destOrd="0" presId="urn:microsoft.com/office/officeart/2005/8/layout/default"/>
    <dgm:cxn modelId="{E9B6019C-7795-44E9-8B18-95995427D134}" type="presOf" srcId="{EE593F2B-4FE7-4BBD-97C0-7F5D4F0E69AD}" destId="{22BE0020-4EC9-4E3A-B67F-CA50114DA1DE}" srcOrd="0" destOrd="0" presId="urn:microsoft.com/office/officeart/2005/8/layout/default"/>
    <dgm:cxn modelId="{5089FE7D-462C-48BE-8156-025AB0F92E89}" srcId="{EE593F2B-4FE7-4BBD-97C0-7F5D4F0E69AD}" destId="{61DD507D-7592-4C18-B7DD-7D9F9F3878AE}" srcOrd="3" destOrd="0" parTransId="{04E048D5-5A15-45DF-B5A0-98769D1CAB64}" sibTransId="{3BB884AC-D8A3-4B2A-BA9A-6330F4D4BD3A}"/>
    <dgm:cxn modelId="{1FC42178-2CC5-47C7-B86F-433D5D5CAD44}" srcId="{EE593F2B-4FE7-4BBD-97C0-7F5D4F0E69AD}" destId="{ED7182A4-6B3B-465A-BEA5-8112D7B86139}" srcOrd="1" destOrd="0" parTransId="{BA36984F-BCE8-43E6-997F-E758270A9072}" sibTransId="{82D8CF00-6D8F-4641-A590-7B15F069C011}"/>
    <dgm:cxn modelId="{AC52B9BC-B43A-4845-B06A-BD396181118E}" srcId="{EE593F2B-4FE7-4BBD-97C0-7F5D4F0E69AD}" destId="{23DFD549-34B7-4338-B3BF-C2EFEFBAA872}" srcOrd="2" destOrd="0" parTransId="{2A841BE7-683B-47B5-96F0-B57CB13A6D0A}" sibTransId="{11BF7CE6-763A-4ADE-A778-0ABD3D38BE26}"/>
    <dgm:cxn modelId="{581AA645-F9A7-4575-A63E-B657C835A5AB}" type="presParOf" srcId="{22BE0020-4EC9-4E3A-B67F-CA50114DA1DE}" destId="{2203EF72-9D4B-4019-B41E-2988851332B1}" srcOrd="0" destOrd="0" presId="urn:microsoft.com/office/officeart/2005/8/layout/default"/>
    <dgm:cxn modelId="{46699370-9B8F-4082-A879-35DC581AF47F}" type="presParOf" srcId="{22BE0020-4EC9-4E3A-B67F-CA50114DA1DE}" destId="{3B1C7347-B46E-43DE-8B51-2E454F33B092}" srcOrd="1" destOrd="0" presId="urn:microsoft.com/office/officeart/2005/8/layout/default"/>
    <dgm:cxn modelId="{F3227AC0-8775-4B18-BE13-13FC6128EFCD}" type="presParOf" srcId="{22BE0020-4EC9-4E3A-B67F-CA50114DA1DE}" destId="{142EDD30-5002-48C7-9E08-333B258AA6EE}" srcOrd="2" destOrd="0" presId="urn:microsoft.com/office/officeart/2005/8/layout/default"/>
    <dgm:cxn modelId="{68B11C90-791B-44BF-B305-562475C65836}" type="presParOf" srcId="{22BE0020-4EC9-4E3A-B67F-CA50114DA1DE}" destId="{6BAAB10D-D9F8-4335-A32A-08AACE6F80DD}" srcOrd="3" destOrd="0" presId="urn:microsoft.com/office/officeart/2005/8/layout/default"/>
    <dgm:cxn modelId="{EBEB9D3A-05DC-4580-88FA-E3FEF71C38F2}" type="presParOf" srcId="{22BE0020-4EC9-4E3A-B67F-CA50114DA1DE}" destId="{53D3D852-0E37-43F7-B76C-001A2097AF13}" srcOrd="4" destOrd="0" presId="urn:microsoft.com/office/officeart/2005/8/layout/default"/>
    <dgm:cxn modelId="{DD772F7A-C2B9-4B8D-9EE6-203A0CA8F717}" type="presParOf" srcId="{22BE0020-4EC9-4E3A-B67F-CA50114DA1DE}" destId="{BFB5F90E-60EF-4E09-BAF9-5E0D3B86346C}" srcOrd="5" destOrd="0" presId="urn:microsoft.com/office/officeart/2005/8/layout/default"/>
    <dgm:cxn modelId="{4F6AFE9F-7B5F-4E5D-A611-818AA8E4B4E1}" type="presParOf" srcId="{22BE0020-4EC9-4E3A-B67F-CA50114DA1DE}" destId="{C826EEDF-02CB-425F-91AA-397B4FCF961C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909999-4522-40C2-B75C-28FEB84DDD9E}">
      <dsp:nvSpPr>
        <dsp:cNvPr id="0" name=""/>
        <dsp:cNvSpPr/>
      </dsp:nvSpPr>
      <dsp:spPr>
        <a:xfrm>
          <a:off x="0" y="3645531"/>
          <a:ext cx="8128000" cy="119654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 ограничением обзора по вертикали</a:t>
          </a:r>
          <a:endParaRPr lang="ru-RU" sz="4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645531"/>
        <a:ext cx="8128000" cy="1196544"/>
      </dsp:txXfrm>
    </dsp:sp>
    <dsp:sp modelId="{64CFEB8D-EC10-44D2-8846-D89D32052182}">
      <dsp:nvSpPr>
        <dsp:cNvPr id="0" name=""/>
        <dsp:cNvSpPr/>
      </dsp:nvSpPr>
      <dsp:spPr>
        <a:xfrm rot="10800000">
          <a:off x="0" y="1823193"/>
          <a:ext cx="8128000" cy="1840285"/>
        </a:xfrm>
        <a:prstGeom prst="upArrowCallout">
          <a:avLst/>
        </a:prstGeom>
        <a:solidFill>
          <a:schemeClr val="accent4">
            <a:hueOff val="5197847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Цилиндрические</a:t>
          </a:r>
          <a:endParaRPr lang="ru-RU" sz="4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1823193"/>
        <a:ext cx="8128000" cy="1195762"/>
      </dsp:txXfrm>
    </dsp:sp>
    <dsp:sp modelId="{41681135-9EC5-4B7C-8728-3F86ADB7DF2F}">
      <dsp:nvSpPr>
        <dsp:cNvPr id="0" name=""/>
        <dsp:cNvSpPr/>
      </dsp:nvSpPr>
      <dsp:spPr>
        <a:xfrm rot="10800000">
          <a:off x="0" y="856"/>
          <a:ext cx="8128000" cy="1840285"/>
        </a:xfrm>
        <a:prstGeom prst="upArrowCallout">
          <a:avLst/>
        </a:prstGeom>
        <a:solidFill>
          <a:schemeClr val="accent4">
            <a:hueOff val="10395693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Сферические </a:t>
          </a:r>
          <a:endParaRPr lang="ru-RU" sz="4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856"/>
        <a:ext cx="8128000" cy="11957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0BE275-6BA0-4541-AF99-22FB207A9C32}">
      <dsp:nvSpPr>
        <dsp:cNvPr id="0" name=""/>
        <dsp:cNvSpPr/>
      </dsp:nvSpPr>
      <dsp:spPr>
        <a:xfrm>
          <a:off x="-4882653" y="-753830"/>
          <a:ext cx="5858998" cy="5858998"/>
        </a:xfrm>
        <a:prstGeom prst="blockArc">
          <a:avLst>
            <a:gd name="adj1" fmla="val 18900000"/>
            <a:gd name="adj2" fmla="val 2700000"/>
            <a:gd name="adj3" fmla="val 369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73A73E-0B91-4AF5-8E87-058C8F433FEF}">
      <dsp:nvSpPr>
        <dsp:cNvPr id="0" name=""/>
        <dsp:cNvSpPr/>
      </dsp:nvSpPr>
      <dsp:spPr>
        <a:xfrm>
          <a:off x="799884" y="621632"/>
          <a:ext cx="9692761" cy="124309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86703" tIns="91440" rIns="91440" bIns="9144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увеличения угла обзора, в случаях, когда объект съемки не помещается в кадр.</a:t>
          </a:r>
          <a:endParaRPr lang="ru-RU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99884" y="621632"/>
        <a:ext cx="9692761" cy="1243090"/>
      </dsp:txXfrm>
    </dsp:sp>
    <dsp:sp modelId="{381C3489-79C2-4EEB-AD4E-C39D6F8B14DD}">
      <dsp:nvSpPr>
        <dsp:cNvPr id="0" name=""/>
        <dsp:cNvSpPr/>
      </dsp:nvSpPr>
      <dsp:spPr>
        <a:xfrm>
          <a:off x="22953" y="466245"/>
          <a:ext cx="1553862" cy="155386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0A2F95CD-3778-4D58-9251-8980F4A1A3DD}">
      <dsp:nvSpPr>
        <dsp:cNvPr id="0" name=""/>
        <dsp:cNvSpPr/>
      </dsp:nvSpPr>
      <dsp:spPr>
        <a:xfrm>
          <a:off x="799884" y="2486615"/>
          <a:ext cx="9692761" cy="124309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86703" tIns="91440" rIns="91440" bIns="9144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повышения детализации изображения</a:t>
          </a:r>
          <a:endParaRPr lang="ru-RU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99884" y="2486615"/>
        <a:ext cx="9692761" cy="1243090"/>
      </dsp:txXfrm>
    </dsp:sp>
    <dsp:sp modelId="{BC30E5AD-C2C6-41DF-98C3-424AB76CD9EA}">
      <dsp:nvSpPr>
        <dsp:cNvPr id="0" name=""/>
        <dsp:cNvSpPr/>
      </dsp:nvSpPr>
      <dsp:spPr>
        <a:xfrm>
          <a:off x="22953" y="2331229"/>
          <a:ext cx="1553862" cy="155386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3EF72-9D4B-4019-B41E-2988851332B1}">
      <dsp:nvSpPr>
        <dsp:cNvPr id="0" name=""/>
        <dsp:cNvSpPr/>
      </dsp:nvSpPr>
      <dsp:spPr>
        <a:xfrm>
          <a:off x="808763" y="914"/>
          <a:ext cx="3345775" cy="200746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виртуальный тур по красивым местам и достопримечательностям разных стран, музеям;</a:t>
          </a:r>
          <a:endParaRPr lang="ru-RU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08763" y="914"/>
        <a:ext cx="3345775" cy="2007465"/>
      </dsp:txXfrm>
    </dsp:sp>
    <dsp:sp modelId="{142EDD30-5002-48C7-9E08-333B258AA6EE}">
      <dsp:nvSpPr>
        <dsp:cNvPr id="0" name=""/>
        <dsp:cNvSpPr/>
      </dsp:nvSpPr>
      <dsp:spPr>
        <a:xfrm>
          <a:off x="4489116" y="914"/>
          <a:ext cx="3345775" cy="2007465"/>
        </a:xfrm>
        <a:prstGeom prst="rect">
          <a:avLst/>
        </a:prstGeom>
        <a:gradFill rotWithShape="0">
          <a:gsLst>
            <a:gs pos="0">
              <a:schemeClr val="accent5">
                <a:hueOff val="-2451115"/>
                <a:satOff val="-3409"/>
                <a:lumOff val="-130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2451115"/>
                <a:satOff val="-3409"/>
                <a:lumOff val="-130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2451115"/>
                <a:satOff val="-3409"/>
                <a:lumOff val="-130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сфера коммерческой и частной недвижимости;</a:t>
          </a:r>
          <a:endParaRPr lang="ru-RU" sz="23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89116" y="914"/>
        <a:ext cx="3345775" cy="2007465"/>
      </dsp:txXfrm>
    </dsp:sp>
    <dsp:sp modelId="{53D3D852-0E37-43F7-B76C-001A2097AF13}">
      <dsp:nvSpPr>
        <dsp:cNvPr id="0" name=""/>
        <dsp:cNvSpPr/>
      </dsp:nvSpPr>
      <dsp:spPr>
        <a:xfrm>
          <a:off x="8169470" y="914"/>
          <a:ext cx="3345775" cy="2007465"/>
        </a:xfrm>
        <a:prstGeom prst="rect">
          <a:avLst/>
        </a:prstGeom>
        <a:gradFill rotWithShape="0">
          <a:gsLst>
            <a:gs pos="0">
              <a:schemeClr val="accent5">
                <a:hueOff val="-4902231"/>
                <a:satOff val="-6819"/>
                <a:lumOff val="-261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4902231"/>
                <a:satOff val="-6819"/>
                <a:lumOff val="-261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4902231"/>
                <a:satOff val="-6819"/>
                <a:lumOff val="-261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специализированная система видеонаблюдения 360 градусов для наружного и внутреннего применения</a:t>
          </a:r>
          <a:r>
            <a:rPr lang="en-US" sz="23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RU" sz="23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169470" y="914"/>
        <a:ext cx="3345775" cy="2007465"/>
      </dsp:txXfrm>
    </dsp:sp>
    <dsp:sp modelId="{C826EEDF-02CB-425F-91AA-397B4FCF961C}">
      <dsp:nvSpPr>
        <dsp:cNvPr id="0" name=""/>
        <dsp:cNvSpPr/>
      </dsp:nvSpPr>
      <dsp:spPr>
        <a:xfrm>
          <a:off x="4489116" y="2342957"/>
          <a:ext cx="3345775" cy="2007465"/>
        </a:xfrm>
        <a:prstGeom prst="rect">
          <a:avLst/>
        </a:prstGeom>
        <a:gradFill rotWithShape="0">
          <a:gsLst>
            <a:gs pos="0">
              <a:schemeClr val="accent5">
                <a:hueOff val="-7353345"/>
                <a:satOff val="-10228"/>
                <a:lumOff val="-392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7353345"/>
                <a:satOff val="-10228"/>
                <a:lumOff val="-392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7353345"/>
                <a:satOff val="-10228"/>
                <a:lumOff val="-392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хороший рекламный ход, для привлечения еще большего внимания к кафе, ресторанам, отелям. </a:t>
          </a:r>
          <a:endParaRPr lang="ru-RU" sz="23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89116" y="2342957"/>
        <a:ext cx="3345775" cy="20074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DACCF-30CA-42A5-B901-F1FF351D0FF7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4C40EB-20C2-4A28-8561-3B12216CA4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6619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dirty="0" smtClean="0"/>
              <a:t>Сферические </a:t>
            </a:r>
          </a:p>
          <a:p>
            <a:pPr lvl="1"/>
            <a:r>
              <a:rPr lang="ru-RU" dirty="0" smtClean="0"/>
              <a:t>угол обзора 360° по горизонтали и 180° по вертикали - без ограничения обзора, можно посмотреть во все стороны включая пол и потолок. </a:t>
            </a:r>
          </a:p>
          <a:p>
            <a:pPr lvl="0"/>
            <a:r>
              <a:rPr lang="ru-RU" dirty="0" smtClean="0"/>
              <a:t>Цилиндрические</a:t>
            </a:r>
          </a:p>
          <a:p>
            <a:pPr lvl="1"/>
            <a:r>
              <a:rPr lang="ru-RU" dirty="0" smtClean="0"/>
              <a:t>угол обзора 360° по горизонтали и около 150° по вертикали - можно обернуться вокруг точки съемки, но нельзя посмотреть вертикально вниз и вертикально вверх - не виден потолок непосредственно над точкой съемки и пол под точкой съемки. </a:t>
            </a:r>
          </a:p>
          <a:p>
            <a:pPr lvl="0"/>
            <a:r>
              <a:rPr lang="ru-RU" dirty="0" smtClean="0"/>
              <a:t>С ограничением обзора по вертикали</a:t>
            </a:r>
          </a:p>
          <a:p>
            <a:pPr lvl="1"/>
            <a:r>
              <a:rPr lang="ru-RU" dirty="0" smtClean="0"/>
              <a:t>угол обзора таких панорам меньше 360° по горизонтали и до 180° по вертикали. Называть такие панорамы панорамами 360 не совсем корректно, так как в данном случае мы не получаем обзор в 360° по вертикали, т.е. вокруг точки съемки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C40EB-20C2-4A28-8561-3B12216CA43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5931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9BB75-83CB-4E67-B811-C4EBB8DE43AB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B7FC-ABB5-49CC-9FDD-74085F8EB1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505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9BB75-83CB-4E67-B811-C4EBB8DE43AB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B7FC-ABB5-49CC-9FDD-74085F8EB1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443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9BB75-83CB-4E67-B811-C4EBB8DE43AB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B7FC-ABB5-49CC-9FDD-74085F8EB1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774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788360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9BB75-83CB-4E67-B811-C4EBB8DE43AB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B7FC-ABB5-49CC-9FDD-74085F8EB1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218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9BB75-83CB-4E67-B811-C4EBB8DE43AB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B7FC-ABB5-49CC-9FDD-74085F8EB1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270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9BB75-83CB-4E67-B811-C4EBB8DE43AB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B7FC-ABB5-49CC-9FDD-74085F8EB1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318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9BB75-83CB-4E67-B811-C4EBB8DE43AB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B7FC-ABB5-49CC-9FDD-74085F8EB1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7778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9BB75-83CB-4E67-B811-C4EBB8DE43AB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B7FC-ABB5-49CC-9FDD-74085F8EB1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323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9BB75-83CB-4E67-B811-C4EBB8DE43AB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B7FC-ABB5-49CC-9FDD-74085F8EB1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7621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9BB75-83CB-4E67-B811-C4EBB8DE43AB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B7FC-ABB5-49CC-9FDD-74085F8EB1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1025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9BB75-83CB-4E67-B811-C4EBB8DE43AB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B7FC-ABB5-49CC-9FDD-74085F8EB1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93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9BB75-83CB-4E67-B811-C4EBB8DE43AB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0B7FC-ABB5-49CC-9FDD-74085F8EB1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5378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learnalittleeveryday.files.wordpress.com/2015/03/screenshot-installing-ms-image-composite-editor.png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alittleeveryday.files.wordpress.com/2015/03/screenshot-installing-ms-image-composite-editor.png" TargetMode="External"/><Relationship Id="rId2" Type="http://schemas.openxmlformats.org/officeDocument/2006/relationships/hyperlink" Target="https://www.microsoft.com/en-us/download/details.aspx?id=52459" TargetMode="Externa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Что такое виртуальный тур из фото | Автомобильный порта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30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08926" y="1015002"/>
            <a:ext cx="8766814" cy="1494620"/>
          </a:xfrm>
          <a:noFill/>
        </p:spPr>
        <p:txBody>
          <a:bodyPr>
            <a:normAutofit fontScale="90000"/>
          </a:bodyPr>
          <a:lstStyle/>
          <a:p>
            <a:r>
              <a:rPr lang="ru-RU" dirty="0"/>
              <a:t> </a:t>
            </a:r>
            <a:br>
              <a:rPr lang="ru-RU" dirty="0"/>
            </a:b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Лекция №12.</a:t>
            </a:r>
            <a:b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Анимация. В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иртуальные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камеры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830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7928" y="0"/>
            <a:ext cx="8820150" cy="6718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02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9260" y="365125"/>
            <a:ext cx="10515600" cy="1325563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6030461"/>
              </p:ext>
            </p:extLst>
          </p:nvPr>
        </p:nvGraphicFramePr>
        <p:xfrm>
          <a:off x="-423931" y="1690688"/>
          <a:ext cx="12324009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5376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Домашнее задание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843" y="1825625"/>
            <a:ext cx="11737297" cy="28513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Что значит 3D-панорама?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Дайте определение термину «виртуальный тур».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Перечислите этапы создания 3D-панорамы.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Как связаны между собой виртуальный тур и 3D-панорама?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Назовите преимущества сферической 3D-панорамы.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В чем преимущества виртуальных туров?</a:t>
            </a:r>
          </a:p>
        </p:txBody>
      </p:sp>
    </p:spTree>
    <p:extLst>
      <p:ext uri="{BB962C8B-B14F-4D97-AF65-F5344CB8AC3E}">
        <p14:creationId xmlns:p14="http://schemas.microsoft.com/office/powerpoint/2010/main" val="1899882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0737" y="220579"/>
            <a:ext cx="10242884" cy="67883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Microsoft (ICE) Image Composite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Editor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8357" y="818147"/>
            <a:ext cx="11085095" cy="5871411"/>
          </a:xfrm>
        </p:spPr>
        <p:txBody>
          <a:bodyPr>
            <a:normAutofit fontScale="85000" lnSpcReduction="20000"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ru-RU" altLang="x-none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Загрузите программное обеспечение</a:t>
            </a:r>
          </a:p>
          <a:p>
            <a:pPr marL="0" lvl="0" indent="0" algn="just">
              <a:buNone/>
            </a:pPr>
            <a:r>
              <a:rPr lang="ru-RU" altLang="x-none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Вы найдете программное обеспечение https://www.microsoft.com/en-us/download/details.aspx?id=52459. Возьмите 64-битную или 32-битную версию программного обеспечения.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altLang="x-none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Установите программное обеспечение, то есть найдите файл, который вы только что загрузили, и щелкните по полям.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altLang="x-none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Вам необходимо принять лицензионное соглашение</a:t>
            </a:r>
          </a:p>
          <a:p>
            <a:pPr marL="0" lvl="0" indent="0">
              <a:buNone/>
            </a:pPr>
            <a:endParaRPr lang="ru-RU" altLang="x-none" dirty="0"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endParaRPr lang="ru-RU" altLang="x-none" dirty="0"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endParaRPr lang="ru-RU" altLang="x-none" dirty="0"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endParaRPr lang="ru-RU" altLang="x-none" dirty="0"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endParaRPr lang="ru-RU" altLang="x-none" dirty="0"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endParaRPr lang="ru-RU" altLang="x-none" dirty="0" smtClean="0"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endParaRPr lang="ru-RU" altLang="x-none" dirty="0"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endParaRPr lang="ru-RU" altLang="x-none" dirty="0"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ru-RU" altLang="x-none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Запустите приложение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1" descr="Screenshot-Installing MS Image Composite Editor">
            <a:hlinkClick r:id="rId2"/>
            <a:extLst>
              <a:ext uri="{FF2B5EF4-FFF2-40B4-BE49-F238E27FC236}">
                <a16:creationId xmlns:a16="http://schemas.microsoft.com/office/drawing/2014/main" xmlns="" id="{63FAE4B3-E1A7-4BCF-9C28-4B2D535865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742" y="3094405"/>
            <a:ext cx="3795861" cy="3097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042358" y="48125"/>
            <a:ext cx="21496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Задание </a:t>
            </a:r>
            <a:r>
              <a:rPr lang="ru-RU" sz="2400" b="1" dirty="0">
                <a:solidFill>
                  <a:srgbClr val="FF0000"/>
                </a:solidFill>
              </a:rPr>
              <a:t>1</a:t>
            </a:r>
          </a:p>
          <a:p>
            <a:pPr algn="ctr"/>
            <a:r>
              <a:rPr lang="ru-RU" sz="2400" b="1" dirty="0"/>
              <a:t>Индивидуальная работа</a:t>
            </a:r>
          </a:p>
        </p:txBody>
      </p:sp>
    </p:spTree>
    <p:extLst>
      <p:ext uri="{BB962C8B-B14F-4D97-AF65-F5344CB8AC3E}">
        <p14:creationId xmlns:p14="http://schemas.microsoft.com/office/powerpoint/2010/main" val="34826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Описание программного обеспечения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4636" y="1668379"/>
            <a:ext cx="11075890" cy="41990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Image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Composite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Editor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(ICE) - продвинутый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сшиватель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панорамных изображений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Учитывая набор перекрывающихся фотографий сцены, снятой с одного места камеры, приложение создает бесшовную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панораму с высоким разрешением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ICE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также может создавать панораму из видео панорамирования, включая действие остановки движения, накладываемое на фон.</a:t>
            </a: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Готовые панорамы можно делиться и просматривать в 3D на веб-сайте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Photosynth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или сохранять в различных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форматах изображений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4738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AC900096-6918-4009-B6CB-DE23728727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3811" y="389566"/>
            <a:ext cx="8372568" cy="6117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311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378" y="250658"/>
            <a:ext cx="5053263" cy="870284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Практическая работа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4379" y="1732547"/>
            <a:ext cx="5053263" cy="4908885"/>
          </a:xfrm>
        </p:spPr>
        <p:txBody>
          <a:bodyPr>
            <a:normAutofit/>
          </a:bodyPr>
          <a:lstStyle/>
          <a:p>
            <a:pPr marL="514350" indent="-514350">
              <a:buFont typeface="Wingdings" panose="05000000000000000000" pitchFamily="2" charset="2"/>
              <a:buChar char="Ø"/>
            </a:pP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Перейдите по ссылке 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https://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www.microsoft.com/en-us/download/details.aspx?id=52459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Скачать приложение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Установите программное обеспечение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Запустите приложение</a:t>
            </a:r>
          </a:p>
        </p:txBody>
      </p:sp>
      <p:pic>
        <p:nvPicPr>
          <p:cNvPr id="5" name="Рисунок 1" descr="Screenshot-Installing MS Image Composite Editor">
            <a:hlinkClick r:id="rId3"/>
            <a:extLst>
              <a:ext uri="{FF2B5EF4-FFF2-40B4-BE49-F238E27FC236}">
                <a16:creationId xmlns:a16="http://schemas.microsoft.com/office/drawing/2014/main" xmlns="" id="{2894ED2F-CDDF-4015-8917-AC1E9B5ADF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1412" y="685800"/>
            <a:ext cx="5903494" cy="5688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672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911" y="204537"/>
            <a:ext cx="10013430" cy="1485900"/>
          </a:xfrm>
        </p:spPr>
        <p:txBody>
          <a:bodyPr>
            <a:normAutofit/>
          </a:bodyPr>
          <a:lstStyle/>
          <a:p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Интерфейс сшивания панорамы и способы сшивания панорамы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2106" y="1530016"/>
            <a:ext cx="10940714" cy="49509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Задача: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паре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read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resource_1 используйте приложение ICE и создайте алгоритм, который позволит создавать панораму: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 нескольких фотографий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 видео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Дополнительный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вопрос: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 загрузить фото?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 загрузить видео?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Объясните опции «Движение камеры», «Проекция», «Ориентация», «Обрезка».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 экспортировать фото?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Объясните методы, позволяющие избежать параллакса.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042358" y="48125"/>
            <a:ext cx="21496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Задание </a:t>
            </a:r>
            <a:r>
              <a:rPr lang="ru-RU" sz="2400" b="1" dirty="0" smtClean="0">
                <a:solidFill>
                  <a:srgbClr val="FF0000"/>
                </a:solidFill>
              </a:rPr>
              <a:t>2</a:t>
            </a:r>
            <a:endParaRPr lang="ru-RU" sz="2400" b="1" dirty="0">
              <a:solidFill>
                <a:srgbClr val="FF0000"/>
              </a:solidFill>
            </a:endParaRPr>
          </a:p>
          <a:p>
            <a:pPr algn="ctr"/>
            <a:r>
              <a:rPr lang="ru-RU" sz="2400" b="1" dirty="0" smtClean="0"/>
              <a:t>Парная </a:t>
            </a:r>
            <a:r>
              <a:rPr lang="ru-RU" sz="2400" b="1" dirty="0"/>
              <a:t>работа</a:t>
            </a:r>
          </a:p>
        </p:txBody>
      </p:sp>
    </p:spTree>
    <p:extLst>
      <p:ext uri="{BB962C8B-B14F-4D97-AF65-F5344CB8AC3E}">
        <p14:creationId xmlns:p14="http://schemas.microsoft.com/office/powerpoint/2010/main" val="227411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8636" y="116124"/>
            <a:ext cx="874850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Microsoft Image Composite editor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4CBC6091-2D3E-474D-BDA4-4546A905A8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180" y="1827459"/>
            <a:ext cx="7041502" cy="4792133"/>
          </a:xfrm>
          <a:prstGeom prst="rect">
            <a:avLst/>
          </a:prstGeom>
          <a:ln w="38100">
            <a:solidFill>
              <a:srgbClr val="FF0000"/>
            </a:solidFill>
            <a:prstDash val="dash"/>
          </a:ln>
        </p:spPr>
      </p:pic>
      <p:cxnSp>
        <p:nvCxnSpPr>
          <p:cNvPr id="4" name="Прямая со стрелкой 3">
            <a:extLst>
              <a:ext uri="{FF2B5EF4-FFF2-40B4-BE49-F238E27FC236}">
                <a16:creationId xmlns:a16="http://schemas.microsoft.com/office/drawing/2014/main" xmlns="" id="{B4AA71E6-C33A-4653-81E5-7E9CFEE631DF}"/>
              </a:ext>
            </a:extLst>
          </p:cNvPr>
          <p:cNvCxnSpPr>
            <a:cxnSpLocks/>
          </p:cNvCxnSpPr>
          <p:nvPr/>
        </p:nvCxnSpPr>
        <p:spPr>
          <a:xfrm flipH="1">
            <a:off x="3545192" y="1251284"/>
            <a:ext cx="4780661" cy="116770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xmlns="" id="{D0298BF0-75DB-4927-8E79-64A427C91EF2}"/>
              </a:ext>
            </a:extLst>
          </p:cNvPr>
          <p:cNvCxnSpPr>
            <a:cxnSpLocks/>
          </p:cNvCxnSpPr>
          <p:nvPr/>
        </p:nvCxnSpPr>
        <p:spPr>
          <a:xfrm flipH="1" flipV="1">
            <a:off x="6351944" y="2535151"/>
            <a:ext cx="2819670" cy="55155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xmlns="" id="{672F4FC6-4053-49AC-80F4-3ACAFD5B5F87}"/>
              </a:ext>
            </a:extLst>
          </p:cNvPr>
          <p:cNvCxnSpPr>
            <a:cxnSpLocks/>
          </p:cNvCxnSpPr>
          <p:nvPr/>
        </p:nvCxnSpPr>
        <p:spPr>
          <a:xfrm flipH="1" flipV="1">
            <a:off x="4957375" y="2591413"/>
            <a:ext cx="4062076" cy="214293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CF39D447-6E12-47E7-A94C-844AE19F88F1}"/>
              </a:ext>
            </a:extLst>
          </p:cNvPr>
          <p:cNvSpPr/>
          <p:nvPr/>
        </p:nvSpPr>
        <p:spPr>
          <a:xfrm>
            <a:off x="8325853" y="1057990"/>
            <a:ext cx="338960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Загрузить фото</a:t>
            </a:r>
          </a:p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Выберите изображения, которые вы хотите сшить вместе из диалогового окна «Файл открыт»</a:t>
            </a:r>
            <a:endParaRPr lang="x-none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AF207DD0-8347-41EB-80A6-F38BD7B5B41D}"/>
              </a:ext>
            </a:extLst>
          </p:cNvPr>
          <p:cNvSpPr/>
          <p:nvPr/>
        </p:nvSpPr>
        <p:spPr>
          <a:xfrm>
            <a:off x="8325853" y="3086705"/>
            <a:ext cx="3961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Откройте существующую панораму</a:t>
            </a:r>
            <a:endParaRPr lang="x-none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477EAFF4-5264-4C37-AD3D-C5700DFEF0A9}"/>
              </a:ext>
            </a:extLst>
          </p:cNvPr>
          <p:cNvSpPr/>
          <p:nvPr/>
        </p:nvSpPr>
        <p:spPr>
          <a:xfrm>
            <a:off x="8573751" y="4734347"/>
            <a:ext cx="30230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Создать панораму из видео</a:t>
            </a:r>
            <a:endParaRPr lang="x-none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25393878-D377-47D9-91F9-8DB108CA857B}"/>
              </a:ext>
            </a:extLst>
          </p:cNvPr>
          <p:cNvSpPr/>
          <p:nvPr/>
        </p:nvSpPr>
        <p:spPr>
          <a:xfrm>
            <a:off x="4531931" y="956417"/>
            <a:ext cx="1978427" cy="523220"/>
          </a:xfrm>
          <a:prstGeom prst="rect">
            <a:avLst/>
          </a:prstGeom>
          <a:ln w="19050">
            <a:solidFill>
              <a:srgbClr val="FF0000"/>
            </a:solidFill>
            <a:prstDash val="dash"/>
          </a:ln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Интерфейс</a:t>
            </a:r>
            <a:endParaRPr lang="x-none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042358" y="48125"/>
            <a:ext cx="21496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Задание </a:t>
            </a:r>
            <a:r>
              <a:rPr lang="ru-RU" sz="2400" b="1" dirty="0" smtClean="0">
                <a:solidFill>
                  <a:srgbClr val="FF0000"/>
                </a:solidFill>
              </a:rPr>
              <a:t>3</a:t>
            </a:r>
            <a:endParaRPr lang="ru-RU" sz="2400" b="1" dirty="0">
              <a:solidFill>
                <a:srgbClr val="FF0000"/>
              </a:solidFill>
            </a:endParaRPr>
          </a:p>
          <a:p>
            <a:pPr algn="ctr"/>
            <a:r>
              <a:rPr lang="ru-RU" sz="2400" b="1" dirty="0" smtClean="0"/>
              <a:t>Классная </a:t>
            </a:r>
            <a:r>
              <a:rPr lang="ru-RU" sz="2400" b="1" dirty="0"/>
              <a:t>работа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F4C3015C-4427-4FC1-8F4C-006EB6E942A1}"/>
              </a:ext>
            </a:extLst>
          </p:cNvPr>
          <p:cNvSpPr/>
          <p:nvPr/>
        </p:nvSpPr>
        <p:spPr>
          <a:xfrm>
            <a:off x="888189" y="909760"/>
            <a:ext cx="3218590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ru-RU" altLang="x-none" sz="3200" b="1" dirty="0" smtClean="0">
                <a:latin typeface="Times New Roman" pitchFamily="18" charset="0"/>
                <a:cs typeface="Times New Roman" pitchFamily="18" charset="0"/>
              </a:rPr>
              <a:t>Обсуждение</a:t>
            </a:r>
            <a:endParaRPr lang="en-US" altLang="x-none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5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00693" y="170594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 smtClean="0"/>
              <a:t>План:</a:t>
            </a:r>
          </a:p>
          <a:p>
            <a:pPr marL="285750" indent="-28575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Виртуальные камеры, анимация.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этапы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создания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3D-панорам</a:t>
            </a: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создания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3D-панорам</a:t>
            </a: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406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593" y="237505"/>
            <a:ext cx="11153976" cy="6388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9200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275" y="558140"/>
            <a:ext cx="12039725" cy="4007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01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Виртуальный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тур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Виртуальный тур 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комбинация панорамных фотографий (сферических или цилиндрических), когда переход от одной панорамы к другой осуществляется через активные зоны (их называют точками привязки или точками перехода), размещаемые непосредственно на изображениях, а также с учетом плана тура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21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3D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панорама?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3D панорама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панорама 360° - это интерактивное фотоизображение позволяющее показать окружающее пространство вокруг точки съемки со всех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сторон.</a:t>
            </a:r>
          </a:p>
          <a:p>
            <a:pPr marL="152396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Панорама может состоять минимум из двух кадров при съемке на специальные камеры 360°, или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гораздо большего количества исходных фотографий при съемке на оборудование с меньшим углом обзора, например камеры со сменной оптикой. На плоскости 3D панорама можете быть представлена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эквидистантной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проекции, так называемая равноугольная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развертка.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847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3D панорам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222952164"/>
              </p:ext>
            </p:extLst>
          </p:nvPr>
        </p:nvGraphicFramePr>
        <p:xfrm>
          <a:off x="838200" y="1329266"/>
          <a:ext cx="107442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183871935"/>
              </p:ext>
            </p:extLst>
          </p:nvPr>
        </p:nvGraphicFramePr>
        <p:xfrm>
          <a:off x="1815193" y="1617133"/>
          <a:ext cx="8128000" cy="48429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47425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Просмотр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3D 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панорам.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Просматривать фотопанорамы можно посредством специальных обозревателей, причем выбирать последние нужно с учетом формата панорамного файла. Многие типы фотопанорам могут просматриваться и в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интернет-браузере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но только при наличии поддержки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Java-аплета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при установке специального плагина.</a:t>
            </a:r>
          </a:p>
        </p:txBody>
      </p:sp>
    </p:spTree>
    <p:extLst>
      <p:ext uri="{BB962C8B-B14F-4D97-AF65-F5344CB8AC3E}">
        <p14:creationId xmlns:p14="http://schemas.microsoft.com/office/powerpoint/2010/main" val="3694174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Панорамные фотографии создаются для двух целей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153968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701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427</Words>
  <Application>Microsoft Office PowerPoint</Application>
  <PresentationFormat>Произвольный</PresentationFormat>
  <Paragraphs>81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  Лекция №12. Анимация. Виртуальные камеры</vt:lpstr>
      <vt:lpstr>Презентация PowerPoint</vt:lpstr>
      <vt:lpstr>Презентация PowerPoint</vt:lpstr>
      <vt:lpstr>Презентация PowerPoint</vt:lpstr>
      <vt:lpstr>Виртуальный тур</vt:lpstr>
      <vt:lpstr>Что такое 3D панорама?</vt:lpstr>
      <vt:lpstr>Виды 3D панорам</vt:lpstr>
      <vt:lpstr>Просмотр 3D панорам. </vt:lpstr>
      <vt:lpstr>Панорамные фотографии создаются для двух целей</vt:lpstr>
      <vt:lpstr>Презентация PowerPoint</vt:lpstr>
      <vt:lpstr>Применение</vt:lpstr>
      <vt:lpstr>Домашнее задание</vt:lpstr>
      <vt:lpstr>Microsoft (ICE) Image Composite Editor</vt:lpstr>
      <vt:lpstr>Описание программного обеспечения</vt:lpstr>
      <vt:lpstr>Презентация PowerPoint</vt:lpstr>
      <vt:lpstr>Практическая работа</vt:lpstr>
      <vt:lpstr>Интерфейс сшивания панорамы и способы сшивания панорамы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Виртуальный тур</dc:title>
  <dc:creator>Мақпал Муқанова</dc:creator>
  <cp:lastModifiedBy>Windows User</cp:lastModifiedBy>
  <cp:revision>29</cp:revision>
  <dcterms:created xsi:type="dcterms:W3CDTF">2020-09-24T09:53:28Z</dcterms:created>
  <dcterms:modified xsi:type="dcterms:W3CDTF">2021-11-17T09:34:45Z</dcterms:modified>
</cp:coreProperties>
</file>